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95" r:id="rId2"/>
    <p:sldId id="580" r:id="rId3"/>
    <p:sldId id="556" r:id="rId4"/>
    <p:sldId id="597" r:id="rId5"/>
    <p:sldId id="598" r:id="rId6"/>
    <p:sldId id="613" r:id="rId7"/>
    <p:sldId id="616" r:id="rId8"/>
    <p:sldId id="614" r:id="rId9"/>
    <p:sldId id="615" r:id="rId10"/>
    <p:sldId id="628" r:id="rId11"/>
    <p:sldId id="627" r:id="rId12"/>
    <p:sldId id="626" r:id="rId13"/>
    <p:sldId id="621" r:id="rId14"/>
    <p:sldId id="622" r:id="rId15"/>
    <p:sldId id="624" r:id="rId16"/>
    <p:sldId id="581" r:id="rId17"/>
    <p:sldId id="619" r:id="rId18"/>
    <p:sldId id="618" r:id="rId19"/>
    <p:sldId id="609" r:id="rId20"/>
    <p:sldId id="608" r:id="rId21"/>
    <p:sldId id="511" r:id="rId22"/>
    <p:sldId id="421" r:id="rId23"/>
    <p:sldId id="422" r:id="rId24"/>
    <p:sldId id="423" r:id="rId25"/>
    <p:sldId id="567" r:id="rId26"/>
    <p:sldId id="573" r:id="rId27"/>
    <p:sldId id="576" r:id="rId28"/>
    <p:sldId id="569" r:id="rId29"/>
    <p:sldId id="578" r:id="rId30"/>
    <p:sldId id="559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41" r:id="rId39"/>
    <p:sldId id="554" r:id="rId40"/>
    <p:sldId id="555" r:id="rId41"/>
    <p:sldId id="557" r:id="rId42"/>
    <p:sldId id="558" r:id="rId43"/>
    <p:sldId id="579" r:id="rId44"/>
    <p:sldId id="507" r:id="rId45"/>
    <p:sldId id="574" r:id="rId46"/>
    <p:sldId id="509" r:id="rId47"/>
    <p:sldId id="575" r:id="rId48"/>
  </p:sldIdLst>
  <p:sldSz cx="9144000" cy="5143500" type="screen16x9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EB793BA-08EB-4D3B-B80B-51EA5D53DA23}">
          <p14:sldIdLst>
            <p14:sldId id="495"/>
            <p14:sldId id="580"/>
            <p14:sldId id="556"/>
            <p14:sldId id="597"/>
            <p14:sldId id="598"/>
            <p14:sldId id="613"/>
            <p14:sldId id="616"/>
            <p14:sldId id="614"/>
            <p14:sldId id="615"/>
            <p14:sldId id="628"/>
            <p14:sldId id="627"/>
            <p14:sldId id="626"/>
            <p14:sldId id="621"/>
            <p14:sldId id="622"/>
            <p14:sldId id="624"/>
            <p14:sldId id="581"/>
            <p14:sldId id="619"/>
            <p14:sldId id="618"/>
            <p14:sldId id="609"/>
            <p14:sldId id="608"/>
            <p14:sldId id="511"/>
          </p14:sldIdLst>
        </p14:section>
        <p14:section name="Photo divider slides" id="{986DA359-244E-4E05-A1AB-E2334E788869}">
          <p14:sldIdLst/>
        </p14:section>
        <p14:section name="Text divider slides" id="{539E082B-BEF6-4F23-82EA-9A977DDA68D9}">
          <p14:sldIdLst>
            <p14:sldId id="421"/>
            <p14:sldId id="422"/>
            <p14:sldId id="423"/>
          </p14:sldIdLst>
        </p14:section>
        <p14:section name="Template details" id="{97BCBC9A-33D1-423E-B8F8-7ED0296A4D8B}">
          <p14:sldIdLst>
            <p14:sldId id="567"/>
            <p14:sldId id="573"/>
            <p14:sldId id="576"/>
            <p14:sldId id="569"/>
            <p14:sldId id="578"/>
          </p14:sldIdLst>
        </p14:section>
        <p14:section name="Layouts" id="{40434FDE-6BE0-4E2B-973D-1AE2A8E07798}">
          <p14:sldIdLst>
            <p14:sldId id="559"/>
            <p14:sldId id="499"/>
            <p14:sldId id="500"/>
            <p14:sldId id="501"/>
            <p14:sldId id="502"/>
            <p14:sldId id="503"/>
            <p14:sldId id="504"/>
            <p14:sldId id="505"/>
            <p14:sldId id="541"/>
            <p14:sldId id="554"/>
            <p14:sldId id="555"/>
            <p14:sldId id="557"/>
            <p14:sldId id="558"/>
            <p14:sldId id="579"/>
          </p14:sldIdLst>
        </p14:section>
        <p14:section name="Sample slides" id="{07965AFD-674E-4B37-AD2D-58CC2C884456}">
          <p14:sldIdLst>
            <p14:sldId id="507"/>
            <p14:sldId id="574"/>
            <p14:sldId id="509"/>
            <p14:sldId id="575"/>
          </p14:sldIdLst>
        </p14:section>
        <p14:section name="End slides" id="{BAB9883C-9474-44D7-8359-EA3BBF17046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920">
          <p15:clr>
            <a:srgbClr val="A4A3A4"/>
          </p15:clr>
        </p15:guide>
        <p15:guide id="4" pos="5563">
          <p15:clr>
            <a:srgbClr val="A4A3A4"/>
          </p15:clr>
        </p15:guide>
        <p15:guide id="5" pos="196">
          <p15:clr>
            <a:srgbClr val="A4A3A4"/>
          </p15:clr>
        </p15:guide>
        <p15:guide id="6" orient="horz" pos="2940">
          <p15:clr>
            <a:srgbClr val="A4A3A4"/>
          </p15:clr>
        </p15:guide>
        <p15:guide id="8" orient="horz" pos="301">
          <p15:clr>
            <a:srgbClr val="A4A3A4"/>
          </p15:clr>
        </p15:guide>
        <p15:guide id="9" pos="2211">
          <p15:clr>
            <a:srgbClr val="A4A3A4"/>
          </p15:clr>
        </p15:guide>
        <p15:guide id="10" pos="2008">
          <p15:clr>
            <a:srgbClr val="A4A3A4"/>
          </p15:clr>
        </p15:guide>
        <p15:guide id="11" pos="2882">
          <p15:clr>
            <a:srgbClr val="A4A3A4"/>
          </p15:clr>
        </p15:guide>
        <p15:guide id="12" orient="horz" pos="7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09">
          <p15:clr>
            <a:srgbClr val="A4A3A4"/>
          </p15:clr>
        </p15:guide>
        <p15:guide id="4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ACB2C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028" autoAdjust="0"/>
    <p:restoredTop sz="95501" autoAdjust="0"/>
  </p:normalViewPr>
  <p:slideViewPr>
    <p:cSldViewPr snapToGrid="0" snapToObjects="1">
      <p:cViewPr varScale="1">
        <p:scale>
          <a:sx n="96" d="100"/>
          <a:sy n="96" d="100"/>
        </p:scale>
        <p:origin x="96" y="120"/>
      </p:cViewPr>
      <p:guideLst>
        <p:guide orient="horz" pos="3920"/>
        <p:guide pos="5563"/>
        <p:guide pos="196"/>
        <p:guide orient="horz" pos="2940"/>
        <p:guide orient="horz" pos="301"/>
        <p:guide pos="2211"/>
        <p:guide pos="2008"/>
        <p:guide pos="2882"/>
        <p:guide orient="horz" pos="730"/>
      </p:guideLst>
    </p:cSldViewPr>
  </p:slideViewPr>
  <p:outlineViewPr>
    <p:cViewPr>
      <p:scale>
        <a:sx n="33" d="100"/>
        <a:sy n="33" d="100"/>
      </p:scale>
      <p:origin x="0" y="-6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4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-3264" y="-120"/>
      </p:cViewPr>
      <p:guideLst>
        <p:guide orient="horz" pos="2880"/>
        <p:guide pos="2160"/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>
        <c:manualLayout>
          <c:layoutTarget val="inner"/>
          <c:xMode val="edge"/>
          <c:yMode val="edge"/>
          <c:x val="4.95088504107868E-2"/>
          <c:y val="2.93179535914493E-2"/>
          <c:w val="0.93111347232131803"/>
          <c:h val="0.877795048779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4.5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2.8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8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2"/>
        <c:overlap val="-80"/>
        <c:axId val="340427080"/>
        <c:axId val="340427472"/>
      </c:barChart>
      <c:catAx>
        <c:axId val="340427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525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340427472"/>
        <c:crosses val="autoZero"/>
        <c:auto val="1"/>
        <c:lblAlgn val="ctr"/>
        <c:lblOffset val="100"/>
        <c:noMultiLvlLbl val="0"/>
      </c:catAx>
      <c:valAx>
        <c:axId val="3404274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9525" cmpd="sng">
            <a:solidFill>
              <a:schemeClr val="tx1"/>
            </a:solidFill>
          </a:ln>
        </c:spPr>
        <c:txPr>
          <a:bodyPr/>
          <a:lstStyle/>
          <a:p>
            <a:pPr>
              <a:defRPr sz="1400"/>
            </a:pPr>
            <a:endParaRPr lang="en-US"/>
          </a:p>
        </c:txPr>
        <c:crossAx val="340427080"/>
        <c:crosses val="autoZero"/>
        <c:crossBetween val="between"/>
      </c:valAx>
      <c:spPr>
        <a:noFill/>
      </c:spPr>
    </c:plotArea>
    <c:legend>
      <c:legendPos val="t"/>
      <c:layout>
        <c:manualLayout>
          <c:xMode val="edge"/>
          <c:yMode val="edge"/>
          <c:x val="0.109085290300727"/>
          <c:y val="0"/>
          <c:w val="0.79846264949772405"/>
          <c:h val="7.5782107441348001E-2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>
          <a:solidFill>
            <a:schemeClr val="tx1"/>
          </a:solidFill>
          <a:latin typeface="+mn-lt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D4127D1-1DA3-FD4C-899D-F10D46045E7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85795F32-C039-324C-AEA0-2B598138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336800-F8B2-3E47-A373-388DE3582F91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A6F4022-7AF7-B44C-87BB-B0E6322D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4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6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2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0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85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17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94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94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9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3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86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9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13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71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81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43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3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3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7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79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317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7913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4BAE1E-B139-764B-BFDC-3B6C1028320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83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1010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3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3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5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34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3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2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80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03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2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724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1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1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2"/>
              </a:gs>
              <a:gs pos="100000">
                <a:srgbClr val="CCCC00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38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4"/>
              </a:gs>
              <a:gs pos="100000">
                <a:schemeClr val="accent3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33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2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00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57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5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15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6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608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4" name="Group 4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45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2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8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61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8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7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2" y="927268"/>
            <a:ext cx="9143977" cy="373998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5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igh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8478"/>
            <a:ext cx="4123689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09161" y="1158478"/>
            <a:ext cx="4122224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13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f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</p:spPr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0" y="1158478"/>
            <a:ext cx="4122225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11150" y="1158478"/>
            <a:ext cx="4123690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71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09963" y="477442"/>
            <a:ext cx="5321301" cy="4189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2" name="Group 3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3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1" name="Group 3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8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5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9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1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73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82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4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4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48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14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9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3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Group 64" descr="DevCon logo" title="DevCon logo"/>
          <p:cNvGrpSpPr>
            <a:grpSpLocks noChangeAspect="1"/>
          </p:cNvGrpSpPr>
          <p:nvPr userDrawn="1"/>
        </p:nvGrpSpPr>
        <p:grpSpPr>
          <a:xfrm>
            <a:off x="2212138" y="1942708"/>
            <a:ext cx="4719725" cy="1261872"/>
            <a:chOff x="311150" y="465797"/>
            <a:chExt cx="1881050" cy="502920"/>
          </a:xfrm>
        </p:grpSpPr>
        <p:grpSp>
          <p:nvGrpSpPr>
            <p:cNvPr id="79" name="Group 7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0" name="Group 7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8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96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1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oran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0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101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97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9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2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50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971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5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1" y="1158478"/>
            <a:ext cx="8520234" cy="35087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7998195" y="4838899"/>
            <a:chExt cx="831283" cy="128016"/>
          </a:xfrm>
        </p:grpSpPr>
        <p:sp>
          <p:nvSpPr>
            <p:cNvPr id="6" name="Freeform 171" descr=" " title=" "/>
            <p:cNvSpPr>
              <a:spLocks noEditPoints="1"/>
            </p:cNvSpPr>
            <p:nvPr/>
          </p:nvSpPr>
          <p:spPr bwMode="auto">
            <a:xfrm>
              <a:off x="7998195" y="4849975"/>
              <a:ext cx="76446" cy="11476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72" descr=" " title=" "/>
            <p:cNvSpPr>
              <a:spLocks noEditPoints="1"/>
            </p:cNvSpPr>
            <p:nvPr/>
          </p:nvSpPr>
          <p:spPr bwMode="auto">
            <a:xfrm>
              <a:off x="8091347" y="4848886"/>
              <a:ext cx="80804" cy="115850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3" descr=" " title=" "/>
            <p:cNvSpPr>
              <a:spLocks noEditPoints="1"/>
            </p:cNvSpPr>
            <p:nvPr/>
          </p:nvSpPr>
          <p:spPr bwMode="auto">
            <a:xfrm>
              <a:off x="8190127" y="4838899"/>
              <a:ext cx="74993" cy="128016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4" descr=" " title=" "/>
            <p:cNvSpPr>
              <a:spLocks/>
            </p:cNvSpPr>
            <p:nvPr/>
          </p:nvSpPr>
          <p:spPr bwMode="auto">
            <a:xfrm>
              <a:off x="8270931" y="4848886"/>
              <a:ext cx="130921" cy="115850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5" descr=" " title=" "/>
            <p:cNvSpPr>
              <a:spLocks noEditPoints="1"/>
            </p:cNvSpPr>
            <p:nvPr/>
          </p:nvSpPr>
          <p:spPr bwMode="auto">
            <a:xfrm>
              <a:off x="8407118" y="4876850"/>
              <a:ext cx="79533" cy="90065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6" descr=" " title=" "/>
            <p:cNvSpPr>
              <a:spLocks/>
            </p:cNvSpPr>
            <p:nvPr/>
          </p:nvSpPr>
          <p:spPr bwMode="auto">
            <a:xfrm>
              <a:off x="8504991" y="4876850"/>
              <a:ext cx="47393" cy="87886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7" descr=" " title=" "/>
            <p:cNvSpPr>
              <a:spLocks/>
            </p:cNvSpPr>
            <p:nvPr/>
          </p:nvSpPr>
          <p:spPr bwMode="auto">
            <a:xfrm>
              <a:off x="8564368" y="4838899"/>
              <a:ext cx="23606" cy="128016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8" descr=" " title=" "/>
            <p:cNvSpPr>
              <a:spLocks noEditPoints="1"/>
            </p:cNvSpPr>
            <p:nvPr/>
          </p:nvSpPr>
          <p:spPr bwMode="auto">
            <a:xfrm>
              <a:off x="8597961" y="4838899"/>
              <a:ext cx="75357" cy="128016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" descr=" " title=" "/>
            <p:cNvSpPr>
              <a:spLocks/>
            </p:cNvSpPr>
            <p:nvPr/>
          </p:nvSpPr>
          <p:spPr bwMode="auto">
            <a:xfrm>
              <a:off x="8692020" y="4851973"/>
              <a:ext cx="63554" cy="112763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 descr=" " title=" "/>
            <p:cNvSpPr>
              <a:spLocks/>
            </p:cNvSpPr>
            <p:nvPr/>
          </p:nvSpPr>
          <p:spPr bwMode="auto">
            <a:xfrm>
              <a:off x="8756845" y="4851973"/>
              <a:ext cx="72633" cy="112763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</p:grpSpPr>
        <p:sp>
          <p:nvSpPr>
            <p:cNvPr id="1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>
              <a:alpha val="60000"/>
            </a:schemeClr>
          </a:solidFill>
        </p:grpSpPr>
        <p:grpSp>
          <p:nvGrpSpPr>
            <p:cNvPr id="48" name="Group 47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5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9" name="Group 48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04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894" r:id="rId2"/>
    <p:sldLayoutId id="2147483893" r:id="rId3"/>
    <p:sldLayoutId id="2147483895" r:id="rId4"/>
    <p:sldLayoutId id="2147483896" r:id="rId5"/>
    <p:sldLayoutId id="2147483897" r:id="rId6"/>
    <p:sldLayoutId id="2147483880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876" r:id="rId13"/>
    <p:sldLayoutId id="2147483905" r:id="rId14"/>
    <p:sldLayoutId id="2147483906" r:id="rId15"/>
    <p:sldLayoutId id="2147483909" r:id="rId16"/>
    <p:sldLayoutId id="2147483910" r:id="rId17"/>
    <p:sldLayoutId id="2147483911" r:id="rId18"/>
    <p:sldLayoutId id="2147483688" r:id="rId19"/>
    <p:sldLayoutId id="2147483692" r:id="rId20"/>
    <p:sldLayoutId id="2147483731" r:id="rId21"/>
    <p:sldLayoutId id="2147483732" r:id="rId22"/>
    <p:sldLayoutId id="2147483733" r:id="rId23"/>
    <p:sldLayoutId id="2147483683" r:id="rId24"/>
    <p:sldLayoutId id="2147483734" r:id="rId25"/>
    <p:sldLayoutId id="2147483887" r:id="rId26"/>
    <p:sldLayoutId id="2147483912" r:id="rId27"/>
    <p:sldLayoutId id="2147483913" r:id="rId28"/>
    <p:sldLayoutId id="2147483914" r:id="rId29"/>
    <p:sldLayoutId id="2147483709" r:id="rId30"/>
    <p:sldLayoutId id="2147483907" r:id="rId31"/>
    <p:sldLayoutId id="2147483908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msglobal.org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blackboard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imsglobal.org/activity/learning-tools-interoperabilit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SaaS and Ultra Development Clinic: LTI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3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LTI Overview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5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/>
              <a:t>Today -- B2 Extensions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Offer ways to place hooks to you application in Blackboard Learn.</a:t>
            </a:r>
          </a:p>
          <a:p>
            <a:pPr lvl="0"/>
            <a:r>
              <a:rPr lang="en-US" dirty="0"/>
              <a:t>Examples include Course Tool, Course Control Panel, Group Tool, System Tool, User Tool, Content Type, Module, Extension,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58" y="2090143"/>
            <a:ext cx="2592857" cy="1371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79" y="3607268"/>
            <a:ext cx="1535714" cy="9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14" y="2571750"/>
            <a:ext cx="2092857" cy="166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585" y="2015128"/>
            <a:ext cx="1578572" cy="12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Future -- Learning Tools Interoperability  (LTI)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LTI</a:t>
            </a:r>
            <a:r>
              <a:rPr lang="en-US" dirty="0"/>
              <a:t>®, or Learning Tools Interoperability® is an initiative developed and managed by the </a:t>
            </a:r>
            <a:r>
              <a:rPr lang="en-US" u="sng" dirty="0">
                <a:hlinkClick r:id="rId2" tooltip="IMS Global Learning Consortium"/>
              </a:rPr>
              <a:t>IMS Global Learning Consortium</a:t>
            </a:r>
            <a:r>
              <a:rPr lang="en-US" dirty="0"/>
              <a:t>.  The chief purpose of LTI is to define a standard for integrating educational software platforms, usually hosted remotely and provided by third party services, with platforms like Learning Management Systems (LMSs) which includes Blackboard Learn.  It includes a standard protocol for establishing a trusted relationship between the tool provider and the LMS, so that students and teachers can have a seamless, integrated experience of using the tool within the context of their course.</a:t>
            </a:r>
          </a:p>
        </p:txBody>
      </p:sp>
    </p:spTree>
    <p:extLst>
      <p:ext uri="{BB962C8B-B14F-4D97-AF65-F5344CB8AC3E}">
        <p14:creationId xmlns:p14="http://schemas.microsoft.com/office/powerpoint/2010/main" val="298458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/>
              <a:t>Learning </a:t>
            </a:r>
            <a:r>
              <a:rPr lang="en-US" b="1" dirty="0"/>
              <a:t>Tools Interoperability  (LTI)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Tool Consumers are the users (i.e. launches) of the tools.</a:t>
            </a:r>
          </a:p>
          <a:p>
            <a:r>
              <a:rPr lang="en-US" dirty="0" smtClean="0"/>
              <a:t>Tool Providers are the applications.</a:t>
            </a:r>
          </a:p>
          <a:p>
            <a:r>
              <a:rPr lang="en-US" dirty="0" smtClean="0"/>
              <a:t>On the launch, the tool consumer sends standard context parameters (i.e. course context, user context, resource context, etc.) as well as optional custom parameters.</a:t>
            </a:r>
          </a:p>
          <a:p>
            <a:r>
              <a:rPr lang="en-US" dirty="0" smtClean="0"/>
              <a:t>If a return presentation </a:t>
            </a:r>
            <a:r>
              <a:rPr lang="en-US" dirty="0" err="1" smtClean="0"/>
              <a:t>url</a:t>
            </a:r>
            <a:r>
              <a:rPr lang="en-US" dirty="0" smtClean="0"/>
              <a:t> is sent, the provider can return the user back to the same UI context (if this is supported by the launching point).</a:t>
            </a:r>
          </a:p>
          <a:p>
            <a:r>
              <a:rPr lang="en-US" dirty="0" smtClean="0"/>
              <a:t>Blackboard Learn allows for configuring LTI Links as links within courses or defining placements that can be added to courses.</a:t>
            </a:r>
          </a:p>
          <a:p>
            <a:r>
              <a:rPr lang="en-US" dirty="0"/>
              <a:t>Grades can be returned if this portion of the LTI spec is developed and configured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specification is growing to include more capabilities for the tool provider to reach back into the tool consumer, including messages, REST calls, and events.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0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LTI Can Be Used to Place Your Building Blocks in SaaS &amp; Ultra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B2 extensions are available in classic courses in SaaS but not Ultra courses.</a:t>
            </a:r>
          </a:p>
          <a:p>
            <a:r>
              <a:rPr lang="en-US" dirty="0" smtClean="0"/>
              <a:t>LTI links and placements </a:t>
            </a:r>
            <a:r>
              <a:rPr lang="en-US" b="1" dirty="0" smtClean="0"/>
              <a:t>ARE</a:t>
            </a:r>
            <a:r>
              <a:rPr lang="en-US" dirty="0" smtClean="0"/>
              <a:t> available in Ultra courses and in classic courses in SaaS.</a:t>
            </a:r>
          </a:p>
          <a:p>
            <a:r>
              <a:rPr lang="en-US" dirty="0" smtClean="0"/>
              <a:t>An LTI launch will provide the course and user context on the launch.</a:t>
            </a:r>
          </a:p>
          <a:p>
            <a:r>
              <a:rPr lang="en-US" dirty="0" smtClean="0"/>
              <a:t>Custom parameters can also be passed.  </a:t>
            </a:r>
            <a:endParaRPr lang="en-US" dirty="0"/>
          </a:p>
          <a:p>
            <a:r>
              <a:rPr lang="en-US" dirty="0" smtClean="0"/>
              <a:t>Dynamic custom parameters can also be developed and configured by adding the template variable processing to your B2.</a:t>
            </a:r>
          </a:p>
          <a:p>
            <a:pPr lvl="0"/>
            <a:r>
              <a:rPr lang="en-US" dirty="0"/>
              <a:t>I</a:t>
            </a:r>
            <a:r>
              <a:rPr lang="en-US" dirty="0" smtClean="0"/>
              <a:t>t may be possible to port your Course </a:t>
            </a:r>
            <a:r>
              <a:rPr lang="en-US" dirty="0"/>
              <a:t>Tool, Course Control Panel, Group Tool, </a:t>
            </a:r>
            <a:r>
              <a:rPr lang="en-US" dirty="0" smtClean="0"/>
              <a:t>User </a:t>
            </a:r>
            <a:r>
              <a:rPr lang="en-US" dirty="0"/>
              <a:t>Tool, Content Type, </a:t>
            </a:r>
            <a:r>
              <a:rPr lang="en-US" dirty="0" smtClean="0"/>
              <a:t>or Module to run as an LTI Provider B2.</a:t>
            </a:r>
          </a:p>
          <a:p>
            <a:r>
              <a:rPr lang="en-US" dirty="0" smtClean="0"/>
              <a:t>Or develop new tools using this pattern that will work for both classic and Ultra course in SaaS.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Demo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819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 on activity: A system or course tool </a:t>
            </a:r>
            <a:r>
              <a:rPr lang="en-US" dirty="0"/>
              <a:t>(</a:t>
            </a:r>
            <a:r>
              <a:rPr lang="en-US" dirty="0" smtClean="0"/>
              <a:t>LTI)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8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Tool Activity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Goal: Create a tool provider running in Learn showing the LTI parameters passed as well as the course &amp; users</a:t>
            </a:r>
          </a:p>
          <a:p>
            <a:r>
              <a:rPr lang="en-US" dirty="0" smtClean="0"/>
              <a:t>Exercise Steps:</a:t>
            </a:r>
          </a:p>
          <a:p>
            <a:pPr lvl="1"/>
            <a:r>
              <a:rPr lang="en-US" dirty="0" smtClean="0"/>
              <a:t>Create B2 shell &amp; maven </a:t>
            </a:r>
            <a:r>
              <a:rPr lang="en-US" dirty="0" err="1" smtClean="0"/>
              <a:t>pom</a:t>
            </a:r>
            <a:r>
              <a:rPr lang="en-US" dirty="0" smtClean="0"/>
              <a:t> to build.</a:t>
            </a:r>
          </a:p>
          <a:p>
            <a:pPr lvl="1"/>
            <a:r>
              <a:rPr lang="en-US" dirty="0" smtClean="0"/>
              <a:t>Determine MVC framework – we will use Spring.</a:t>
            </a:r>
          </a:p>
          <a:p>
            <a:pPr lvl="1"/>
            <a:r>
              <a:rPr lang="en-US" dirty="0" smtClean="0"/>
              <a:t>Create settings controller, model, view &amp; service.  Add code to save &amp; load key and secret.</a:t>
            </a:r>
          </a:p>
          <a:p>
            <a:pPr lvl="1"/>
            <a:r>
              <a:rPr lang="en-US" dirty="0"/>
              <a:t>Create LTI </a:t>
            </a:r>
            <a:r>
              <a:rPr lang="en-US" dirty="0" smtClean="0"/>
              <a:t>launch controller </a:t>
            </a:r>
            <a:r>
              <a:rPr lang="en-US" dirty="0"/>
              <a:t>– add hooks to validate </a:t>
            </a:r>
            <a:r>
              <a:rPr lang="en-US" dirty="0" err="1" smtClean="0"/>
              <a:t>oauth</a:t>
            </a:r>
            <a:r>
              <a:rPr lang="en-US" dirty="0"/>
              <a:t> </a:t>
            </a:r>
            <a:r>
              <a:rPr lang="en-US" dirty="0" smtClean="0"/>
              <a:t>&amp; to display </a:t>
            </a:r>
            <a:r>
              <a:rPr lang="en-US" dirty="0" err="1" smtClean="0"/>
              <a:t>parms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Update LTI launch controller to load course and user and to display the id’s along with the </a:t>
            </a:r>
            <a:r>
              <a:rPr lang="en-US" dirty="0" err="1" smtClean="0"/>
              <a:t>parms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Update LTI launch controller to return launch presentation </a:t>
            </a:r>
            <a:r>
              <a:rPr lang="en-US" dirty="0" err="1" smtClean="0"/>
              <a:t>url</a:t>
            </a:r>
            <a:r>
              <a:rPr lang="en-US" dirty="0" smtClean="0"/>
              <a:t> to the view to return.</a:t>
            </a:r>
          </a:p>
          <a:p>
            <a:pPr lvl="1"/>
            <a:r>
              <a:rPr lang="en-US" dirty="0" smtClean="0"/>
              <a:t>Build, deploy, &amp; test</a:t>
            </a:r>
            <a:r>
              <a:rPr lang="en-US" dirty="0"/>
              <a:t> </a:t>
            </a:r>
            <a:r>
              <a:rPr lang="en-US" dirty="0" smtClean="0"/>
              <a:t>– configure a direct LTI link and a placement.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en-US" dirty="0"/>
          </a:p>
        </p:txBody>
      </p:sp>
      <p:sp>
        <p:nvSpPr>
          <p:cNvPr id="4" name="Rectangle 3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You can find helpful resources at the </a:t>
            </a:r>
            <a:r>
              <a:rPr lang="en-US" sz="2000" smtClean="0">
                <a:solidFill>
                  <a:schemeClr val="bg1"/>
                </a:solidFill>
                <a:latin typeface="+mj-lt"/>
              </a:rPr>
              <a:t>following locations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 descr=" " title=" "/>
          <p:cNvSpPr/>
          <p:nvPr/>
        </p:nvSpPr>
        <p:spPr>
          <a:xfrm>
            <a:off x="3336291" y="1151255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473451" y="1151255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Community Site </a:t>
            </a:r>
            <a:r>
              <a:rPr lang="en-US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  <a:hlinkClick r:id="rId3"/>
              </a:rPr>
              <a:t>https://community.blackboard.com</a:t>
            </a:r>
            <a:r>
              <a:rPr lang="en-US" sz="16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3473451" y="2064544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IMS Site -- </a:t>
            </a:r>
            <a:r>
              <a:rPr lang="en-US" sz="16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sz="1600" dirty="0" smtClean="0">
                <a:solidFill>
                  <a:schemeClr val="tx1"/>
                </a:solidFill>
                <a:hlinkClick r:id="rId4"/>
              </a:rPr>
              <a:t>www.imsglobal.org/activity/learning-tools-interoperability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336291" y="2064544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3473451" y="2977833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>
                <a:solidFill>
                  <a:schemeClr val="tx1"/>
                </a:solidFill>
              </a:rPr>
              <a:t>Blackboard/BBDN projects on github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 descr=" " title=" "/>
          <p:cNvSpPr/>
          <p:nvPr/>
        </p:nvSpPr>
        <p:spPr>
          <a:xfrm>
            <a:off x="3336291" y="2977833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473451" y="3891121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Take a Building Block course </a:t>
            </a:r>
            <a:r>
              <a:rPr lang="en-US" sz="1600" dirty="0" smtClean="0">
                <a:solidFill>
                  <a:schemeClr val="tx1"/>
                </a:solidFill>
              </a:rPr>
              <a:t>or get custom assistance from the consulting group at Blackboard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 descr=" " title=" "/>
          <p:cNvSpPr/>
          <p:nvPr/>
        </p:nvSpPr>
        <p:spPr>
          <a:xfrm>
            <a:off x="3336291" y="3891121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2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Any 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Me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John Wiseman</a:t>
            </a:r>
            <a:endParaRPr lang="en-US" b="1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 smtClean="0"/>
              <a:t>Principal Consultant</a:t>
            </a:r>
            <a:endParaRPr lang="en-US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Blackboard Consulting</a:t>
            </a:r>
          </a:p>
          <a:p>
            <a:pPr marL="225425" lvl="1" indent="0">
              <a:buNone/>
            </a:pPr>
            <a:r>
              <a:rPr lang="en-US" b="1" dirty="0"/>
              <a:t>John.Wiseman@blackboard.com</a:t>
            </a:r>
            <a:endParaRPr lang="en-US" dirty="0"/>
          </a:p>
          <a:p>
            <a:r>
              <a:rPr lang="en-US" dirty="0"/>
              <a:t>Worked with enterprise systems for </a:t>
            </a:r>
            <a:r>
              <a:rPr lang="en-US" dirty="0" smtClean="0"/>
              <a:t>23+ </a:t>
            </a:r>
            <a:r>
              <a:rPr lang="en-US" dirty="0"/>
              <a:t>years as a developer, team lead, architect, or project manager for hundreds of projects and clients.</a:t>
            </a:r>
          </a:p>
          <a:p>
            <a:r>
              <a:rPr lang="en-US" dirty="0"/>
              <a:t>Spent the last </a:t>
            </a:r>
            <a:r>
              <a:rPr lang="en-US" dirty="0" smtClean="0"/>
              <a:t>10+ </a:t>
            </a:r>
            <a:r>
              <a:rPr lang="en-US" dirty="0"/>
              <a:t>years at Blackboard as a technical architect focusing on a variety of areas, including Grades Exchange, Ultra/SaaS, the Bb Xythos/Content Management System, Partner integrations, and single-</a:t>
            </a:r>
            <a:r>
              <a:rPr lang="en-US" dirty="0" err="1"/>
              <a:t>signon</a:t>
            </a:r>
            <a:r>
              <a:rPr lang="en-US" dirty="0"/>
              <a:t> authentication among others.</a:t>
            </a:r>
          </a:p>
          <a:p>
            <a:r>
              <a:rPr lang="en-US" dirty="0"/>
              <a:t>CPEG undergrad from University of Notre Dame &amp; MBA from Lake Forest Graduate School of Management.</a:t>
            </a:r>
          </a:p>
          <a:p>
            <a:r>
              <a:rPr lang="en-US" dirty="0"/>
              <a:t>Reside in Chicago (well, the burbs), am married, </a:t>
            </a:r>
            <a:r>
              <a:rPr lang="en-US" dirty="0" smtClean="0"/>
              <a:t>&amp; have </a:t>
            </a:r>
            <a:r>
              <a:rPr lang="en-US" dirty="0"/>
              <a:t>2 girls </a:t>
            </a:r>
            <a:r>
              <a:rPr lang="en-US" dirty="0" smtClean="0"/>
              <a:t>(10 </a:t>
            </a:r>
            <a:r>
              <a:rPr lang="en-US" dirty="0"/>
              <a:t>&amp; </a:t>
            </a:r>
            <a:r>
              <a:rPr lang="en-US" dirty="0" smtClean="0"/>
              <a:t>13).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7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 This Next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the documentation on Behind the </a:t>
            </a:r>
            <a:r>
              <a:rPr lang="en-US" dirty="0" smtClean="0"/>
              <a:t>Blackboard, including articles on how to ready your B2s for SaaS.</a:t>
            </a:r>
          </a:p>
          <a:p>
            <a:r>
              <a:rPr lang="en-US" dirty="0" smtClean="0"/>
              <a:t>Check out information on IMS LTI site.</a:t>
            </a:r>
            <a:endParaRPr lang="en-US" dirty="0"/>
          </a:p>
          <a:p>
            <a:r>
              <a:rPr lang="en-US" dirty="0"/>
              <a:t>If you haven’t </a:t>
            </a:r>
            <a:r>
              <a:rPr lang="en-US" dirty="0" smtClean="0"/>
              <a:t>already, sign up for accounts on both.</a:t>
            </a:r>
            <a:endParaRPr lang="en-US" dirty="0"/>
          </a:p>
          <a:p>
            <a:r>
              <a:rPr lang="en-US" dirty="0" smtClean="0"/>
              <a:t>If you are considering the move to SaaS Ultra, evaluate your extended functional requirements and determine if any gaps in the out of box functionality can be addressed with these patterns.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desired, please feel free to discuss options with Blackboard Account Exec, Sales Engineer, or Consulting c</a:t>
            </a:r>
            <a:r>
              <a:rPr lang="en-US" dirty="0" smtClean="0"/>
              <a:t>ontacts for assistance.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Divider slide, room for a long title</a:t>
            </a:r>
            <a:br>
              <a:rPr lang="en-US" dirty="0" smtClean="0"/>
            </a:br>
            <a:r>
              <a:rPr lang="en-US" sz="1600" i="1" dirty="0" smtClean="0">
                <a:latin typeface="+mn-lt"/>
              </a:rPr>
              <a:t>Or a subtitle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284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Divider slide, room for a long title</a:t>
            </a:r>
            <a:br>
              <a:rPr lang="en-US" dirty="0" smtClean="0"/>
            </a:br>
            <a:r>
              <a:rPr lang="en-US" sz="1600" i="1" dirty="0">
                <a:latin typeface="+mn-lt"/>
              </a:rPr>
              <a:t>Or a subtitle</a:t>
            </a:r>
          </a:p>
        </p:txBody>
      </p:sp>
    </p:spTree>
    <p:extLst>
      <p:ext uri="{BB962C8B-B14F-4D97-AF65-F5344CB8AC3E}">
        <p14:creationId xmlns:p14="http://schemas.microsoft.com/office/powerpoint/2010/main" val="10277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Divider slide, room for a long title</a:t>
            </a:r>
            <a:br>
              <a:rPr lang="en-US" dirty="0" smtClean="0"/>
            </a:br>
            <a:r>
              <a:rPr lang="en-US" sz="1600" i="1" dirty="0">
                <a:latin typeface="+mn-lt"/>
              </a:rPr>
              <a:t>Or a subtitle</a:t>
            </a:r>
          </a:p>
        </p:txBody>
      </p:sp>
    </p:spTree>
    <p:extLst>
      <p:ext uri="{BB962C8B-B14F-4D97-AF65-F5344CB8AC3E}">
        <p14:creationId xmlns:p14="http://schemas.microsoft.com/office/powerpoint/2010/main" val="37929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  <a:br>
              <a:rPr lang="en-US" dirty="0"/>
            </a:br>
            <a:r>
              <a:rPr lang="en-US" sz="1600" i="1" dirty="0"/>
              <a:t>Only colors found in </a:t>
            </a:r>
            <a:r>
              <a:rPr lang="en-US" sz="1600" i="1" dirty="0" smtClean="0"/>
              <a:t>this palette should </a:t>
            </a:r>
            <a:r>
              <a:rPr lang="en-US" sz="1600" i="1" dirty="0"/>
              <a:t>be </a:t>
            </a:r>
            <a:r>
              <a:rPr lang="en-US" sz="1600" i="1" dirty="0" smtClean="0"/>
              <a:t>used</a:t>
            </a:r>
            <a:endParaRPr lang="en-US" sz="1600" i="1" dirty="0"/>
          </a:p>
        </p:txBody>
      </p:sp>
      <p:sp>
        <p:nvSpPr>
          <p:cNvPr id="24" name="Rectangle 23" descr=" " title=" "/>
          <p:cNvSpPr/>
          <p:nvPr/>
        </p:nvSpPr>
        <p:spPr>
          <a:xfrm>
            <a:off x="311150" y="1158875"/>
            <a:ext cx="1179226" cy="532305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1" name="Rectangle 30" descr=" " title=" "/>
          <p:cNvSpPr/>
          <p:nvPr/>
        </p:nvSpPr>
        <p:spPr>
          <a:xfrm>
            <a:off x="311150" y="1693315"/>
            <a:ext cx="1179226" cy="1600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50" dirty="0">
                <a:solidFill>
                  <a:schemeClr val="accent1"/>
                </a:solidFill>
              </a:rPr>
              <a:t>Bb Blue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R51 </a:t>
            </a:r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G153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B204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Rectangle 24" descr=" " title=" "/>
          <p:cNvSpPr/>
          <p:nvPr/>
        </p:nvSpPr>
        <p:spPr>
          <a:xfrm>
            <a:off x="1534875" y="1158875"/>
            <a:ext cx="1179226" cy="532305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2" name="Rectangle 31" descr=" " title=" "/>
          <p:cNvSpPr/>
          <p:nvPr/>
        </p:nvSpPr>
        <p:spPr>
          <a:xfrm>
            <a:off x="1534875" y="1693315"/>
            <a:ext cx="1179226" cy="1600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50" dirty="0">
                <a:solidFill>
                  <a:schemeClr val="accent2"/>
                </a:solidFill>
              </a:rPr>
              <a:t>Bb Green</a:t>
            </a:r>
          </a:p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R7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G169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B121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 descr=" " title=" "/>
          <p:cNvSpPr/>
          <p:nvPr/>
        </p:nvSpPr>
        <p:spPr>
          <a:xfrm>
            <a:off x="2758600" y="1158875"/>
            <a:ext cx="1179226" cy="532305"/>
          </a:xfrm>
          <a:prstGeom prst="rect">
            <a:avLst/>
          </a:prstGeom>
          <a:solidFill>
            <a:srgbClr val="CACB2C"/>
          </a:solidFill>
          <a:ln w="3175">
            <a:solidFill>
              <a:srgbClr val="CACB2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3" name="Rectangle 32" descr=" " title=" "/>
          <p:cNvSpPr/>
          <p:nvPr/>
        </p:nvSpPr>
        <p:spPr>
          <a:xfrm>
            <a:off x="2758600" y="1693315"/>
            <a:ext cx="1179226" cy="1600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50" dirty="0">
                <a:solidFill>
                  <a:srgbClr val="CACB2C"/>
                </a:solidFill>
              </a:rPr>
              <a:t>Bb </a:t>
            </a:r>
            <a:r>
              <a:rPr lang="en-US" sz="1650" dirty="0" smtClean="0">
                <a:solidFill>
                  <a:srgbClr val="CACB2C"/>
                </a:solidFill>
              </a:rPr>
              <a:t>Lime</a:t>
            </a:r>
            <a:endParaRPr lang="en-US" sz="1650" dirty="0">
              <a:solidFill>
                <a:srgbClr val="CACB2C"/>
              </a:solidFill>
            </a:endParaRPr>
          </a:p>
          <a:p>
            <a:pPr lvl="0"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R202 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G203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B44</a:t>
            </a:r>
          </a:p>
          <a:p>
            <a:pPr lvl="0">
              <a:spcAft>
                <a:spcPts val="600"/>
              </a:spcAft>
            </a:pPr>
            <a:r>
              <a:rPr lang="en-US" sz="1200" i="1" dirty="0">
                <a:solidFill>
                  <a:schemeClr val="bg1"/>
                </a:solidFill>
              </a:rPr>
              <a:t>Not set </a:t>
            </a:r>
            <a:r>
              <a:rPr lang="en-US" sz="1200" i="1" dirty="0" smtClean="0">
                <a:solidFill>
                  <a:schemeClr val="bg1"/>
                </a:solidFill>
              </a:rPr>
              <a:t/>
            </a:r>
            <a:br>
              <a:rPr lang="en-US" sz="1200" i="1" dirty="0" smtClean="0">
                <a:solidFill>
                  <a:schemeClr val="bg1"/>
                </a:solidFill>
              </a:rPr>
            </a:br>
            <a:r>
              <a:rPr lang="en-US" sz="1200" i="1" dirty="0" smtClean="0">
                <a:solidFill>
                  <a:schemeClr val="bg1"/>
                </a:solidFill>
              </a:rPr>
              <a:t>in palette</a:t>
            </a:r>
            <a:endParaRPr lang="en-US" sz="1200" i="1" dirty="0">
              <a:solidFill>
                <a:schemeClr val="bg1"/>
              </a:solidFill>
            </a:endParaRPr>
          </a:p>
        </p:txBody>
      </p:sp>
      <p:sp>
        <p:nvSpPr>
          <p:cNvPr id="21" name="Rectangle 20" descr=" " title=" "/>
          <p:cNvSpPr/>
          <p:nvPr/>
        </p:nvSpPr>
        <p:spPr>
          <a:xfrm>
            <a:off x="3982325" y="1158875"/>
            <a:ext cx="1179226" cy="532305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8" name="Rectangle 27" descr=" " title=" "/>
          <p:cNvSpPr/>
          <p:nvPr/>
        </p:nvSpPr>
        <p:spPr>
          <a:xfrm>
            <a:off x="3982325" y="1693315"/>
            <a:ext cx="1179226" cy="1600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50" dirty="0">
                <a:solidFill>
                  <a:schemeClr val="accent3"/>
                </a:solidFill>
              </a:rPr>
              <a:t>Bb Yellow</a:t>
            </a:r>
          </a:p>
          <a:p>
            <a:pPr lvl="0"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R253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G206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B7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5206050" y="1158875"/>
            <a:ext cx="1179226" cy="532305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Rectangle 26" descr=" " title=" "/>
          <p:cNvSpPr/>
          <p:nvPr/>
        </p:nvSpPr>
        <p:spPr>
          <a:xfrm>
            <a:off x="5206050" y="1693315"/>
            <a:ext cx="1179226" cy="1600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50" dirty="0">
                <a:solidFill>
                  <a:schemeClr val="accent4"/>
                </a:solidFill>
              </a:rPr>
              <a:t>Bb Orange</a:t>
            </a:r>
          </a:p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R240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G113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B54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Rectangle 22" descr=" " title=" "/>
          <p:cNvSpPr/>
          <p:nvPr/>
        </p:nvSpPr>
        <p:spPr>
          <a:xfrm>
            <a:off x="6429775" y="1158875"/>
            <a:ext cx="1179226" cy="532305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 descr=" " title=" "/>
          <p:cNvSpPr/>
          <p:nvPr/>
        </p:nvSpPr>
        <p:spPr>
          <a:xfrm>
            <a:off x="6429775" y="1693315"/>
            <a:ext cx="1179226" cy="1600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50" dirty="0">
                <a:solidFill>
                  <a:schemeClr val="accent5"/>
                </a:solidFill>
              </a:rPr>
              <a:t>Bb Red</a:t>
            </a:r>
          </a:p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R223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G34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B101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Rectangle 21" descr=" " title=" "/>
          <p:cNvSpPr/>
          <p:nvPr/>
        </p:nvSpPr>
        <p:spPr>
          <a:xfrm>
            <a:off x="7653501" y="1158875"/>
            <a:ext cx="1179226" cy="532305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 28" descr=" " title=" "/>
          <p:cNvSpPr/>
          <p:nvPr/>
        </p:nvSpPr>
        <p:spPr>
          <a:xfrm>
            <a:off x="7653501" y="1693315"/>
            <a:ext cx="1179226" cy="1600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650" dirty="0">
                <a:solidFill>
                  <a:schemeClr val="accent6"/>
                </a:solidFill>
              </a:rPr>
              <a:t>Bb Purple</a:t>
            </a:r>
          </a:p>
          <a:p>
            <a:pPr>
              <a:spcAft>
                <a:spcPts val="600"/>
              </a:spcAft>
            </a:pPr>
            <a:r>
              <a:rPr lang="en-US" sz="1200" dirty="0" smtClean="0">
                <a:solidFill>
                  <a:schemeClr val="bg1"/>
                </a:solidFill>
              </a:rPr>
              <a:t>R196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G64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B151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39" descr=" " title=" "/>
          <p:cNvSpPr/>
          <p:nvPr/>
        </p:nvSpPr>
        <p:spPr>
          <a:xfrm>
            <a:off x="311149" y="3430675"/>
            <a:ext cx="2810535" cy="2286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2" name="Rectangle 41" descr=" " title=" "/>
          <p:cNvSpPr/>
          <p:nvPr/>
        </p:nvSpPr>
        <p:spPr>
          <a:xfrm>
            <a:off x="311149" y="3661410"/>
            <a:ext cx="2810535" cy="10058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50" dirty="0">
                <a:solidFill>
                  <a:schemeClr val="bg1"/>
                </a:solidFill>
              </a:rPr>
              <a:t>Bb Black</a:t>
            </a:r>
          </a:p>
          <a:p>
            <a:pPr>
              <a:spcBef>
                <a:spcPts val="40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R24 G27 B34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spcBef>
                <a:spcPts val="400"/>
              </a:spcBef>
            </a:pPr>
            <a:r>
              <a:rPr lang="en-US" sz="1200" i="1" dirty="0">
                <a:solidFill>
                  <a:schemeClr val="bg1"/>
                </a:solidFill>
              </a:rPr>
              <a:t>Also body </a:t>
            </a:r>
            <a:r>
              <a:rPr lang="en-US" sz="1200" i="1" dirty="0" smtClean="0">
                <a:solidFill>
                  <a:schemeClr val="bg1"/>
                </a:solidFill>
              </a:rPr>
              <a:t>text </a:t>
            </a:r>
            <a:r>
              <a:rPr lang="en-US" sz="1200" i="1" dirty="0">
                <a:solidFill>
                  <a:schemeClr val="bg1"/>
                </a:solidFill>
              </a:rPr>
              <a:t>color</a:t>
            </a:r>
          </a:p>
        </p:txBody>
      </p:sp>
      <p:sp>
        <p:nvSpPr>
          <p:cNvPr id="41" name="Rectangle 40" descr=" " title=" "/>
          <p:cNvSpPr/>
          <p:nvPr/>
        </p:nvSpPr>
        <p:spPr>
          <a:xfrm>
            <a:off x="3167404" y="3430675"/>
            <a:ext cx="2809069" cy="228600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3" name="Rectangle 42" descr=" " title=" "/>
          <p:cNvSpPr/>
          <p:nvPr/>
        </p:nvSpPr>
        <p:spPr>
          <a:xfrm>
            <a:off x="3167404" y="3661410"/>
            <a:ext cx="2809069" cy="10058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pt-BR" sz="1650" dirty="0">
                <a:solidFill>
                  <a:schemeClr val="bg1"/>
                </a:solidFill>
              </a:rPr>
              <a:t>Bb Gray 1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pt-BR" sz="1200" dirty="0" smtClean="0">
                <a:solidFill>
                  <a:schemeClr val="bg1"/>
                </a:solidFill>
              </a:rPr>
              <a:t>R224 G226 B237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1" name="Rectangle 60" descr=" " title=" "/>
          <p:cNvSpPr/>
          <p:nvPr/>
        </p:nvSpPr>
        <p:spPr>
          <a:xfrm>
            <a:off x="6022193" y="3430675"/>
            <a:ext cx="2809069" cy="2286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62" name="Rectangle 61" descr=" " title=" "/>
          <p:cNvSpPr/>
          <p:nvPr/>
        </p:nvSpPr>
        <p:spPr>
          <a:xfrm>
            <a:off x="6022193" y="3661410"/>
            <a:ext cx="2809069" cy="10058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pt-BR" sz="1650" dirty="0" smtClean="0">
                <a:solidFill>
                  <a:schemeClr val="bg2"/>
                </a:solidFill>
              </a:rPr>
              <a:t>White</a:t>
            </a:r>
            <a:endParaRPr lang="pt-BR" sz="1650" dirty="0">
              <a:solidFill>
                <a:schemeClr val="bg2"/>
              </a:solidFill>
            </a:endParaRP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pt-BR" sz="1200" dirty="0" smtClean="0">
                <a:solidFill>
                  <a:schemeClr val="bg1"/>
                </a:solidFill>
              </a:rPr>
              <a:t>R255 G255 B255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Icons</a:t>
            </a:r>
            <a:endParaRPr lang="en-US" dirty="0"/>
          </a:p>
        </p:txBody>
      </p:sp>
      <p:sp>
        <p:nvSpPr>
          <p:cNvPr id="307" name="Rectangle 306" descr=" " title=" "/>
          <p:cNvSpPr/>
          <p:nvPr/>
        </p:nvSpPr>
        <p:spPr>
          <a:xfrm>
            <a:off x="312615" y="1158874"/>
            <a:ext cx="8518648" cy="3508375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17" name="Freeform 1013" descr="person icon" title="person icon"/>
          <p:cNvSpPr>
            <a:spLocks noChangeAspect="1" noEditPoints="1"/>
          </p:cNvSpPr>
          <p:nvPr/>
        </p:nvSpPr>
        <p:spPr bwMode="auto">
          <a:xfrm>
            <a:off x="743186" y="1529443"/>
            <a:ext cx="365760" cy="365760"/>
          </a:xfrm>
          <a:custGeom>
            <a:avLst/>
            <a:gdLst>
              <a:gd name="T0" fmla="*/ 172 w 400"/>
              <a:gd name="T1" fmla="*/ 72 h 400"/>
              <a:gd name="T2" fmla="*/ 134 w 400"/>
              <a:gd name="T3" fmla="*/ 81 h 400"/>
              <a:gd name="T4" fmla="*/ 129 w 400"/>
              <a:gd name="T5" fmla="*/ 97 h 400"/>
              <a:gd name="T6" fmla="*/ 132 w 400"/>
              <a:gd name="T7" fmla="*/ 156 h 400"/>
              <a:gd name="T8" fmla="*/ 131 w 400"/>
              <a:gd name="T9" fmla="*/ 169 h 400"/>
              <a:gd name="T10" fmla="*/ 122 w 400"/>
              <a:gd name="T11" fmla="*/ 179 h 400"/>
              <a:gd name="T12" fmla="*/ 130 w 400"/>
              <a:gd name="T13" fmla="*/ 211 h 400"/>
              <a:gd name="T14" fmla="*/ 143 w 400"/>
              <a:gd name="T15" fmla="*/ 218 h 400"/>
              <a:gd name="T16" fmla="*/ 148 w 400"/>
              <a:gd name="T17" fmla="*/ 235 h 400"/>
              <a:gd name="T18" fmla="*/ 159 w 400"/>
              <a:gd name="T19" fmla="*/ 261 h 400"/>
              <a:gd name="T20" fmla="*/ 155 w 400"/>
              <a:gd name="T21" fmla="*/ 304 h 400"/>
              <a:gd name="T22" fmla="*/ 112 w 400"/>
              <a:gd name="T23" fmla="*/ 326 h 400"/>
              <a:gd name="T24" fmla="*/ 104 w 400"/>
              <a:gd name="T25" fmla="*/ 358 h 400"/>
              <a:gd name="T26" fmla="*/ 235 w 400"/>
              <a:gd name="T27" fmla="*/ 382 h 400"/>
              <a:gd name="T28" fmla="*/ 308 w 400"/>
              <a:gd name="T29" fmla="*/ 333 h 400"/>
              <a:gd name="T30" fmla="*/ 253 w 400"/>
              <a:gd name="T31" fmla="*/ 311 h 400"/>
              <a:gd name="T32" fmla="*/ 240 w 400"/>
              <a:gd name="T33" fmla="*/ 264 h 400"/>
              <a:gd name="T34" fmla="*/ 249 w 400"/>
              <a:gd name="T35" fmla="*/ 244 h 400"/>
              <a:gd name="T36" fmla="*/ 257 w 400"/>
              <a:gd name="T37" fmla="*/ 218 h 400"/>
              <a:gd name="T38" fmla="*/ 271 w 400"/>
              <a:gd name="T39" fmla="*/ 209 h 400"/>
              <a:gd name="T40" fmla="*/ 278 w 400"/>
              <a:gd name="T41" fmla="*/ 179 h 400"/>
              <a:gd name="T42" fmla="*/ 268 w 400"/>
              <a:gd name="T43" fmla="*/ 167 h 400"/>
              <a:gd name="T44" fmla="*/ 272 w 400"/>
              <a:gd name="T45" fmla="*/ 123 h 400"/>
              <a:gd name="T46" fmla="*/ 264 w 400"/>
              <a:gd name="T47" fmla="*/ 85 h 400"/>
              <a:gd name="T48" fmla="*/ 245 w 400"/>
              <a:gd name="T49" fmla="*/ 80 h 400"/>
              <a:gd name="T50" fmla="*/ 235 w 400"/>
              <a:gd name="T51" fmla="*/ 69 h 400"/>
              <a:gd name="T52" fmla="*/ 200 w 400"/>
              <a:gd name="T53" fmla="*/ 15 h 400"/>
              <a:gd name="T54" fmla="*/ 81 w 400"/>
              <a:gd name="T55" fmla="*/ 59 h 400"/>
              <a:gd name="T56" fmla="*/ 19 w 400"/>
              <a:gd name="T57" fmla="*/ 167 h 400"/>
              <a:gd name="T58" fmla="*/ 34 w 400"/>
              <a:gd name="T59" fmla="*/ 281 h 400"/>
              <a:gd name="T60" fmla="*/ 107 w 400"/>
              <a:gd name="T61" fmla="*/ 311 h 400"/>
              <a:gd name="T62" fmla="*/ 137 w 400"/>
              <a:gd name="T63" fmla="*/ 299 h 400"/>
              <a:gd name="T64" fmla="*/ 144 w 400"/>
              <a:gd name="T65" fmla="*/ 291 h 400"/>
              <a:gd name="T66" fmla="*/ 139 w 400"/>
              <a:gd name="T67" fmla="*/ 256 h 400"/>
              <a:gd name="T68" fmla="*/ 112 w 400"/>
              <a:gd name="T69" fmla="*/ 213 h 400"/>
              <a:gd name="T70" fmla="*/ 116 w 400"/>
              <a:gd name="T71" fmla="*/ 160 h 400"/>
              <a:gd name="T72" fmla="*/ 112 w 400"/>
              <a:gd name="T73" fmla="*/ 111 h 400"/>
              <a:gd name="T74" fmla="*/ 127 w 400"/>
              <a:gd name="T75" fmla="*/ 67 h 400"/>
              <a:gd name="T76" fmla="*/ 157 w 400"/>
              <a:gd name="T77" fmla="*/ 60 h 400"/>
              <a:gd name="T78" fmla="*/ 205 w 400"/>
              <a:gd name="T79" fmla="*/ 48 h 400"/>
              <a:gd name="T80" fmla="*/ 252 w 400"/>
              <a:gd name="T81" fmla="*/ 64 h 400"/>
              <a:gd name="T82" fmla="*/ 287 w 400"/>
              <a:gd name="T83" fmla="*/ 96 h 400"/>
              <a:gd name="T84" fmla="*/ 285 w 400"/>
              <a:gd name="T85" fmla="*/ 151 h 400"/>
              <a:gd name="T86" fmla="*/ 295 w 400"/>
              <a:gd name="T87" fmla="*/ 182 h 400"/>
              <a:gd name="T88" fmla="*/ 268 w 400"/>
              <a:gd name="T89" fmla="*/ 232 h 400"/>
              <a:gd name="T90" fmla="*/ 256 w 400"/>
              <a:gd name="T91" fmla="*/ 288 h 400"/>
              <a:gd name="T92" fmla="*/ 259 w 400"/>
              <a:gd name="T93" fmla="*/ 295 h 400"/>
              <a:gd name="T94" fmla="*/ 273 w 400"/>
              <a:gd name="T95" fmla="*/ 303 h 400"/>
              <a:gd name="T96" fmla="*/ 335 w 400"/>
              <a:gd name="T97" fmla="*/ 326 h 400"/>
              <a:gd name="T98" fmla="*/ 383 w 400"/>
              <a:gd name="T99" fmla="*/ 229 h 400"/>
              <a:gd name="T100" fmla="*/ 360 w 400"/>
              <a:gd name="T101" fmla="*/ 107 h 400"/>
              <a:gd name="T102" fmla="*/ 264 w 400"/>
              <a:gd name="T103" fmla="*/ 27 h 400"/>
              <a:gd name="T104" fmla="*/ 236 w 400"/>
              <a:gd name="T105" fmla="*/ 3 h 400"/>
              <a:gd name="T106" fmla="*/ 353 w 400"/>
              <a:gd name="T107" fmla="*/ 71 h 400"/>
              <a:gd name="T108" fmla="*/ 400 w 400"/>
              <a:gd name="T109" fmla="*/ 200 h 400"/>
              <a:gd name="T110" fmla="*/ 353 w 400"/>
              <a:gd name="T111" fmla="*/ 328 h 400"/>
              <a:gd name="T112" fmla="*/ 236 w 400"/>
              <a:gd name="T113" fmla="*/ 397 h 400"/>
              <a:gd name="T114" fmla="*/ 99 w 400"/>
              <a:gd name="T115" fmla="*/ 373 h 400"/>
              <a:gd name="T116" fmla="*/ 12 w 400"/>
              <a:gd name="T117" fmla="*/ 269 h 400"/>
              <a:gd name="T118" fmla="*/ 12 w 400"/>
              <a:gd name="T119" fmla="*/ 130 h 400"/>
              <a:gd name="T120" fmla="*/ 99 w 400"/>
              <a:gd name="T121" fmla="*/ 2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0" h="400">
                <a:moveTo>
                  <a:pt x="205" y="63"/>
                </a:moveTo>
                <a:lnTo>
                  <a:pt x="193" y="64"/>
                </a:lnTo>
                <a:lnTo>
                  <a:pt x="182" y="68"/>
                </a:lnTo>
                <a:lnTo>
                  <a:pt x="172" y="72"/>
                </a:lnTo>
                <a:lnTo>
                  <a:pt x="161" y="75"/>
                </a:lnTo>
                <a:lnTo>
                  <a:pt x="149" y="79"/>
                </a:lnTo>
                <a:lnTo>
                  <a:pt x="136" y="80"/>
                </a:lnTo>
                <a:lnTo>
                  <a:pt x="134" y="81"/>
                </a:lnTo>
                <a:lnTo>
                  <a:pt x="133" y="83"/>
                </a:lnTo>
                <a:lnTo>
                  <a:pt x="132" y="85"/>
                </a:lnTo>
                <a:lnTo>
                  <a:pt x="131" y="86"/>
                </a:lnTo>
                <a:lnTo>
                  <a:pt x="129" y="97"/>
                </a:lnTo>
                <a:lnTo>
                  <a:pt x="128" y="111"/>
                </a:lnTo>
                <a:lnTo>
                  <a:pt x="128" y="128"/>
                </a:lnTo>
                <a:lnTo>
                  <a:pt x="130" y="143"/>
                </a:lnTo>
                <a:lnTo>
                  <a:pt x="132" y="156"/>
                </a:lnTo>
                <a:lnTo>
                  <a:pt x="132" y="160"/>
                </a:lnTo>
                <a:lnTo>
                  <a:pt x="132" y="164"/>
                </a:lnTo>
                <a:lnTo>
                  <a:pt x="132" y="167"/>
                </a:lnTo>
                <a:lnTo>
                  <a:pt x="131" y="169"/>
                </a:lnTo>
                <a:lnTo>
                  <a:pt x="129" y="171"/>
                </a:lnTo>
                <a:lnTo>
                  <a:pt x="127" y="172"/>
                </a:lnTo>
                <a:lnTo>
                  <a:pt x="124" y="175"/>
                </a:lnTo>
                <a:lnTo>
                  <a:pt x="122" y="179"/>
                </a:lnTo>
                <a:lnTo>
                  <a:pt x="121" y="185"/>
                </a:lnTo>
                <a:lnTo>
                  <a:pt x="122" y="194"/>
                </a:lnTo>
                <a:lnTo>
                  <a:pt x="125" y="203"/>
                </a:lnTo>
                <a:lnTo>
                  <a:pt x="130" y="211"/>
                </a:lnTo>
                <a:lnTo>
                  <a:pt x="134" y="215"/>
                </a:lnTo>
                <a:lnTo>
                  <a:pt x="137" y="217"/>
                </a:lnTo>
                <a:lnTo>
                  <a:pt x="141" y="217"/>
                </a:lnTo>
                <a:lnTo>
                  <a:pt x="143" y="218"/>
                </a:lnTo>
                <a:lnTo>
                  <a:pt x="145" y="219"/>
                </a:lnTo>
                <a:lnTo>
                  <a:pt x="146" y="221"/>
                </a:lnTo>
                <a:lnTo>
                  <a:pt x="146" y="224"/>
                </a:lnTo>
                <a:lnTo>
                  <a:pt x="148" y="235"/>
                </a:lnTo>
                <a:lnTo>
                  <a:pt x="152" y="244"/>
                </a:lnTo>
                <a:lnTo>
                  <a:pt x="155" y="253"/>
                </a:lnTo>
                <a:lnTo>
                  <a:pt x="158" y="259"/>
                </a:lnTo>
                <a:lnTo>
                  <a:pt x="159" y="261"/>
                </a:lnTo>
                <a:lnTo>
                  <a:pt x="160" y="264"/>
                </a:lnTo>
                <a:lnTo>
                  <a:pt x="160" y="288"/>
                </a:lnTo>
                <a:lnTo>
                  <a:pt x="159" y="297"/>
                </a:lnTo>
                <a:lnTo>
                  <a:pt x="155" y="304"/>
                </a:lnTo>
                <a:lnTo>
                  <a:pt x="147" y="312"/>
                </a:lnTo>
                <a:lnTo>
                  <a:pt x="133" y="319"/>
                </a:lnTo>
                <a:lnTo>
                  <a:pt x="124" y="322"/>
                </a:lnTo>
                <a:lnTo>
                  <a:pt x="112" y="326"/>
                </a:lnTo>
                <a:lnTo>
                  <a:pt x="101" y="329"/>
                </a:lnTo>
                <a:lnTo>
                  <a:pt x="89" y="334"/>
                </a:lnTo>
                <a:lnTo>
                  <a:pt x="77" y="338"/>
                </a:lnTo>
                <a:lnTo>
                  <a:pt x="104" y="358"/>
                </a:lnTo>
                <a:lnTo>
                  <a:pt x="134" y="372"/>
                </a:lnTo>
                <a:lnTo>
                  <a:pt x="166" y="382"/>
                </a:lnTo>
                <a:lnTo>
                  <a:pt x="200" y="385"/>
                </a:lnTo>
                <a:lnTo>
                  <a:pt x="235" y="382"/>
                </a:lnTo>
                <a:lnTo>
                  <a:pt x="266" y="372"/>
                </a:lnTo>
                <a:lnTo>
                  <a:pt x="296" y="358"/>
                </a:lnTo>
                <a:lnTo>
                  <a:pt x="322" y="338"/>
                </a:lnTo>
                <a:lnTo>
                  <a:pt x="308" y="333"/>
                </a:lnTo>
                <a:lnTo>
                  <a:pt x="293" y="328"/>
                </a:lnTo>
                <a:lnTo>
                  <a:pt x="278" y="323"/>
                </a:lnTo>
                <a:lnTo>
                  <a:pt x="266" y="319"/>
                </a:lnTo>
                <a:lnTo>
                  <a:pt x="253" y="311"/>
                </a:lnTo>
                <a:lnTo>
                  <a:pt x="244" y="304"/>
                </a:lnTo>
                <a:lnTo>
                  <a:pt x="241" y="297"/>
                </a:lnTo>
                <a:lnTo>
                  <a:pt x="240" y="288"/>
                </a:lnTo>
                <a:lnTo>
                  <a:pt x="240" y="264"/>
                </a:lnTo>
                <a:lnTo>
                  <a:pt x="241" y="261"/>
                </a:lnTo>
                <a:lnTo>
                  <a:pt x="242" y="259"/>
                </a:lnTo>
                <a:lnTo>
                  <a:pt x="245" y="253"/>
                </a:lnTo>
                <a:lnTo>
                  <a:pt x="249" y="244"/>
                </a:lnTo>
                <a:lnTo>
                  <a:pt x="251" y="235"/>
                </a:lnTo>
                <a:lnTo>
                  <a:pt x="253" y="224"/>
                </a:lnTo>
                <a:lnTo>
                  <a:pt x="255" y="220"/>
                </a:lnTo>
                <a:lnTo>
                  <a:pt x="257" y="218"/>
                </a:lnTo>
                <a:lnTo>
                  <a:pt x="260" y="217"/>
                </a:lnTo>
                <a:lnTo>
                  <a:pt x="263" y="217"/>
                </a:lnTo>
                <a:lnTo>
                  <a:pt x="266" y="215"/>
                </a:lnTo>
                <a:lnTo>
                  <a:pt x="271" y="209"/>
                </a:lnTo>
                <a:lnTo>
                  <a:pt x="275" y="203"/>
                </a:lnTo>
                <a:lnTo>
                  <a:pt x="278" y="194"/>
                </a:lnTo>
                <a:lnTo>
                  <a:pt x="279" y="185"/>
                </a:lnTo>
                <a:lnTo>
                  <a:pt x="278" y="179"/>
                </a:lnTo>
                <a:lnTo>
                  <a:pt x="276" y="175"/>
                </a:lnTo>
                <a:lnTo>
                  <a:pt x="274" y="172"/>
                </a:lnTo>
                <a:lnTo>
                  <a:pt x="269" y="170"/>
                </a:lnTo>
                <a:lnTo>
                  <a:pt x="268" y="167"/>
                </a:lnTo>
                <a:lnTo>
                  <a:pt x="268" y="160"/>
                </a:lnTo>
                <a:lnTo>
                  <a:pt x="269" y="149"/>
                </a:lnTo>
                <a:lnTo>
                  <a:pt x="271" y="136"/>
                </a:lnTo>
                <a:lnTo>
                  <a:pt x="272" y="123"/>
                </a:lnTo>
                <a:lnTo>
                  <a:pt x="273" y="112"/>
                </a:lnTo>
                <a:lnTo>
                  <a:pt x="272" y="99"/>
                </a:lnTo>
                <a:lnTo>
                  <a:pt x="268" y="91"/>
                </a:lnTo>
                <a:lnTo>
                  <a:pt x="264" y="85"/>
                </a:lnTo>
                <a:lnTo>
                  <a:pt x="259" y="82"/>
                </a:lnTo>
                <a:lnTo>
                  <a:pt x="253" y="81"/>
                </a:lnTo>
                <a:lnTo>
                  <a:pt x="248" y="80"/>
                </a:lnTo>
                <a:lnTo>
                  <a:pt x="245" y="80"/>
                </a:lnTo>
                <a:lnTo>
                  <a:pt x="243" y="79"/>
                </a:lnTo>
                <a:lnTo>
                  <a:pt x="241" y="76"/>
                </a:lnTo>
                <a:lnTo>
                  <a:pt x="239" y="73"/>
                </a:lnTo>
                <a:lnTo>
                  <a:pt x="235" y="69"/>
                </a:lnTo>
                <a:lnTo>
                  <a:pt x="228" y="67"/>
                </a:lnTo>
                <a:lnTo>
                  <a:pt x="218" y="64"/>
                </a:lnTo>
                <a:lnTo>
                  <a:pt x="205" y="63"/>
                </a:lnTo>
                <a:close/>
                <a:moveTo>
                  <a:pt x="200" y="15"/>
                </a:moveTo>
                <a:lnTo>
                  <a:pt x="167" y="19"/>
                </a:lnTo>
                <a:lnTo>
                  <a:pt x="135" y="27"/>
                </a:lnTo>
                <a:lnTo>
                  <a:pt x="107" y="40"/>
                </a:lnTo>
                <a:lnTo>
                  <a:pt x="81" y="59"/>
                </a:lnTo>
                <a:lnTo>
                  <a:pt x="59" y="81"/>
                </a:lnTo>
                <a:lnTo>
                  <a:pt x="40" y="107"/>
                </a:lnTo>
                <a:lnTo>
                  <a:pt x="27" y="135"/>
                </a:lnTo>
                <a:lnTo>
                  <a:pt x="19" y="167"/>
                </a:lnTo>
                <a:lnTo>
                  <a:pt x="15" y="200"/>
                </a:lnTo>
                <a:lnTo>
                  <a:pt x="17" y="229"/>
                </a:lnTo>
                <a:lnTo>
                  <a:pt x="24" y="256"/>
                </a:lnTo>
                <a:lnTo>
                  <a:pt x="34" y="281"/>
                </a:lnTo>
                <a:lnTo>
                  <a:pt x="48" y="305"/>
                </a:lnTo>
                <a:lnTo>
                  <a:pt x="65" y="326"/>
                </a:lnTo>
                <a:lnTo>
                  <a:pt x="87" y="319"/>
                </a:lnTo>
                <a:lnTo>
                  <a:pt x="107" y="311"/>
                </a:lnTo>
                <a:lnTo>
                  <a:pt x="119" y="307"/>
                </a:lnTo>
                <a:lnTo>
                  <a:pt x="128" y="303"/>
                </a:lnTo>
                <a:lnTo>
                  <a:pt x="133" y="301"/>
                </a:lnTo>
                <a:lnTo>
                  <a:pt x="137" y="299"/>
                </a:lnTo>
                <a:lnTo>
                  <a:pt x="140" y="297"/>
                </a:lnTo>
                <a:lnTo>
                  <a:pt x="142" y="296"/>
                </a:lnTo>
                <a:lnTo>
                  <a:pt x="143" y="293"/>
                </a:lnTo>
                <a:lnTo>
                  <a:pt x="144" y="291"/>
                </a:lnTo>
                <a:lnTo>
                  <a:pt x="144" y="290"/>
                </a:lnTo>
                <a:lnTo>
                  <a:pt x="144" y="288"/>
                </a:lnTo>
                <a:lnTo>
                  <a:pt x="144" y="267"/>
                </a:lnTo>
                <a:lnTo>
                  <a:pt x="139" y="256"/>
                </a:lnTo>
                <a:lnTo>
                  <a:pt x="134" y="243"/>
                </a:lnTo>
                <a:lnTo>
                  <a:pt x="132" y="232"/>
                </a:lnTo>
                <a:lnTo>
                  <a:pt x="121" y="225"/>
                </a:lnTo>
                <a:lnTo>
                  <a:pt x="112" y="213"/>
                </a:lnTo>
                <a:lnTo>
                  <a:pt x="106" y="197"/>
                </a:lnTo>
                <a:lnTo>
                  <a:pt x="105" y="182"/>
                </a:lnTo>
                <a:lnTo>
                  <a:pt x="109" y="169"/>
                </a:lnTo>
                <a:lnTo>
                  <a:pt x="116" y="160"/>
                </a:lnTo>
                <a:lnTo>
                  <a:pt x="116" y="158"/>
                </a:lnTo>
                <a:lnTo>
                  <a:pt x="115" y="145"/>
                </a:lnTo>
                <a:lnTo>
                  <a:pt x="112" y="128"/>
                </a:lnTo>
                <a:lnTo>
                  <a:pt x="112" y="111"/>
                </a:lnTo>
                <a:lnTo>
                  <a:pt x="113" y="95"/>
                </a:lnTo>
                <a:lnTo>
                  <a:pt x="117" y="82"/>
                </a:lnTo>
                <a:lnTo>
                  <a:pt x="121" y="72"/>
                </a:lnTo>
                <a:lnTo>
                  <a:pt x="127" y="67"/>
                </a:lnTo>
                <a:lnTo>
                  <a:pt x="132" y="64"/>
                </a:lnTo>
                <a:lnTo>
                  <a:pt x="136" y="64"/>
                </a:lnTo>
                <a:lnTo>
                  <a:pt x="147" y="63"/>
                </a:lnTo>
                <a:lnTo>
                  <a:pt x="157" y="60"/>
                </a:lnTo>
                <a:lnTo>
                  <a:pt x="167" y="57"/>
                </a:lnTo>
                <a:lnTo>
                  <a:pt x="178" y="52"/>
                </a:lnTo>
                <a:lnTo>
                  <a:pt x="190" y="49"/>
                </a:lnTo>
                <a:lnTo>
                  <a:pt x="205" y="48"/>
                </a:lnTo>
                <a:lnTo>
                  <a:pt x="221" y="49"/>
                </a:lnTo>
                <a:lnTo>
                  <a:pt x="235" y="51"/>
                </a:lnTo>
                <a:lnTo>
                  <a:pt x="244" y="57"/>
                </a:lnTo>
                <a:lnTo>
                  <a:pt x="252" y="64"/>
                </a:lnTo>
                <a:lnTo>
                  <a:pt x="265" y="68"/>
                </a:lnTo>
                <a:lnTo>
                  <a:pt x="275" y="73"/>
                </a:lnTo>
                <a:lnTo>
                  <a:pt x="283" y="83"/>
                </a:lnTo>
                <a:lnTo>
                  <a:pt x="287" y="96"/>
                </a:lnTo>
                <a:lnTo>
                  <a:pt x="288" y="112"/>
                </a:lnTo>
                <a:lnTo>
                  <a:pt x="288" y="123"/>
                </a:lnTo>
                <a:lnTo>
                  <a:pt x="286" y="137"/>
                </a:lnTo>
                <a:lnTo>
                  <a:pt x="285" y="151"/>
                </a:lnTo>
                <a:lnTo>
                  <a:pt x="285" y="155"/>
                </a:lnTo>
                <a:lnTo>
                  <a:pt x="284" y="159"/>
                </a:lnTo>
                <a:lnTo>
                  <a:pt x="291" y="169"/>
                </a:lnTo>
                <a:lnTo>
                  <a:pt x="295" y="182"/>
                </a:lnTo>
                <a:lnTo>
                  <a:pt x="293" y="197"/>
                </a:lnTo>
                <a:lnTo>
                  <a:pt x="288" y="213"/>
                </a:lnTo>
                <a:lnTo>
                  <a:pt x="279" y="225"/>
                </a:lnTo>
                <a:lnTo>
                  <a:pt x="268" y="232"/>
                </a:lnTo>
                <a:lnTo>
                  <a:pt x="265" y="243"/>
                </a:lnTo>
                <a:lnTo>
                  <a:pt x="262" y="256"/>
                </a:lnTo>
                <a:lnTo>
                  <a:pt x="256" y="267"/>
                </a:lnTo>
                <a:lnTo>
                  <a:pt x="256" y="288"/>
                </a:lnTo>
                <a:lnTo>
                  <a:pt x="256" y="290"/>
                </a:lnTo>
                <a:lnTo>
                  <a:pt x="256" y="291"/>
                </a:lnTo>
                <a:lnTo>
                  <a:pt x="256" y="293"/>
                </a:lnTo>
                <a:lnTo>
                  <a:pt x="259" y="295"/>
                </a:lnTo>
                <a:lnTo>
                  <a:pt x="260" y="297"/>
                </a:lnTo>
                <a:lnTo>
                  <a:pt x="263" y="299"/>
                </a:lnTo>
                <a:lnTo>
                  <a:pt x="267" y="301"/>
                </a:lnTo>
                <a:lnTo>
                  <a:pt x="273" y="303"/>
                </a:lnTo>
                <a:lnTo>
                  <a:pt x="284" y="308"/>
                </a:lnTo>
                <a:lnTo>
                  <a:pt x="299" y="313"/>
                </a:lnTo>
                <a:lnTo>
                  <a:pt x="316" y="320"/>
                </a:lnTo>
                <a:lnTo>
                  <a:pt x="335" y="326"/>
                </a:lnTo>
                <a:lnTo>
                  <a:pt x="351" y="305"/>
                </a:lnTo>
                <a:lnTo>
                  <a:pt x="365" y="281"/>
                </a:lnTo>
                <a:lnTo>
                  <a:pt x="376" y="256"/>
                </a:lnTo>
                <a:lnTo>
                  <a:pt x="383" y="229"/>
                </a:lnTo>
                <a:lnTo>
                  <a:pt x="385" y="200"/>
                </a:lnTo>
                <a:lnTo>
                  <a:pt x="382" y="167"/>
                </a:lnTo>
                <a:lnTo>
                  <a:pt x="373" y="135"/>
                </a:lnTo>
                <a:lnTo>
                  <a:pt x="360" y="107"/>
                </a:lnTo>
                <a:lnTo>
                  <a:pt x="341" y="81"/>
                </a:lnTo>
                <a:lnTo>
                  <a:pt x="319" y="59"/>
                </a:lnTo>
                <a:lnTo>
                  <a:pt x="293" y="40"/>
                </a:lnTo>
                <a:lnTo>
                  <a:pt x="264" y="27"/>
                </a:lnTo>
                <a:lnTo>
                  <a:pt x="233" y="19"/>
                </a:lnTo>
                <a:lnTo>
                  <a:pt x="200" y="15"/>
                </a:lnTo>
                <a:close/>
                <a:moveTo>
                  <a:pt x="200" y="0"/>
                </a:moveTo>
                <a:lnTo>
                  <a:pt x="236" y="3"/>
                </a:lnTo>
                <a:lnTo>
                  <a:pt x="269" y="12"/>
                </a:lnTo>
                <a:lnTo>
                  <a:pt x="301" y="27"/>
                </a:lnTo>
                <a:lnTo>
                  <a:pt x="328" y="47"/>
                </a:lnTo>
                <a:lnTo>
                  <a:pt x="353" y="71"/>
                </a:lnTo>
                <a:lnTo>
                  <a:pt x="373" y="99"/>
                </a:lnTo>
                <a:lnTo>
                  <a:pt x="387" y="130"/>
                </a:lnTo>
                <a:lnTo>
                  <a:pt x="397" y="164"/>
                </a:lnTo>
                <a:lnTo>
                  <a:pt x="400" y="200"/>
                </a:lnTo>
                <a:lnTo>
                  <a:pt x="397" y="236"/>
                </a:lnTo>
                <a:lnTo>
                  <a:pt x="387" y="269"/>
                </a:lnTo>
                <a:lnTo>
                  <a:pt x="373" y="301"/>
                </a:lnTo>
                <a:lnTo>
                  <a:pt x="353" y="328"/>
                </a:lnTo>
                <a:lnTo>
                  <a:pt x="328" y="353"/>
                </a:lnTo>
                <a:lnTo>
                  <a:pt x="301" y="373"/>
                </a:lnTo>
                <a:lnTo>
                  <a:pt x="269" y="387"/>
                </a:lnTo>
                <a:lnTo>
                  <a:pt x="236" y="397"/>
                </a:lnTo>
                <a:lnTo>
                  <a:pt x="200" y="400"/>
                </a:lnTo>
                <a:lnTo>
                  <a:pt x="164" y="397"/>
                </a:lnTo>
                <a:lnTo>
                  <a:pt x="130" y="387"/>
                </a:lnTo>
                <a:lnTo>
                  <a:pt x="99" y="373"/>
                </a:lnTo>
                <a:lnTo>
                  <a:pt x="71" y="353"/>
                </a:lnTo>
                <a:lnTo>
                  <a:pt x="47" y="328"/>
                </a:lnTo>
                <a:lnTo>
                  <a:pt x="27" y="301"/>
                </a:lnTo>
                <a:lnTo>
                  <a:pt x="12" y="269"/>
                </a:lnTo>
                <a:lnTo>
                  <a:pt x="3" y="236"/>
                </a:lnTo>
                <a:lnTo>
                  <a:pt x="0" y="200"/>
                </a:lnTo>
                <a:lnTo>
                  <a:pt x="3" y="164"/>
                </a:lnTo>
                <a:lnTo>
                  <a:pt x="12" y="130"/>
                </a:lnTo>
                <a:lnTo>
                  <a:pt x="27" y="99"/>
                </a:lnTo>
                <a:lnTo>
                  <a:pt x="47" y="71"/>
                </a:lnTo>
                <a:lnTo>
                  <a:pt x="71" y="47"/>
                </a:lnTo>
                <a:lnTo>
                  <a:pt x="99" y="27"/>
                </a:lnTo>
                <a:lnTo>
                  <a:pt x="130" y="12"/>
                </a:lnTo>
                <a:lnTo>
                  <a:pt x="164" y="3"/>
                </a:lnTo>
                <a:lnTo>
                  <a:pt x="20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32" name="Freeform 7" descr="person icon" title="person icon"/>
          <p:cNvSpPr>
            <a:spLocks noChangeAspect="1" noEditPoints="1"/>
          </p:cNvSpPr>
          <p:nvPr/>
        </p:nvSpPr>
        <p:spPr bwMode="auto">
          <a:xfrm>
            <a:off x="1358021" y="1529443"/>
            <a:ext cx="365974" cy="365760"/>
          </a:xfrm>
          <a:custGeom>
            <a:avLst/>
            <a:gdLst>
              <a:gd name="T0" fmla="*/ 1198 w 3409"/>
              <a:gd name="T1" fmla="*/ 76 h 3408"/>
              <a:gd name="T2" fmla="*/ 684 w 3409"/>
              <a:gd name="T3" fmla="*/ 339 h 3408"/>
              <a:gd name="T4" fmla="*/ 292 w 3409"/>
              <a:gd name="T5" fmla="*/ 752 h 3408"/>
              <a:gd name="T6" fmla="*/ 53 w 3409"/>
              <a:gd name="T7" fmla="*/ 1277 h 3408"/>
              <a:gd name="T8" fmla="*/ 5 w 3409"/>
              <a:gd name="T9" fmla="*/ 1834 h 3408"/>
              <a:gd name="T10" fmla="*/ 150 w 3409"/>
              <a:gd name="T11" fmla="*/ 2405 h 3408"/>
              <a:gd name="T12" fmla="*/ 470 w 3409"/>
              <a:gd name="T13" fmla="*/ 2879 h 3408"/>
              <a:gd name="T14" fmla="*/ 929 w 3409"/>
              <a:gd name="T15" fmla="*/ 3221 h 3408"/>
              <a:gd name="T16" fmla="*/ 1488 w 3409"/>
              <a:gd name="T17" fmla="*/ 3395 h 3408"/>
              <a:gd name="T18" fmla="*/ 2047 w 3409"/>
              <a:gd name="T19" fmla="*/ 3373 h 3408"/>
              <a:gd name="T20" fmla="*/ 2588 w 3409"/>
              <a:gd name="T21" fmla="*/ 3161 h 3408"/>
              <a:gd name="T22" fmla="*/ 3019 w 3409"/>
              <a:gd name="T23" fmla="*/ 2787 h 3408"/>
              <a:gd name="T24" fmla="*/ 3305 w 3409"/>
              <a:gd name="T25" fmla="*/ 2289 h 3408"/>
              <a:gd name="T26" fmla="*/ 3409 w 3409"/>
              <a:gd name="T27" fmla="*/ 1704 h 3408"/>
              <a:gd name="T28" fmla="*/ 3320 w 3409"/>
              <a:gd name="T29" fmla="*/ 1158 h 3408"/>
              <a:gd name="T30" fmla="*/ 3046 w 3409"/>
              <a:gd name="T31" fmla="*/ 652 h 3408"/>
              <a:gd name="T32" fmla="*/ 2623 w 3409"/>
              <a:gd name="T33" fmla="*/ 269 h 3408"/>
              <a:gd name="T34" fmla="*/ 2089 w 3409"/>
              <a:gd name="T35" fmla="*/ 43 h 3408"/>
              <a:gd name="T36" fmla="*/ 1593 w 3409"/>
              <a:gd name="T37" fmla="*/ 3261 h 3408"/>
              <a:gd name="T38" fmla="*/ 881 w 3409"/>
              <a:gd name="T39" fmla="*/ 3029 h 3408"/>
              <a:gd name="T40" fmla="*/ 1403 w 3409"/>
              <a:gd name="T41" fmla="*/ 2557 h 3408"/>
              <a:gd name="T42" fmla="*/ 1380 w 3409"/>
              <a:gd name="T43" fmla="*/ 2269 h 3408"/>
              <a:gd name="T44" fmla="*/ 1180 w 3409"/>
              <a:gd name="T45" fmla="*/ 1766 h 3408"/>
              <a:gd name="T46" fmla="*/ 1231 w 3409"/>
              <a:gd name="T47" fmla="*/ 1150 h 3408"/>
              <a:gd name="T48" fmla="*/ 1396 w 3409"/>
              <a:gd name="T49" fmla="*/ 843 h 3408"/>
              <a:gd name="T50" fmla="*/ 1605 w 3409"/>
              <a:gd name="T51" fmla="*/ 768 h 3408"/>
              <a:gd name="T52" fmla="*/ 1955 w 3409"/>
              <a:gd name="T53" fmla="*/ 782 h 3408"/>
              <a:gd name="T54" fmla="*/ 2171 w 3409"/>
              <a:gd name="T55" fmla="*/ 1099 h 3408"/>
              <a:gd name="T56" fmla="*/ 2221 w 3409"/>
              <a:gd name="T57" fmla="*/ 1712 h 3408"/>
              <a:gd name="T58" fmla="*/ 2108 w 3409"/>
              <a:gd name="T59" fmla="*/ 2234 h 3408"/>
              <a:gd name="T60" fmla="*/ 1984 w 3409"/>
              <a:gd name="T61" fmla="*/ 2484 h 3408"/>
              <a:gd name="T62" fmla="*/ 2179 w 3409"/>
              <a:gd name="T63" fmla="*/ 2855 h 3408"/>
              <a:gd name="T64" fmla="*/ 1926 w 3409"/>
              <a:gd name="T65" fmla="*/ 3249 h 3408"/>
              <a:gd name="T66" fmla="*/ 2240 w 3409"/>
              <a:gd name="T67" fmla="*/ 2725 h 3408"/>
              <a:gd name="T68" fmla="*/ 2318 w 3409"/>
              <a:gd name="T69" fmla="*/ 2290 h 3408"/>
              <a:gd name="T70" fmla="*/ 2460 w 3409"/>
              <a:gd name="T71" fmla="*/ 2115 h 3408"/>
              <a:gd name="T72" fmla="*/ 2346 w 3409"/>
              <a:gd name="T73" fmla="*/ 1399 h 3408"/>
              <a:gd name="T74" fmla="*/ 2210 w 3409"/>
              <a:gd name="T75" fmla="*/ 831 h 3408"/>
              <a:gd name="T76" fmla="*/ 1805 w 3409"/>
              <a:gd name="T77" fmla="*/ 581 h 3408"/>
              <a:gd name="T78" fmla="*/ 1480 w 3409"/>
              <a:gd name="T79" fmla="*/ 643 h 3408"/>
              <a:gd name="T80" fmla="*/ 1198 w 3409"/>
              <a:gd name="T81" fmla="*/ 856 h 3408"/>
              <a:gd name="T82" fmla="*/ 1064 w 3409"/>
              <a:gd name="T83" fmla="*/ 1351 h 3408"/>
              <a:gd name="T84" fmla="*/ 962 w 3409"/>
              <a:gd name="T85" fmla="*/ 2078 h 3408"/>
              <a:gd name="T86" fmla="*/ 1046 w 3409"/>
              <a:gd name="T87" fmla="*/ 2266 h 3408"/>
              <a:gd name="T88" fmla="*/ 1178 w 3409"/>
              <a:gd name="T89" fmla="*/ 2715 h 3408"/>
              <a:gd name="T90" fmla="*/ 593 w 3409"/>
              <a:gd name="T91" fmla="*/ 2799 h 3408"/>
              <a:gd name="T92" fmla="*/ 254 w 3409"/>
              <a:gd name="T93" fmla="*/ 2285 h 3408"/>
              <a:gd name="T94" fmla="*/ 141 w 3409"/>
              <a:gd name="T95" fmla="*/ 1704 h 3408"/>
              <a:gd name="T96" fmla="*/ 236 w 3409"/>
              <a:gd name="T97" fmla="*/ 1167 h 3408"/>
              <a:gd name="T98" fmla="*/ 499 w 3409"/>
              <a:gd name="T99" fmla="*/ 710 h 3408"/>
              <a:gd name="T100" fmla="*/ 894 w 3409"/>
              <a:gd name="T101" fmla="*/ 368 h 3408"/>
              <a:gd name="T102" fmla="*/ 1389 w 3409"/>
              <a:gd name="T103" fmla="*/ 173 h 3408"/>
              <a:gd name="T104" fmla="*/ 1903 w 3409"/>
              <a:gd name="T105" fmla="*/ 154 h 3408"/>
              <a:gd name="T106" fmla="*/ 2415 w 3409"/>
              <a:gd name="T107" fmla="*/ 312 h 3408"/>
              <a:gd name="T108" fmla="*/ 2834 w 3409"/>
              <a:gd name="T109" fmla="*/ 626 h 3408"/>
              <a:gd name="T110" fmla="*/ 3129 w 3409"/>
              <a:gd name="T111" fmla="*/ 1061 h 3408"/>
              <a:gd name="T112" fmla="*/ 3262 w 3409"/>
              <a:gd name="T113" fmla="*/ 1584 h 3408"/>
              <a:gd name="T114" fmla="*/ 3199 w 3409"/>
              <a:gd name="T115" fmla="*/ 2158 h 3408"/>
              <a:gd name="T116" fmla="*/ 2904 w 3409"/>
              <a:gd name="T117" fmla="*/ 2701 h 3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409" h="3408">
                <a:moveTo>
                  <a:pt x="1704" y="0"/>
                </a:moveTo>
                <a:lnTo>
                  <a:pt x="1704" y="0"/>
                </a:lnTo>
                <a:lnTo>
                  <a:pt x="1660" y="0"/>
                </a:lnTo>
                <a:lnTo>
                  <a:pt x="1617" y="1"/>
                </a:lnTo>
                <a:lnTo>
                  <a:pt x="1574" y="4"/>
                </a:lnTo>
                <a:lnTo>
                  <a:pt x="1531" y="8"/>
                </a:lnTo>
                <a:lnTo>
                  <a:pt x="1488" y="13"/>
                </a:lnTo>
                <a:lnTo>
                  <a:pt x="1445" y="18"/>
                </a:lnTo>
                <a:lnTo>
                  <a:pt x="1403" y="25"/>
                </a:lnTo>
                <a:lnTo>
                  <a:pt x="1361" y="33"/>
                </a:lnTo>
                <a:lnTo>
                  <a:pt x="1319" y="43"/>
                </a:lnTo>
                <a:lnTo>
                  <a:pt x="1279" y="53"/>
                </a:lnTo>
                <a:lnTo>
                  <a:pt x="1237" y="64"/>
                </a:lnTo>
                <a:lnTo>
                  <a:pt x="1198" y="76"/>
                </a:lnTo>
                <a:lnTo>
                  <a:pt x="1158" y="88"/>
                </a:lnTo>
                <a:lnTo>
                  <a:pt x="1119" y="103"/>
                </a:lnTo>
                <a:lnTo>
                  <a:pt x="1080" y="118"/>
                </a:lnTo>
                <a:lnTo>
                  <a:pt x="1041" y="133"/>
                </a:lnTo>
                <a:lnTo>
                  <a:pt x="1003" y="150"/>
                </a:lnTo>
                <a:lnTo>
                  <a:pt x="966" y="168"/>
                </a:lnTo>
                <a:lnTo>
                  <a:pt x="929" y="185"/>
                </a:lnTo>
                <a:lnTo>
                  <a:pt x="892" y="205"/>
                </a:lnTo>
                <a:lnTo>
                  <a:pt x="857" y="226"/>
                </a:lnTo>
                <a:lnTo>
                  <a:pt x="820" y="246"/>
                </a:lnTo>
                <a:lnTo>
                  <a:pt x="785" y="269"/>
                </a:lnTo>
                <a:lnTo>
                  <a:pt x="752" y="290"/>
                </a:lnTo>
                <a:lnTo>
                  <a:pt x="718" y="314"/>
                </a:lnTo>
                <a:lnTo>
                  <a:pt x="684" y="339"/>
                </a:lnTo>
                <a:lnTo>
                  <a:pt x="652" y="363"/>
                </a:lnTo>
                <a:lnTo>
                  <a:pt x="620" y="388"/>
                </a:lnTo>
                <a:lnTo>
                  <a:pt x="589" y="415"/>
                </a:lnTo>
                <a:lnTo>
                  <a:pt x="558" y="442"/>
                </a:lnTo>
                <a:lnTo>
                  <a:pt x="528" y="470"/>
                </a:lnTo>
                <a:lnTo>
                  <a:pt x="499" y="499"/>
                </a:lnTo>
                <a:lnTo>
                  <a:pt x="470" y="528"/>
                </a:lnTo>
                <a:lnTo>
                  <a:pt x="442" y="558"/>
                </a:lnTo>
                <a:lnTo>
                  <a:pt x="415" y="589"/>
                </a:lnTo>
                <a:lnTo>
                  <a:pt x="390" y="620"/>
                </a:lnTo>
                <a:lnTo>
                  <a:pt x="363" y="652"/>
                </a:lnTo>
                <a:lnTo>
                  <a:pt x="339" y="684"/>
                </a:lnTo>
                <a:lnTo>
                  <a:pt x="314" y="718"/>
                </a:lnTo>
                <a:lnTo>
                  <a:pt x="292" y="752"/>
                </a:lnTo>
                <a:lnTo>
                  <a:pt x="269" y="785"/>
                </a:lnTo>
                <a:lnTo>
                  <a:pt x="247" y="820"/>
                </a:lnTo>
                <a:lnTo>
                  <a:pt x="226" y="856"/>
                </a:lnTo>
                <a:lnTo>
                  <a:pt x="205" y="891"/>
                </a:lnTo>
                <a:lnTo>
                  <a:pt x="187" y="928"/>
                </a:lnTo>
                <a:lnTo>
                  <a:pt x="168" y="965"/>
                </a:lnTo>
                <a:lnTo>
                  <a:pt x="150" y="1003"/>
                </a:lnTo>
                <a:lnTo>
                  <a:pt x="134" y="1041"/>
                </a:lnTo>
                <a:lnTo>
                  <a:pt x="118" y="1080"/>
                </a:lnTo>
                <a:lnTo>
                  <a:pt x="103" y="1119"/>
                </a:lnTo>
                <a:lnTo>
                  <a:pt x="88" y="1158"/>
                </a:lnTo>
                <a:lnTo>
                  <a:pt x="76" y="1197"/>
                </a:lnTo>
                <a:lnTo>
                  <a:pt x="64" y="1237"/>
                </a:lnTo>
                <a:lnTo>
                  <a:pt x="53" y="1277"/>
                </a:lnTo>
                <a:lnTo>
                  <a:pt x="43" y="1319"/>
                </a:lnTo>
                <a:lnTo>
                  <a:pt x="35" y="1361"/>
                </a:lnTo>
                <a:lnTo>
                  <a:pt x="26" y="1403"/>
                </a:lnTo>
                <a:lnTo>
                  <a:pt x="18" y="1444"/>
                </a:lnTo>
                <a:lnTo>
                  <a:pt x="13" y="1487"/>
                </a:lnTo>
                <a:lnTo>
                  <a:pt x="8" y="1529"/>
                </a:lnTo>
                <a:lnTo>
                  <a:pt x="5" y="1572"/>
                </a:lnTo>
                <a:lnTo>
                  <a:pt x="1" y="1616"/>
                </a:lnTo>
                <a:lnTo>
                  <a:pt x="0" y="1659"/>
                </a:lnTo>
                <a:lnTo>
                  <a:pt x="0" y="1704"/>
                </a:lnTo>
                <a:lnTo>
                  <a:pt x="0" y="1704"/>
                </a:lnTo>
                <a:lnTo>
                  <a:pt x="0" y="1747"/>
                </a:lnTo>
                <a:lnTo>
                  <a:pt x="1" y="1791"/>
                </a:lnTo>
                <a:lnTo>
                  <a:pt x="5" y="1834"/>
                </a:lnTo>
                <a:lnTo>
                  <a:pt x="8" y="1877"/>
                </a:lnTo>
                <a:lnTo>
                  <a:pt x="13" y="1920"/>
                </a:lnTo>
                <a:lnTo>
                  <a:pt x="18" y="1963"/>
                </a:lnTo>
                <a:lnTo>
                  <a:pt x="26" y="2005"/>
                </a:lnTo>
                <a:lnTo>
                  <a:pt x="35" y="2047"/>
                </a:lnTo>
                <a:lnTo>
                  <a:pt x="43" y="2089"/>
                </a:lnTo>
                <a:lnTo>
                  <a:pt x="53" y="2129"/>
                </a:lnTo>
                <a:lnTo>
                  <a:pt x="64" y="2169"/>
                </a:lnTo>
                <a:lnTo>
                  <a:pt x="76" y="2210"/>
                </a:lnTo>
                <a:lnTo>
                  <a:pt x="88" y="2250"/>
                </a:lnTo>
                <a:lnTo>
                  <a:pt x="103" y="2289"/>
                </a:lnTo>
                <a:lnTo>
                  <a:pt x="118" y="2328"/>
                </a:lnTo>
                <a:lnTo>
                  <a:pt x="134" y="2367"/>
                </a:lnTo>
                <a:lnTo>
                  <a:pt x="150" y="2405"/>
                </a:lnTo>
                <a:lnTo>
                  <a:pt x="168" y="2442"/>
                </a:lnTo>
                <a:lnTo>
                  <a:pt x="187" y="2479"/>
                </a:lnTo>
                <a:lnTo>
                  <a:pt x="205" y="2515"/>
                </a:lnTo>
                <a:lnTo>
                  <a:pt x="226" y="2551"/>
                </a:lnTo>
                <a:lnTo>
                  <a:pt x="247" y="2586"/>
                </a:lnTo>
                <a:lnTo>
                  <a:pt x="269" y="2621"/>
                </a:lnTo>
                <a:lnTo>
                  <a:pt x="292" y="2656"/>
                </a:lnTo>
                <a:lnTo>
                  <a:pt x="314" y="2690"/>
                </a:lnTo>
                <a:lnTo>
                  <a:pt x="339" y="2723"/>
                </a:lnTo>
                <a:lnTo>
                  <a:pt x="363" y="2756"/>
                </a:lnTo>
                <a:lnTo>
                  <a:pt x="390" y="2787"/>
                </a:lnTo>
                <a:lnTo>
                  <a:pt x="415" y="2819"/>
                </a:lnTo>
                <a:lnTo>
                  <a:pt x="442" y="2848"/>
                </a:lnTo>
                <a:lnTo>
                  <a:pt x="470" y="2879"/>
                </a:lnTo>
                <a:lnTo>
                  <a:pt x="499" y="2908"/>
                </a:lnTo>
                <a:lnTo>
                  <a:pt x="528" y="2937"/>
                </a:lnTo>
                <a:lnTo>
                  <a:pt x="558" y="2964"/>
                </a:lnTo>
                <a:lnTo>
                  <a:pt x="589" y="2992"/>
                </a:lnTo>
                <a:lnTo>
                  <a:pt x="620" y="3018"/>
                </a:lnTo>
                <a:lnTo>
                  <a:pt x="652" y="3043"/>
                </a:lnTo>
                <a:lnTo>
                  <a:pt x="684" y="3069"/>
                </a:lnTo>
                <a:lnTo>
                  <a:pt x="718" y="3093"/>
                </a:lnTo>
                <a:lnTo>
                  <a:pt x="752" y="3116"/>
                </a:lnTo>
                <a:lnTo>
                  <a:pt x="785" y="3139"/>
                </a:lnTo>
                <a:lnTo>
                  <a:pt x="820" y="3161"/>
                </a:lnTo>
                <a:lnTo>
                  <a:pt x="857" y="3182"/>
                </a:lnTo>
                <a:lnTo>
                  <a:pt x="892" y="3202"/>
                </a:lnTo>
                <a:lnTo>
                  <a:pt x="929" y="3221"/>
                </a:lnTo>
                <a:lnTo>
                  <a:pt x="966" y="3240"/>
                </a:lnTo>
                <a:lnTo>
                  <a:pt x="1003" y="3257"/>
                </a:lnTo>
                <a:lnTo>
                  <a:pt x="1041" y="3273"/>
                </a:lnTo>
                <a:lnTo>
                  <a:pt x="1080" y="3290"/>
                </a:lnTo>
                <a:lnTo>
                  <a:pt x="1119" y="3304"/>
                </a:lnTo>
                <a:lnTo>
                  <a:pt x="1158" y="3318"/>
                </a:lnTo>
                <a:lnTo>
                  <a:pt x="1198" y="3331"/>
                </a:lnTo>
                <a:lnTo>
                  <a:pt x="1237" y="3343"/>
                </a:lnTo>
                <a:lnTo>
                  <a:pt x="1279" y="3354"/>
                </a:lnTo>
                <a:lnTo>
                  <a:pt x="1319" y="3364"/>
                </a:lnTo>
                <a:lnTo>
                  <a:pt x="1361" y="3373"/>
                </a:lnTo>
                <a:lnTo>
                  <a:pt x="1403" y="3381"/>
                </a:lnTo>
                <a:lnTo>
                  <a:pt x="1445" y="3388"/>
                </a:lnTo>
                <a:lnTo>
                  <a:pt x="1488" y="3395"/>
                </a:lnTo>
                <a:lnTo>
                  <a:pt x="1531" y="3399"/>
                </a:lnTo>
                <a:lnTo>
                  <a:pt x="1574" y="3403"/>
                </a:lnTo>
                <a:lnTo>
                  <a:pt x="1617" y="3405"/>
                </a:lnTo>
                <a:lnTo>
                  <a:pt x="1660" y="3408"/>
                </a:lnTo>
                <a:lnTo>
                  <a:pt x="1704" y="3408"/>
                </a:lnTo>
                <a:lnTo>
                  <a:pt x="1704" y="3408"/>
                </a:lnTo>
                <a:lnTo>
                  <a:pt x="1749" y="3408"/>
                </a:lnTo>
                <a:lnTo>
                  <a:pt x="1792" y="3405"/>
                </a:lnTo>
                <a:lnTo>
                  <a:pt x="1835" y="3403"/>
                </a:lnTo>
                <a:lnTo>
                  <a:pt x="1878" y="3399"/>
                </a:lnTo>
                <a:lnTo>
                  <a:pt x="1921" y="3395"/>
                </a:lnTo>
                <a:lnTo>
                  <a:pt x="1964" y="3388"/>
                </a:lnTo>
                <a:lnTo>
                  <a:pt x="2006" y="3381"/>
                </a:lnTo>
                <a:lnTo>
                  <a:pt x="2047" y="3373"/>
                </a:lnTo>
                <a:lnTo>
                  <a:pt x="2089" y="3364"/>
                </a:lnTo>
                <a:lnTo>
                  <a:pt x="2129" y="3354"/>
                </a:lnTo>
                <a:lnTo>
                  <a:pt x="2171" y="3343"/>
                </a:lnTo>
                <a:lnTo>
                  <a:pt x="2210" y="3331"/>
                </a:lnTo>
                <a:lnTo>
                  <a:pt x="2251" y="3318"/>
                </a:lnTo>
                <a:lnTo>
                  <a:pt x="2290" y="3304"/>
                </a:lnTo>
                <a:lnTo>
                  <a:pt x="2329" y="3290"/>
                </a:lnTo>
                <a:lnTo>
                  <a:pt x="2368" y="3273"/>
                </a:lnTo>
                <a:lnTo>
                  <a:pt x="2405" y="3257"/>
                </a:lnTo>
                <a:lnTo>
                  <a:pt x="2443" y="3240"/>
                </a:lnTo>
                <a:lnTo>
                  <a:pt x="2479" y="3221"/>
                </a:lnTo>
                <a:lnTo>
                  <a:pt x="2517" y="3202"/>
                </a:lnTo>
                <a:lnTo>
                  <a:pt x="2552" y="3182"/>
                </a:lnTo>
                <a:lnTo>
                  <a:pt x="2588" y="3161"/>
                </a:lnTo>
                <a:lnTo>
                  <a:pt x="2623" y="3139"/>
                </a:lnTo>
                <a:lnTo>
                  <a:pt x="2657" y="3116"/>
                </a:lnTo>
                <a:lnTo>
                  <a:pt x="2691" y="3093"/>
                </a:lnTo>
                <a:lnTo>
                  <a:pt x="2724" y="3069"/>
                </a:lnTo>
                <a:lnTo>
                  <a:pt x="2756" y="3043"/>
                </a:lnTo>
                <a:lnTo>
                  <a:pt x="2789" y="3018"/>
                </a:lnTo>
                <a:lnTo>
                  <a:pt x="2820" y="2992"/>
                </a:lnTo>
                <a:lnTo>
                  <a:pt x="2851" y="2964"/>
                </a:lnTo>
                <a:lnTo>
                  <a:pt x="2880" y="2937"/>
                </a:lnTo>
                <a:lnTo>
                  <a:pt x="2910" y="2908"/>
                </a:lnTo>
                <a:lnTo>
                  <a:pt x="2938" y="2879"/>
                </a:lnTo>
                <a:lnTo>
                  <a:pt x="2966" y="2848"/>
                </a:lnTo>
                <a:lnTo>
                  <a:pt x="2993" y="2819"/>
                </a:lnTo>
                <a:lnTo>
                  <a:pt x="3019" y="2787"/>
                </a:lnTo>
                <a:lnTo>
                  <a:pt x="3046" y="2756"/>
                </a:lnTo>
                <a:lnTo>
                  <a:pt x="3070" y="2723"/>
                </a:lnTo>
                <a:lnTo>
                  <a:pt x="3094" y="2690"/>
                </a:lnTo>
                <a:lnTo>
                  <a:pt x="3117" y="2656"/>
                </a:lnTo>
                <a:lnTo>
                  <a:pt x="3140" y="2621"/>
                </a:lnTo>
                <a:lnTo>
                  <a:pt x="3161" y="2586"/>
                </a:lnTo>
                <a:lnTo>
                  <a:pt x="3183" y="2551"/>
                </a:lnTo>
                <a:lnTo>
                  <a:pt x="3203" y="2515"/>
                </a:lnTo>
                <a:lnTo>
                  <a:pt x="3222" y="2479"/>
                </a:lnTo>
                <a:lnTo>
                  <a:pt x="3241" y="2442"/>
                </a:lnTo>
                <a:lnTo>
                  <a:pt x="3258" y="2405"/>
                </a:lnTo>
                <a:lnTo>
                  <a:pt x="3274" y="2367"/>
                </a:lnTo>
                <a:lnTo>
                  <a:pt x="3291" y="2328"/>
                </a:lnTo>
                <a:lnTo>
                  <a:pt x="3305" y="2289"/>
                </a:lnTo>
                <a:lnTo>
                  <a:pt x="3320" y="2250"/>
                </a:lnTo>
                <a:lnTo>
                  <a:pt x="3332" y="2210"/>
                </a:lnTo>
                <a:lnTo>
                  <a:pt x="3344" y="2169"/>
                </a:lnTo>
                <a:lnTo>
                  <a:pt x="3355" y="2129"/>
                </a:lnTo>
                <a:lnTo>
                  <a:pt x="3366" y="2089"/>
                </a:lnTo>
                <a:lnTo>
                  <a:pt x="3374" y="2047"/>
                </a:lnTo>
                <a:lnTo>
                  <a:pt x="3382" y="2005"/>
                </a:lnTo>
                <a:lnTo>
                  <a:pt x="3390" y="1963"/>
                </a:lnTo>
                <a:lnTo>
                  <a:pt x="3396" y="1920"/>
                </a:lnTo>
                <a:lnTo>
                  <a:pt x="3401" y="1877"/>
                </a:lnTo>
                <a:lnTo>
                  <a:pt x="3404" y="1834"/>
                </a:lnTo>
                <a:lnTo>
                  <a:pt x="3408" y="1791"/>
                </a:lnTo>
                <a:lnTo>
                  <a:pt x="3409" y="1747"/>
                </a:lnTo>
                <a:lnTo>
                  <a:pt x="3409" y="1704"/>
                </a:lnTo>
                <a:lnTo>
                  <a:pt x="3409" y="1704"/>
                </a:lnTo>
                <a:lnTo>
                  <a:pt x="3409" y="1659"/>
                </a:lnTo>
                <a:lnTo>
                  <a:pt x="3408" y="1616"/>
                </a:lnTo>
                <a:lnTo>
                  <a:pt x="3404" y="1572"/>
                </a:lnTo>
                <a:lnTo>
                  <a:pt x="3401" y="1529"/>
                </a:lnTo>
                <a:lnTo>
                  <a:pt x="3396" y="1487"/>
                </a:lnTo>
                <a:lnTo>
                  <a:pt x="3390" y="1444"/>
                </a:lnTo>
                <a:lnTo>
                  <a:pt x="3382" y="1403"/>
                </a:lnTo>
                <a:lnTo>
                  <a:pt x="3374" y="1361"/>
                </a:lnTo>
                <a:lnTo>
                  <a:pt x="3366" y="1319"/>
                </a:lnTo>
                <a:lnTo>
                  <a:pt x="3355" y="1277"/>
                </a:lnTo>
                <a:lnTo>
                  <a:pt x="3344" y="1237"/>
                </a:lnTo>
                <a:lnTo>
                  <a:pt x="3332" y="1197"/>
                </a:lnTo>
                <a:lnTo>
                  <a:pt x="3320" y="1158"/>
                </a:lnTo>
                <a:lnTo>
                  <a:pt x="3305" y="1119"/>
                </a:lnTo>
                <a:lnTo>
                  <a:pt x="3291" y="1080"/>
                </a:lnTo>
                <a:lnTo>
                  <a:pt x="3274" y="1041"/>
                </a:lnTo>
                <a:lnTo>
                  <a:pt x="3258" y="1003"/>
                </a:lnTo>
                <a:lnTo>
                  <a:pt x="3241" y="965"/>
                </a:lnTo>
                <a:lnTo>
                  <a:pt x="3222" y="928"/>
                </a:lnTo>
                <a:lnTo>
                  <a:pt x="3203" y="891"/>
                </a:lnTo>
                <a:lnTo>
                  <a:pt x="3183" y="856"/>
                </a:lnTo>
                <a:lnTo>
                  <a:pt x="3161" y="820"/>
                </a:lnTo>
                <a:lnTo>
                  <a:pt x="3140" y="785"/>
                </a:lnTo>
                <a:lnTo>
                  <a:pt x="3117" y="752"/>
                </a:lnTo>
                <a:lnTo>
                  <a:pt x="3094" y="718"/>
                </a:lnTo>
                <a:lnTo>
                  <a:pt x="3070" y="684"/>
                </a:lnTo>
                <a:lnTo>
                  <a:pt x="3046" y="652"/>
                </a:lnTo>
                <a:lnTo>
                  <a:pt x="3019" y="620"/>
                </a:lnTo>
                <a:lnTo>
                  <a:pt x="2993" y="589"/>
                </a:lnTo>
                <a:lnTo>
                  <a:pt x="2966" y="558"/>
                </a:lnTo>
                <a:lnTo>
                  <a:pt x="2938" y="528"/>
                </a:lnTo>
                <a:lnTo>
                  <a:pt x="2910" y="499"/>
                </a:lnTo>
                <a:lnTo>
                  <a:pt x="2880" y="470"/>
                </a:lnTo>
                <a:lnTo>
                  <a:pt x="2851" y="442"/>
                </a:lnTo>
                <a:lnTo>
                  <a:pt x="2820" y="415"/>
                </a:lnTo>
                <a:lnTo>
                  <a:pt x="2789" y="388"/>
                </a:lnTo>
                <a:lnTo>
                  <a:pt x="2756" y="363"/>
                </a:lnTo>
                <a:lnTo>
                  <a:pt x="2724" y="339"/>
                </a:lnTo>
                <a:lnTo>
                  <a:pt x="2691" y="314"/>
                </a:lnTo>
                <a:lnTo>
                  <a:pt x="2657" y="290"/>
                </a:lnTo>
                <a:lnTo>
                  <a:pt x="2623" y="269"/>
                </a:lnTo>
                <a:lnTo>
                  <a:pt x="2588" y="246"/>
                </a:lnTo>
                <a:lnTo>
                  <a:pt x="2552" y="226"/>
                </a:lnTo>
                <a:lnTo>
                  <a:pt x="2517" y="205"/>
                </a:lnTo>
                <a:lnTo>
                  <a:pt x="2479" y="185"/>
                </a:lnTo>
                <a:lnTo>
                  <a:pt x="2443" y="168"/>
                </a:lnTo>
                <a:lnTo>
                  <a:pt x="2405" y="150"/>
                </a:lnTo>
                <a:lnTo>
                  <a:pt x="2368" y="133"/>
                </a:lnTo>
                <a:lnTo>
                  <a:pt x="2329" y="118"/>
                </a:lnTo>
                <a:lnTo>
                  <a:pt x="2290" y="103"/>
                </a:lnTo>
                <a:lnTo>
                  <a:pt x="2251" y="88"/>
                </a:lnTo>
                <a:lnTo>
                  <a:pt x="2210" y="76"/>
                </a:lnTo>
                <a:lnTo>
                  <a:pt x="2171" y="64"/>
                </a:lnTo>
                <a:lnTo>
                  <a:pt x="2129" y="53"/>
                </a:lnTo>
                <a:lnTo>
                  <a:pt x="2089" y="43"/>
                </a:lnTo>
                <a:lnTo>
                  <a:pt x="2047" y="33"/>
                </a:lnTo>
                <a:lnTo>
                  <a:pt x="2006" y="25"/>
                </a:lnTo>
                <a:lnTo>
                  <a:pt x="1964" y="18"/>
                </a:lnTo>
                <a:lnTo>
                  <a:pt x="1921" y="13"/>
                </a:lnTo>
                <a:lnTo>
                  <a:pt x="1878" y="8"/>
                </a:lnTo>
                <a:lnTo>
                  <a:pt x="1835" y="4"/>
                </a:lnTo>
                <a:lnTo>
                  <a:pt x="1792" y="1"/>
                </a:lnTo>
                <a:lnTo>
                  <a:pt x="1749" y="0"/>
                </a:lnTo>
                <a:lnTo>
                  <a:pt x="1704" y="0"/>
                </a:lnTo>
                <a:lnTo>
                  <a:pt x="1704" y="0"/>
                </a:lnTo>
                <a:close/>
                <a:moveTo>
                  <a:pt x="1704" y="3265"/>
                </a:moveTo>
                <a:lnTo>
                  <a:pt x="1704" y="3265"/>
                </a:lnTo>
                <a:lnTo>
                  <a:pt x="1648" y="3265"/>
                </a:lnTo>
                <a:lnTo>
                  <a:pt x="1593" y="3261"/>
                </a:lnTo>
                <a:lnTo>
                  <a:pt x="1536" y="3257"/>
                </a:lnTo>
                <a:lnTo>
                  <a:pt x="1482" y="3249"/>
                </a:lnTo>
                <a:lnTo>
                  <a:pt x="1427" y="3241"/>
                </a:lnTo>
                <a:lnTo>
                  <a:pt x="1375" y="3230"/>
                </a:lnTo>
                <a:lnTo>
                  <a:pt x="1321" y="3218"/>
                </a:lnTo>
                <a:lnTo>
                  <a:pt x="1270" y="3204"/>
                </a:lnTo>
                <a:lnTo>
                  <a:pt x="1217" y="3187"/>
                </a:lnTo>
                <a:lnTo>
                  <a:pt x="1167" y="3170"/>
                </a:lnTo>
                <a:lnTo>
                  <a:pt x="1118" y="3150"/>
                </a:lnTo>
                <a:lnTo>
                  <a:pt x="1068" y="3130"/>
                </a:lnTo>
                <a:lnTo>
                  <a:pt x="1019" y="3107"/>
                </a:lnTo>
                <a:lnTo>
                  <a:pt x="972" y="3082"/>
                </a:lnTo>
                <a:lnTo>
                  <a:pt x="927" y="3057"/>
                </a:lnTo>
                <a:lnTo>
                  <a:pt x="881" y="3029"/>
                </a:lnTo>
                <a:lnTo>
                  <a:pt x="1233" y="2852"/>
                </a:lnTo>
                <a:lnTo>
                  <a:pt x="1233" y="2852"/>
                </a:lnTo>
                <a:lnTo>
                  <a:pt x="1244" y="2846"/>
                </a:lnTo>
                <a:lnTo>
                  <a:pt x="1254" y="2838"/>
                </a:lnTo>
                <a:lnTo>
                  <a:pt x="1264" y="2828"/>
                </a:lnTo>
                <a:lnTo>
                  <a:pt x="1274" y="2819"/>
                </a:lnTo>
                <a:lnTo>
                  <a:pt x="1293" y="2795"/>
                </a:lnTo>
                <a:lnTo>
                  <a:pt x="1311" y="2766"/>
                </a:lnTo>
                <a:lnTo>
                  <a:pt x="1329" y="2735"/>
                </a:lnTo>
                <a:lnTo>
                  <a:pt x="1346" y="2703"/>
                </a:lnTo>
                <a:lnTo>
                  <a:pt x="1361" y="2667"/>
                </a:lnTo>
                <a:lnTo>
                  <a:pt x="1376" y="2631"/>
                </a:lnTo>
                <a:lnTo>
                  <a:pt x="1389" y="2594"/>
                </a:lnTo>
                <a:lnTo>
                  <a:pt x="1403" y="2557"/>
                </a:lnTo>
                <a:lnTo>
                  <a:pt x="1426" y="2484"/>
                </a:lnTo>
                <a:lnTo>
                  <a:pt x="1443" y="2419"/>
                </a:lnTo>
                <a:lnTo>
                  <a:pt x="1457" y="2364"/>
                </a:lnTo>
                <a:lnTo>
                  <a:pt x="1457" y="2364"/>
                </a:lnTo>
                <a:lnTo>
                  <a:pt x="1458" y="2352"/>
                </a:lnTo>
                <a:lnTo>
                  <a:pt x="1458" y="2339"/>
                </a:lnTo>
                <a:lnTo>
                  <a:pt x="1455" y="2327"/>
                </a:lnTo>
                <a:lnTo>
                  <a:pt x="1450" y="2316"/>
                </a:lnTo>
                <a:lnTo>
                  <a:pt x="1443" y="2305"/>
                </a:lnTo>
                <a:lnTo>
                  <a:pt x="1435" y="2296"/>
                </a:lnTo>
                <a:lnTo>
                  <a:pt x="1426" y="2288"/>
                </a:lnTo>
                <a:lnTo>
                  <a:pt x="1414" y="2282"/>
                </a:lnTo>
                <a:lnTo>
                  <a:pt x="1414" y="2282"/>
                </a:lnTo>
                <a:lnTo>
                  <a:pt x="1380" y="2269"/>
                </a:lnTo>
                <a:lnTo>
                  <a:pt x="1301" y="2234"/>
                </a:lnTo>
                <a:lnTo>
                  <a:pt x="1250" y="2211"/>
                </a:lnTo>
                <a:lnTo>
                  <a:pt x="1197" y="2185"/>
                </a:lnTo>
                <a:lnTo>
                  <a:pt x="1145" y="2158"/>
                </a:lnTo>
                <a:lnTo>
                  <a:pt x="1095" y="2130"/>
                </a:lnTo>
                <a:lnTo>
                  <a:pt x="1095" y="2130"/>
                </a:lnTo>
                <a:lnTo>
                  <a:pt x="1111" y="2083"/>
                </a:lnTo>
                <a:lnTo>
                  <a:pt x="1128" y="2023"/>
                </a:lnTo>
                <a:lnTo>
                  <a:pt x="1138" y="1988"/>
                </a:lnTo>
                <a:lnTo>
                  <a:pt x="1146" y="1950"/>
                </a:lnTo>
                <a:lnTo>
                  <a:pt x="1155" y="1908"/>
                </a:lnTo>
                <a:lnTo>
                  <a:pt x="1165" y="1864"/>
                </a:lnTo>
                <a:lnTo>
                  <a:pt x="1173" y="1817"/>
                </a:lnTo>
                <a:lnTo>
                  <a:pt x="1180" y="1766"/>
                </a:lnTo>
                <a:lnTo>
                  <a:pt x="1188" y="1712"/>
                </a:lnTo>
                <a:lnTo>
                  <a:pt x="1193" y="1655"/>
                </a:lnTo>
                <a:lnTo>
                  <a:pt x="1198" y="1595"/>
                </a:lnTo>
                <a:lnTo>
                  <a:pt x="1202" y="1533"/>
                </a:lnTo>
                <a:lnTo>
                  <a:pt x="1204" y="1467"/>
                </a:lnTo>
                <a:lnTo>
                  <a:pt x="1205" y="1399"/>
                </a:lnTo>
                <a:lnTo>
                  <a:pt x="1205" y="1399"/>
                </a:lnTo>
                <a:lnTo>
                  <a:pt x="1205" y="1358"/>
                </a:lnTo>
                <a:lnTo>
                  <a:pt x="1208" y="1320"/>
                </a:lnTo>
                <a:lnTo>
                  <a:pt x="1210" y="1284"/>
                </a:lnTo>
                <a:lnTo>
                  <a:pt x="1213" y="1248"/>
                </a:lnTo>
                <a:lnTo>
                  <a:pt x="1219" y="1214"/>
                </a:lnTo>
                <a:lnTo>
                  <a:pt x="1224" y="1181"/>
                </a:lnTo>
                <a:lnTo>
                  <a:pt x="1231" y="1150"/>
                </a:lnTo>
                <a:lnTo>
                  <a:pt x="1237" y="1119"/>
                </a:lnTo>
                <a:lnTo>
                  <a:pt x="1247" y="1090"/>
                </a:lnTo>
                <a:lnTo>
                  <a:pt x="1255" y="1062"/>
                </a:lnTo>
                <a:lnTo>
                  <a:pt x="1266" y="1037"/>
                </a:lnTo>
                <a:lnTo>
                  <a:pt x="1275" y="1011"/>
                </a:lnTo>
                <a:lnTo>
                  <a:pt x="1287" y="988"/>
                </a:lnTo>
                <a:lnTo>
                  <a:pt x="1298" y="965"/>
                </a:lnTo>
                <a:lnTo>
                  <a:pt x="1311" y="944"/>
                </a:lnTo>
                <a:lnTo>
                  <a:pt x="1324" y="924"/>
                </a:lnTo>
                <a:lnTo>
                  <a:pt x="1337" y="906"/>
                </a:lnTo>
                <a:lnTo>
                  <a:pt x="1352" y="889"/>
                </a:lnTo>
                <a:lnTo>
                  <a:pt x="1367" y="873"/>
                </a:lnTo>
                <a:lnTo>
                  <a:pt x="1381" y="858"/>
                </a:lnTo>
                <a:lnTo>
                  <a:pt x="1396" y="843"/>
                </a:lnTo>
                <a:lnTo>
                  <a:pt x="1411" y="831"/>
                </a:lnTo>
                <a:lnTo>
                  <a:pt x="1427" y="820"/>
                </a:lnTo>
                <a:lnTo>
                  <a:pt x="1443" y="809"/>
                </a:lnTo>
                <a:lnTo>
                  <a:pt x="1459" y="801"/>
                </a:lnTo>
                <a:lnTo>
                  <a:pt x="1477" y="793"/>
                </a:lnTo>
                <a:lnTo>
                  <a:pt x="1493" y="787"/>
                </a:lnTo>
                <a:lnTo>
                  <a:pt x="1511" y="781"/>
                </a:lnTo>
                <a:lnTo>
                  <a:pt x="1527" y="777"/>
                </a:lnTo>
                <a:lnTo>
                  <a:pt x="1544" y="774"/>
                </a:lnTo>
                <a:lnTo>
                  <a:pt x="1560" y="773"/>
                </a:lnTo>
                <a:lnTo>
                  <a:pt x="1578" y="773"/>
                </a:lnTo>
                <a:lnTo>
                  <a:pt x="1578" y="773"/>
                </a:lnTo>
                <a:lnTo>
                  <a:pt x="1591" y="772"/>
                </a:lnTo>
                <a:lnTo>
                  <a:pt x="1605" y="768"/>
                </a:lnTo>
                <a:lnTo>
                  <a:pt x="1617" y="761"/>
                </a:lnTo>
                <a:lnTo>
                  <a:pt x="1628" y="752"/>
                </a:lnTo>
                <a:lnTo>
                  <a:pt x="1671" y="710"/>
                </a:lnTo>
                <a:lnTo>
                  <a:pt x="1671" y="710"/>
                </a:lnTo>
                <a:lnTo>
                  <a:pt x="1703" y="711"/>
                </a:lnTo>
                <a:lnTo>
                  <a:pt x="1737" y="714"/>
                </a:lnTo>
                <a:lnTo>
                  <a:pt x="1768" y="718"/>
                </a:lnTo>
                <a:lnTo>
                  <a:pt x="1797" y="723"/>
                </a:lnTo>
                <a:lnTo>
                  <a:pt x="1827" y="730"/>
                </a:lnTo>
                <a:lnTo>
                  <a:pt x="1855" y="738"/>
                </a:lnTo>
                <a:lnTo>
                  <a:pt x="1881" y="747"/>
                </a:lnTo>
                <a:lnTo>
                  <a:pt x="1907" y="757"/>
                </a:lnTo>
                <a:lnTo>
                  <a:pt x="1932" y="769"/>
                </a:lnTo>
                <a:lnTo>
                  <a:pt x="1955" y="782"/>
                </a:lnTo>
                <a:lnTo>
                  <a:pt x="1977" y="796"/>
                </a:lnTo>
                <a:lnTo>
                  <a:pt x="1999" y="812"/>
                </a:lnTo>
                <a:lnTo>
                  <a:pt x="2019" y="828"/>
                </a:lnTo>
                <a:lnTo>
                  <a:pt x="2038" y="847"/>
                </a:lnTo>
                <a:lnTo>
                  <a:pt x="2057" y="866"/>
                </a:lnTo>
                <a:lnTo>
                  <a:pt x="2073" y="886"/>
                </a:lnTo>
                <a:lnTo>
                  <a:pt x="2089" y="909"/>
                </a:lnTo>
                <a:lnTo>
                  <a:pt x="2104" y="932"/>
                </a:lnTo>
                <a:lnTo>
                  <a:pt x="2117" y="956"/>
                </a:lnTo>
                <a:lnTo>
                  <a:pt x="2131" y="982"/>
                </a:lnTo>
                <a:lnTo>
                  <a:pt x="2143" y="1010"/>
                </a:lnTo>
                <a:lnTo>
                  <a:pt x="2154" y="1038"/>
                </a:lnTo>
                <a:lnTo>
                  <a:pt x="2163" y="1068"/>
                </a:lnTo>
                <a:lnTo>
                  <a:pt x="2171" y="1099"/>
                </a:lnTo>
                <a:lnTo>
                  <a:pt x="2179" y="1132"/>
                </a:lnTo>
                <a:lnTo>
                  <a:pt x="2186" y="1166"/>
                </a:lnTo>
                <a:lnTo>
                  <a:pt x="2191" y="1201"/>
                </a:lnTo>
                <a:lnTo>
                  <a:pt x="2195" y="1237"/>
                </a:lnTo>
                <a:lnTo>
                  <a:pt x="2199" y="1276"/>
                </a:lnTo>
                <a:lnTo>
                  <a:pt x="2202" y="1315"/>
                </a:lnTo>
                <a:lnTo>
                  <a:pt x="2203" y="1357"/>
                </a:lnTo>
                <a:lnTo>
                  <a:pt x="2203" y="1399"/>
                </a:lnTo>
                <a:lnTo>
                  <a:pt x="2203" y="1399"/>
                </a:lnTo>
                <a:lnTo>
                  <a:pt x="2205" y="1467"/>
                </a:lnTo>
                <a:lnTo>
                  <a:pt x="2206" y="1533"/>
                </a:lnTo>
                <a:lnTo>
                  <a:pt x="2210" y="1595"/>
                </a:lnTo>
                <a:lnTo>
                  <a:pt x="2216" y="1655"/>
                </a:lnTo>
                <a:lnTo>
                  <a:pt x="2221" y="1712"/>
                </a:lnTo>
                <a:lnTo>
                  <a:pt x="2229" y="1766"/>
                </a:lnTo>
                <a:lnTo>
                  <a:pt x="2236" y="1817"/>
                </a:lnTo>
                <a:lnTo>
                  <a:pt x="2244" y="1864"/>
                </a:lnTo>
                <a:lnTo>
                  <a:pt x="2253" y="1908"/>
                </a:lnTo>
                <a:lnTo>
                  <a:pt x="2263" y="1950"/>
                </a:lnTo>
                <a:lnTo>
                  <a:pt x="2271" y="1989"/>
                </a:lnTo>
                <a:lnTo>
                  <a:pt x="2280" y="2024"/>
                </a:lnTo>
                <a:lnTo>
                  <a:pt x="2298" y="2083"/>
                </a:lnTo>
                <a:lnTo>
                  <a:pt x="2314" y="2130"/>
                </a:lnTo>
                <a:lnTo>
                  <a:pt x="2314" y="2130"/>
                </a:lnTo>
                <a:lnTo>
                  <a:pt x="2264" y="2158"/>
                </a:lnTo>
                <a:lnTo>
                  <a:pt x="2212" y="2185"/>
                </a:lnTo>
                <a:lnTo>
                  <a:pt x="2159" y="2211"/>
                </a:lnTo>
                <a:lnTo>
                  <a:pt x="2108" y="2234"/>
                </a:lnTo>
                <a:lnTo>
                  <a:pt x="2029" y="2269"/>
                </a:lnTo>
                <a:lnTo>
                  <a:pt x="1995" y="2282"/>
                </a:lnTo>
                <a:lnTo>
                  <a:pt x="1995" y="2282"/>
                </a:lnTo>
                <a:lnTo>
                  <a:pt x="1983" y="2289"/>
                </a:lnTo>
                <a:lnTo>
                  <a:pt x="1973" y="2296"/>
                </a:lnTo>
                <a:lnTo>
                  <a:pt x="1965" y="2305"/>
                </a:lnTo>
                <a:lnTo>
                  <a:pt x="1959" y="2316"/>
                </a:lnTo>
                <a:lnTo>
                  <a:pt x="1953" y="2327"/>
                </a:lnTo>
                <a:lnTo>
                  <a:pt x="1950" y="2339"/>
                </a:lnTo>
                <a:lnTo>
                  <a:pt x="1950" y="2352"/>
                </a:lnTo>
                <a:lnTo>
                  <a:pt x="1952" y="2364"/>
                </a:lnTo>
                <a:lnTo>
                  <a:pt x="1952" y="2364"/>
                </a:lnTo>
                <a:lnTo>
                  <a:pt x="1965" y="2419"/>
                </a:lnTo>
                <a:lnTo>
                  <a:pt x="1984" y="2484"/>
                </a:lnTo>
                <a:lnTo>
                  <a:pt x="2006" y="2557"/>
                </a:lnTo>
                <a:lnTo>
                  <a:pt x="2019" y="2594"/>
                </a:lnTo>
                <a:lnTo>
                  <a:pt x="2033" y="2632"/>
                </a:lnTo>
                <a:lnTo>
                  <a:pt x="2047" y="2668"/>
                </a:lnTo>
                <a:lnTo>
                  <a:pt x="2064" y="2703"/>
                </a:lnTo>
                <a:lnTo>
                  <a:pt x="2081" y="2737"/>
                </a:lnTo>
                <a:lnTo>
                  <a:pt x="2099" y="2768"/>
                </a:lnTo>
                <a:lnTo>
                  <a:pt x="2117" y="2796"/>
                </a:lnTo>
                <a:lnTo>
                  <a:pt x="2127" y="2808"/>
                </a:lnTo>
                <a:lnTo>
                  <a:pt x="2138" y="2820"/>
                </a:lnTo>
                <a:lnTo>
                  <a:pt x="2147" y="2831"/>
                </a:lnTo>
                <a:lnTo>
                  <a:pt x="2158" y="2840"/>
                </a:lnTo>
                <a:lnTo>
                  <a:pt x="2168" y="2848"/>
                </a:lnTo>
                <a:lnTo>
                  <a:pt x="2179" y="2855"/>
                </a:lnTo>
                <a:lnTo>
                  <a:pt x="2528" y="3029"/>
                </a:lnTo>
                <a:lnTo>
                  <a:pt x="2528" y="3029"/>
                </a:lnTo>
                <a:lnTo>
                  <a:pt x="2482" y="3057"/>
                </a:lnTo>
                <a:lnTo>
                  <a:pt x="2436" y="3082"/>
                </a:lnTo>
                <a:lnTo>
                  <a:pt x="2388" y="3107"/>
                </a:lnTo>
                <a:lnTo>
                  <a:pt x="2341" y="3130"/>
                </a:lnTo>
                <a:lnTo>
                  <a:pt x="2291" y="3150"/>
                </a:lnTo>
                <a:lnTo>
                  <a:pt x="2241" y="3170"/>
                </a:lnTo>
                <a:lnTo>
                  <a:pt x="2191" y="3187"/>
                </a:lnTo>
                <a:lnTo>
                  <a:pt x="2139" y="3204"/>
                </a:lnTo>
                <a:lnTo>
                  <a:pt x="2088" y="3218"/>
                </a:lnTo>
                <a:lnTo>
                  <a:pt x="2034" y="3230"/>
                </a:lnTo>
                <a:lnTo>
                  <a:pt x="1981" y="3241"/>
                </a:lnTo>
                <a:lnTo>
                  <a:pt x="1926" y="3249"/>
                </a:lnTo>
                <a:lnTo>
                  <a:pt x="1872" y="3257"/>
                </a:lnTo>
                <a:lnTo>
                  <a:pt x="1816" y="3261"/>
                </a:lnTo>
                <a:lnTo>
                  <a:pt x="1761" y="3265"/>
                </a:lnTo>
                <a:lnTo>
                  <a:pt x="1704" y="3265"/>
                </a:lnTo>
                <a:lnTo>
                  <a:pt x="1704" y="3265"/>
                </a:lnTo>
                <a:close/>
                <a:moveTo>
                  <a:pt x="2650" y="2944"/>
                </a:moveTo>
                <a:lnTo>
                  <a:pt x="2650" y="2944"/>
                </a:lnTo>
                <a:lnTo>
                  <a:pt x="2645" y="2937"/>
                </a:lnTo>
                <a:lnTo>
                  <a:pt x="2639" y="2929"/>
                </a:lnTo>
                <a:lnTo>
                  <a:pt x="2631" y="2924"/>
                </a:lnTo>
                <a:lnTo>
                  <a:pt x="2623" y="2918"/>
                </a:lnTo>
                <a:lnTo>
                  <a:pt x="2247" y="2730"/>
                </a:lnTo>
                <a:lnTo>
                  <a:pt x="2247" y="2730"/>
                </a:lnTo>
                <a:lnTo>
                  <a:pt x="2240" y="2725"/>
                </a:lnTo>
                <a:lnTo>
                  <a:pt x="2233" y="2717"/>
                </a:lnTo>
                <a:lnTo>
                  <a:pt x="2225" y="2706"/>
                </a:lnTo>
                <a:lnTo>
                  <a:pt x="2217" y="2692"/>
                </a:lnTo>
                <a:lnTo>
                  <a:pt x="2198" y="2657"/>
                </a:lnTo>
                <a:lnTo>
                  <a:pt x="2179" y="2616"/>
                </a:lnTo>
                <a:lnTo>
                  <a:pt x="2160" y="2566"/>
                </a:lnTo>
                <a:lnTo>
                  <a:pt x="2142" y="2511"/>
                </a:lnTo>
                <a:lnTo>
                  <a:pt x="2123" y="2452"/>
                </a:lnTo>
                <a:lnTo>
                  <a:pt x="2105" y="2390"/>
                </a:lnTo>
                <a:lnTo>
                  <a:pt x="2105" y="2390"/>
                </a:lnTo>
                <a:lnTo>
                  <a:pt x="2181" y="2358"/>
                </a:lnTo>
                <a:lnTo>
                  <a:pt x="2225" y="2337"/>
                </a:lnTo>
                <a:lnTo>
                  <a:pt x="2271" y="2314"/>
                </a:lnTo>
                <a:lnTo>
                  <a:pt x="2318" y="2290"/>
                </a:lnTo>
                <a:lnTo>
                  <a:pt x="2362" y="2266"/>
                </a:lnTo>
                <a:lnTo>
                  <a:pt x="2405" y="2242"/>
                </a:lnTo>
                <a:lnTo>
                  <a:pt x="2443" y="2216"/>
                </a:lnTo>
                <a:lnTo>
                  <a:pt x="2443" y="2216"/>
                </a:lnTo>
                <a:lnTo>
                  <a:pt x="2452" y="2208"/>
                </a:lnTo>
                <a:lnTo>
                  <a:pt x="2460" y="2199"/>
                </a:lnTo>
                <a:lnTo>
                  <a:pt x="2466" y="2188"/>
                </a:lnTo>
                <a:lnTo>
                  <a:pt x="2470" y="2177"/>
                </a:lnTo>
                <a:lnTo>
                  <a:pt x="2473" y="2165"/>
                </a:lnTo>
                <a:lnTo>
                  <a:pt x="2473" y="2153"/>
                </a:lnTo>
                <a:lnTo>
                  <a:pt x="2470" y="2141"/>
                </a:lnTo>
                <a:lnTo>
                  <a:pt x="2466" y="2129"/>
                </a:lnTo>
                <a:lnTo>
                  <a:pt x="2466" y="2129"/>
                </a:lnTo>
                <a:lnTo>
                  <a:pt x="2460" y="2115"/>
                </a:lnTo>
                <a:lnTo>
                  <a:pt x="2447" y="2079"/>
                </a:lnTo>
                <a:lnTo>
                  <a:pt x="2438" y="2051"/>
                </a:lnTo>
                <a:lnTo>
                  <a:pt x="2427" y="2019"/>
                </a:lnTo>
                <a:lnTo>
                  <a:pt x="2416" y="1980"/>
                </a:lnTo>
                <a:lnTo>
                  <a:pt x="2405" y="1937"/>
                </a:lnTo>
                <a:lnTo>
                  <a:pt x="2395" y="1887"/>
                </a:lnTo>
                <a:lnTo>
                  <a:pt x="2384" y="1832"/>
                </a:lnTo>
                <a:lnTo>
                  <a:pt x="2373" y="1772"/>
                </a:lnTo>
                <a:lnTo>
                  <a:pt x="2365" y="1708"/>
                </a:lnTo>
                <a:lnTo>
                  <a:pt x="2357" y="1638"/>
                </a:lnTo>
                <a:lnTo>
                  <a:pt x="2350" y="1563"/>
                </a:lnTo>
                <a:lnTo>
                  <a:pt x="2347" y="1483"/>
                </a:lnTo>
                <a:lnTo>
                  <a:pt x="2346" y="1399"/>
                </a:lnTo>
                <a:lnTo>
                  <a:pt x="2346" y="1399"/>
                </a:lnTo>
                <a:lnTo>
                  <a:pt x="2345" y="1347"/>
                </a:lnTo>
                <a:lnTo>
                  <a:pt x="2343" y="1298"/>
                </a:lnTo>
                <a:lnTo>
                  <a:pt x="2339" y="1251"/>
                </a:lnTo>
                <a:lnTo>
                  <a:pt x="2334" y="1205"/>
                </a:lnTo>
                <a:lnTo>
                  <a:pt x="2329" y="1159"/>
                </a:lnTo>
                <a:lnTo>
                  <a:pt x="2321" y="1117"/>
                </a:lnTo>
                <a:lnTo>
                  <a:pt x="2311" y="1076"/>
                </a:lnTo>
                <a:lnTo>
                  <a:pt x="2302" y="1035"/>
                </a:lnTo>
                <a:lnTo>
                  <a:pt x="2290" y="998"/>
                </a:lnTo>
                <a:lnTo>
                  <a:pt x="2276" y="961"/>
                </a:lnTo>
                <a:lnTo>
                  <a:pt x="2261" y="926"/>
                </a:lnTo>
                <a:lnTo>
                  <a:pt x="2247" y="893"/>
                </a:lnTo>
                <a:lnTo>
                  <a:pt x="2229" y="862"/>
                </a:lnTo>
                <a:lnTo>
                  <a:pt x="2210" y="831"/>
                </a:lnTo>
                <a:lnTo>
                  <a:pt x="2190" y="803"/>
                </a:lnTo>
                <a:lnTo>
                  <a:pt x="2168" y="776"/>
                </a:lnTo>
                <a:lnTo>
                  <a:pt x="2146" y="750"/>
                </a:lnTo>
                <a:lnTo>
                  <a:pt x="2121" y="727"/>
                </a:lnTo>
                <a:lnTo>
                  <a:pt x="2096" y="704"/>
                </a:lnTo>
                <a:lnTo>
                  <a:pt x="2069" y="684"/>
                </a:lnTo>
                <a:lnTo>
                  <a:pt x="2041" y="665"/>
                </a:lnTo>
                <a:lnTo>
                  <a:pt x="2011" y="649"/>
                </a:lnTo>
                <a:lnTo>
                  <a:pt x="1980" y="633"/>
                </a:lnTo>
                <a:lnTo>
                  <a:pt x="1948" y="620"/>
                </a:lnTo>
                <a:lnTo>
                  <a:pt x="1914" y="608"/>
                </a:lnTo>
                <a:lnTo>
                  <a:pt x="1879" y="597"/>
                </a:lnTo>
                <a:lnTo>
                  <a:pt x="1843" y="587"/>
                </a:lnTo>
                <a:lnTo>
                  <a:pt x="1805" y="581"/>
                </a:lnTo>
                <a:lnTo>
                  <a:pt x="1766" y="574"/>
                </a:lnTo>
                <a:lnTo>
                  <a:pt x="1726" y="570"/>
                </a:lnTo>
                <a:lnTo>
                  <a:pt x="1684" y="569"/>
                </a:lnTo>
                <a:lnTo>
                  <a:pt x="1641" y="567"/>
                </a:lnTo>
                <a:lnTo>
                  <a:pt x="1641" y="567"/>
                </a:lnTo>
                <a:lnTo>
                  <a:pt x="1628" y="569"/>
                </a:lnTo>
                <a:lnTo>
                  <a:pt x="1614" y="573"/>
                </a:lnTo>
                <a:lnTo>
                  <a:pt x="1602" y="579"/>
                </a:lnTo>
                <a:lnTo>
                  <a:pt x="1591" y="587"/>
                </a:lnTo>
                <a:lnTo>
                  <a:pt x="1547" y="632"/>
                </a:lnTo>
                <a:lnTo>
                  <a:pt x="1547" y="632"/>
                </a:lnTo>
                <a:lnTo>
                  <a:pt x="1524" y="635"/>
                </a:lnTo>
                <a:lnTo>
                  <a:pt x="1502" y="637"/>
                </a:lnTo>
                <a:lnTo>
                  <a:pt x="1480" y="643"/>
                </a:lnTo>
                <a:lnTo>
                  <a:pt x="1458" y="649"/>
                </a:lnTo>
                <a:lnTo>
                  <a:pt x="1435" y="657"/>
                </a:lnTo>
                <a:lnTo>
                  <a:pt x="1414" y="665"/>
                </a:lnTo>
                <a:lnTo>
                  <a:pt x="1392" y="676"/>
                </a:lnTo>
                <a:lnTo>
                  <a:pt x="1371" y="688"/>
                </a:lnTo>
                <a:lnTo>
                  <a:pt x="1349" y="702"/>
                </a:lnTo>
                <a:lnTo>
                  <a:pt x="1329" y="717"/>
                </a:lnTo>
                <a:lnTo>
                  <a:pt x="1309" y="731"/>
                </a:lnTo>
                <a:lnTo>
                  <a:pt x="1289" y="749"/>
                </a:lnTo>
                <a:lnTo>
                  <a:pt x="1270" y="768"/>
                </a:lnTo>
                <a:lnTo>
                  <a:pt x="1251" y="788"/>
                </a:lnTo>
                <a:lnTo>
                  <a:pt x="1233" y="809"/>
                </a:lnTo>
                <a:lnTo>
                  <a:pt x="1216" y="832"/>
                </a:lnTo>
                <a:lnTo>
                  <a:pt x="1198" y="856"/>
                </a:lnTo>
                <a:lnTo>
                  <a:pt x="1182" y="882"/>
                </a:lnTo>
                <a:lnTo>
                  <a:pt x="1167" y="910"/>
                </a:lnTo>
                <a:lnTo>
                  <a:pt x="1153" y="938"/>
                </a:lnTo>
                <a:lnTo>
                  <a:pt x="1139" y="968"/>
                </a:lnTo>
                <a:lnTo>
                  <a:pt x="1127" y="1000"/>
                </a:lnTo>
                <a:lnTo>
                  <a:pt x="1116" y="1033"/>
                </a:lnTo>
                <a:lnTo>
                  <a:pt x="1106" y="1068"/>
                </a:lnTo>
                <a:lnTo>
                  <a:pt x="1096" y="1104"/>
                </a:lnTo>
                <a:lnTo>
                  <a:pt x="1087" y="1142"/>
                </a:lnTo>
                <a:lnTo>
                  <a:pt x="1080" y="1181"/>
                </a:lnTo>
                <a:lnTo>
                  <a:pt x="1075" y="1221"/>
                </a:lnTo>
                <a:lnTo>
                  <a:pt x="1069" y="1263"/>
                </a:lnTo>
                <a:lnTo>
                  <a:pt x="1067" y="1307"/>
                </a:lnTo>
                <a:lnTo>
                  <a:pt x="1064" y="1351"/>
                </a:lnTo>
                <a:lnTo>
                  <a:pt x="1062" y="1399"/>
                </a:lnTo>
                <a:lnTo>
                  <a:pt x="1062" y="1399"/>
                </a:lnTo>
                <a:lnTo>
                  <a:pt x="1061" y="1483"/>
                </a:lnTo>
                <a:lnTo>
                  <a:pt x="1058" y="1563"/>
                </a:lnTo>
                <a:lnTo>
                  <a:pt x="1052" y="1637"/>
                </a:lnTo>
                <a:lnTo>
                  <a:pt x="1045" y="1707"/>
                </a:lnTo>
                <a:lnTo>
                  <a:pt x="1036" y="1772"/>
                </a:lnTo>
                <a:lnTo>
                  <a:pt x="1025" y="1832"/>
                </a:lnTo>
                <a:lnTo>
                  <a:pt x="1014" y="1887"/>
                </a:lnTo>
                <a:lnTo>
                  <a:pt x="1003" y="1937"/>
                </a:lnTo>
                <a:lnTo>
                  <a:pt x="993" y="1980"/>
                </a:lnTo>
                <a:lnTo>
                  <a:pt x="982" y="2019"/>
                </a:lnTo>
                <a:lnTo>
                  <a:pt x="971" y="2051"/>
                </a:lnTo>
                <a:lnTo>
                  <a:pt x="962" y="2078"/>
                </a:lnTo>
                <a:lnTo>
                  <a:pt x="948" y="2115"/>
                </a:lnTo>
                <a:lnTo>
                  <a:pt x="943" y="2129"/>
                </a:lnTo>
                <a:lnTo>
                  <a:pt x="943" y="2129"/>
                </a:lnTo>
                <a:lnTo>
                  <a:pt x="939" y="2141"/>
                </a:lnTo>
                <a:lnTo>
                  <a:pt x="936" y="2153"/>
                </a:lnTo>
                <a:lnTo>
                  <a:pt x="937" y="2165"/>
                </a:lnTo>
                <a:lnTo>
                  <a:pt x="939" y="2177"/>
                </a:lnTo>
                <a:lnTo>
                  <a:pt x="943" y="2188"/>
                </a:lnTo>
                <a:lnTo>
                  <a:pt x="949" y="2199"/>
                </a:lnTo>
                <a:lnTo>
                  <a:pt x="956" y="2208"/>
                </a:lnTo>
                <a:lnTo>
                  <a:pt x="967" y="2216"/>
                </a:lnTo>
                <a:lnTo>
                  <a:pt x="967" y="2216"/>
                </a:lnTo>
                <a:lnTo>
                  <a:pt x="1003" y="2241"/>
                </a:lnTo>
                <a:lnTo>
                  <a:pt x="1046" y="2266"/>
                </a:lnTo>
                <a:lnTo>
                  <a:pt x="1091" y="2290"/>
                </a:lnTo>
                <a:lnTo>
                  <a:pt x="1138" y="2314"/>
                </a:lnTo>
                <a:lnTo>
                  <a:pt x="1184" y="2336"/>
                </a:lnTo>
                <a:lnTo>
                  <a:pt x="1228" y="2358"/>
                </a:lnTo>
                <a:lnTo>
                  <a:pt x="1303" y="2390"/>
                </a:lnTo>
                <a:lnTo>
                  <a:pt x="1303" y="2390"/>
                </a:lnTo>
                <a:lnTo>
                  <a:pt x="1286" y="2452"/>
                </a:lnTo>
                <a:lnTo>
                  <a:pt x="1268" y="2511"/>
                </a:lnTo>
                <a:lnTo>
                  <a:pt x="1248" y="2566"/>
                </a:lnTo>
                <a:lnTo>
                  <a:pt x="1229" y="2614"/>
                </a:lnTo>
                <a:lnTo>
                  <a:pt x="1212" y="2656"/>
                </a:lnTo>
                <a:lnTo>
                  <a:pt x="1194" y="2691"/>
                </a:lnTo>
                <a:lnTo>
                  <a:pt x="1186" y="2705"/>
                </a:lnTo>
                <a:lnTo>
                  <a:pt x="1178" y="2715"/>
                </a:lnTo>
                <a:lnTo>
                  <a:pt x="1171" y="2723"/>
                </a:lnTo>
                <a:lnTo>
                  <a:pt x="1166" y="2727"/>
                </a:lnTo>
                <a:lnTo>
                  <a:pt x="785" y="2918"/>
                </a:lnTo>
                <a:lnTo>
                  <a:pt x="785" y="2918"/>
                </a:lnTo>
                <a:lnTo>
                  <a:pt x="777" y="2924"/>
                </a:lnTo>
                <a:lnTo>
                  <a:pt x="769" y="2929"/>
                </a:lnTo>
                <a:lnTo>
                  <a:pt x="764" y="2937"/>
                </a:lnTo>
                <a:lnTo>
                  <a:pt x="758" y="2944"/>
                </a:lnTo>
                <a:lnTo>
                  <a:pt x="758" y="2944"/>
                </a:lnTo>
                <a:lnTo>
                  <a:pt x="723" y="2917"/>
                </a:lnTo>
                <a:lnTo>
                  <a:pt x="690" y="2889"/>
                </a:lnTo>
                <a:lnTo>
                  <a:pt x="656" y="2859"/>
                </a:lnTo>
                <a:lnTo>
                  <a:pt x="624" y="2830"/>
                </a:lnTo>
                <a:lnTo>
                  <a:pt x="593" y="2799"/>
                </a:lnTo>
                <a:lnTo>
                  <a:pt x="562" y="2766"/>
                </a:lnTo>
                <a:lnTo>
                  <a:pt x="532" y="2734"/>
                </a:lnTo>
                <a:lnTo>
                  <a:pt x="504" y="2701"/>
                </a:lnTo>
                <a:lnTo>
                  <a:pt x="476" y="2667"/>
                </a:lnTo>
                <a:lnTo>
                  <a:pt x="449" y="2632"/>
                </a:lnTo>
                <a:lnTo>
                  <a:pt x="423" y="2596"/>
                </a:lnTo>
                <a:lnTo>
                  <a:pt x="399" y="2559"/>
                </a:lnTo>
                <a:lnTo>
                  <a:pt x="375" y="2522"/>
                </a:lnTo>
                <a:lnTo>
                  <a:pt x="352" y="2484"/>
                </a:lnTo>
                <a:lnTo>
                  <a:pt x="331" y="2446"/>
                </a:lnTo>
                <a:lnTo>
                  <a:pt x="309" y="2406"/>
                </a:lnTo>
                <a:lnTo>
                  <a:pt x="290" y="2367"/>
                </a:lnTo>
                <a:lnTo>
                  <a:pt x="271" y="2327"/>
                </a:lnTo>
                <a:lnTo>
                  <a:pt x="254" y="2285"/>
                </a:lnTo>
                <a:lnTo>
                  <a:pt x="238" y="2243"/>
                </a:lnTo>
                <a:lnTo>
                  <a:pt x="223" y="2200"/>
                </a:lnTo>
                <a:lnTo>
                  <a:pt x="209" y="2158"/>
                </a:lnTo>
                <a:lnTo>
                  <a:pt x="196" y="2114"/>
                </a:lnTo>
                <a:lnTo>
                  <a:pt x="185" y="2071"/>
                </a:lnTo>
                <a:lnTo>
                  <a:pt x="174" y="2027"/>
                </a:lnTo>
                <a:lnTo>
                  <a:pt x="166" y="1981"/>
                </a:lnTo>
                <a:lnTo>
                  <a:pt x="158" y="1937"/>
                </a:lnTo>
                <a:lnTo>
                  <a:pt x="153" y="1891"/>
                </a:lnTo>
                <a:lnTo>
                  <a:pt x="148" y="1844"/>
                </a:lnTo>
                <a:lnTo>
                  <a:pt x="144" y="1798"/>
                </a:lnTo>
                <a:lnTo>
                  <a:pt x="142" y="1751"/>
                </a:lnTo>
                <a:lnTo>
                  <a:pt x="141" y="1704"/>
                </a:lnTo>
                <a:lnTo>
                  <a:pt x="141" y="1704"/>
                </a:lnTo>
                <a:lnTo>
                  <a:pt x="142" y="1663"/>
                </a:lnTo>
                <a:lnTo>
                  <a:pt x="144" y="1623"/>
                </a:lnTo>
                <a:lnTo>
                  <a:pt x="146" y="1584"/>
                </a:lnTo>
                <a:lnTo>
                  <a:pt x="149" y="1544"/>
                </a:lnTo>
                <a:lnTo>
                  <a:pt x="154" y="1505"/>
                </a:lnTo>
                <a:lnTo>
                  <a:pt x="160" y="1466"/>
                </a:lnTo>
                <a:lnTo>
                  <a:pt x="166" y="1427"/>
                </a:lnTo>
                <a:lnTo>
                  <a:pt x="173" y="1389"/>
                </a:lnTo>
                <a:lnTo>
                  <a:pt x="181" y="1351"/>
                </a:lnTo>
                <a:lnTo>
                  <a:pt x="191" y="1314"/>
                </a:lnTo>
                <a:lnTo>
                  <a:pt x="201" y="1276"/>
                </a:lnTo>
                <a:lnTo>
                  <a:pt x="212" y="1240"/>
                </a:lnTo>
                <a:lnTo>
                  <a:pt x="224" y="1203"/>
                </a:lnTo>
                <a:lnTo>
                  <a:pt x="236" y="1167"/>
                </a:lnTo>
                <a:lnTo>
                  <a:pt x="250" y="1131"/>
                </a:lnTo>
                <a:lnTo>
                  <a:pt x="265" y="1096"/>
                </a:lnTo>
                <a:lnTo>
                  <a:pt x="279" y="1061"/>
                </a:lnTo>
                <a:lnTo>
                  <a:pt x="296" y="1027"/>
                </a:lnTo>
                <a:lnTo>
                  <a:pt x="313" y="992"/>
                </a:lnTo>
                <a:lnTo>
                  <a:pt x="331" y="960"/>
                </a:lnTo>
                <a:lnTo>
                  <a:pt x="349" y="926"/>
                </a:lnTo>
                <a:lnTo>
                  <a:pt x="368" y="894"/>
                </a:lnTo>
                <a:lnTo>
                  <a:pt x="388" y="862"/>
                </a:lnTo>
                <a:lnTo>
                  <a:pt x="409" y="831"/>
                </a:lnTo>
                <a:lnTo>
                  <a:pt x="430" y="800"/>
                </a:lnTo>
                <a:lnTo>
                  <a:pt x="452" y="769"/>
                </a:lnTo>
                <a:lnTo>
                  <a:pt x="475" y="739"/>
                </a:lnTo>
                <a:lnTo>
                  <a:pt x="499" y="710"/>
                </a:lnTo>
                <a:lnTo>
                  <a:pt x="523" y="682"/>
                </a:lnTo>
                <a:lnTo>
                  <a:pt x="549" y="653"/>
                </a:lnTo>
                <a:lnTo>
                  <a:pt x="574" y="626"/>
                </a:lnTo>
                <a:lnTo>
                  <a:pt x="600" y="600"/>
                </a:lnTo>
                <a:lnTo>
                  <a:pt x="627" y="573"/>
                </a:lnTo>
                <a:lnTo>
                  <a:pt x="653" y="547"/>
                </a:lnTo>
                <a:lnTo>
                  <a:pt x="682" y="523"/>
                </a:lnTo>
                <a:lnTo>
                  <a:pt x="711" y="499"/>
                </a:lnTo>
                <a:lnTo>
                  <a:pt x="740" y="474"/>
                </a:lnTo>
                <a:lnTo>
                  <a:pt x="769" y="452"/>
                </a:lnTo>
                <a:lnTo>
                  <a:pt x="800" y="430"/>
                </a:lnTo>
                <a:lnTo>
                  <a:pt x="831" y="409"/>
                </a:lnTo>
                <a:lnTo>
                  <a:pt x="862" y="387"/>
                </a:lnTo>
                <a:lnTo>
                  <a:pt x="894" y="368"/>
                </a:lnTo>
                <a:lnTo>
                  <a:pt x="927" y="348"/>
                </a:lnTo>
                <a:lnTo>
                  <a:pt x="960" y="331"/>
                </a:lnTo>
                <a:lnTo>
                  <a:pt x="994" y="312"/>
                </a:lnTo>
                <a:lnTo>
                  <a:pt x="1028" y="296"/>
                </a:lnTo>
                <a:lnTo>
                  <a:pt x="1061" y="279"/>
                </a:lnTo>
                <a:lnTo>
                  <a:pt x="1096" y="265"/>
                </a:lnTo>
                <a:lnTo>
                  <a:pt x="1132" y="250"/>
                </a:lnTo>
                <a:lnTo>
                  <a:pt x="1167" y="236"/>
                </a:lnTo>
                <a:lnTo>
                  <a:pt x="1204" y="223"/>
                </a:lnTo>
                <a:lnTo>
                  <a:pt x="1240" y="212"/>
                </a:lnTo>
                <a:lnTo>
                  <a:pt x="1276" y="200"/>
                </a:lnTo>
                <a:lnTo>
                  <a:pt x="1314" y="191"/>
                </a:lnTo>
                <a:lnTo>
                  <a:pt x="1352" y="181"/>
                </a:lnTo>
                <a:lnTo>
                  <a:pt x="1389" y="173"/>
                </a:lnTo>
                <a:lnTo>
                  <a:pt x="1428" y="165"/>
                </a:lnTo>
                <a:lnTo>
                  <a:pt x="1466" y="160"/>
                </a:lnTo>
                <a:lnTo>
                  <a:pt x="1505" y="154"/>
                </a:lnTo>
                <a:lnTo>
                  <a:pt x="1544" y="149"/>
                </a:lnTo>
                <a:lnTo>
                  <a:pt x="1585" y="146"/>
                </a:lnTo>
                <a:lnTo>
                  <a:pt x="1624" y="144"/>
                </a:lnTo>
                <a:lnTo>
                  <a:pt x="1664" y="142"/>
                </a:lnTo>
                <a:lnTo>
                  <a:pt x="1704" y="141"/>
                </a:lnTo>
                <a:lnTo>
                  <a:pt x="1704" y="141"/>
                </a:lnTo>
                <a:lnTo>
                  <a:pt x="1745" y="142"/>
                </a:lnTo>
                <a:lnTo>
                  <a:pt x="1785" y="144"/>
                </a:lnTo>
                <a:lnTo>
                  <a:pt x="1824" y="146"/>
                </a:lnTo>
                <a:lnTo>
                  <a:pt x="1864" y="149"/>
                </a:lnTo>
                <a:lnTo>
                  <a:pt x="1903" y="154"/>
                </a:lnTo>
                <a:lnTo>
                  <a:pt x="1942" y="160"/>
                </a:lnTo>
                <a:lnTo>
                  <a:pt x="1980" y="165"/>
                </a:lnTo>
                <a:lnTo>
                  <a:pt x="2019" y="173"/>
                </a:lnTo>
                <a:lnTo>
                  <a:pt x="2057" y="181"/>
                </a:lnTo>
                <a:lnTo>
                  <a:pt x="2094" y="191"/>
                </a:lnTo>
                <a:lnTo>
                  <a:pt x="2132" y="200"/>
                </a:lnTo>
                <a:lnTo>
                  <a:pt x="2168" y="212"/>
                </a:lnTo>
                <a:lnTo>
                  <a:pt x="2205" y="223"/>
                </a:lnTo>
                <a:lnTo>
                  <a:pt x="2241" y="236"/>
                </a:lnTo>
                <a:lnTo>
                  <a:pt x="2276" y="250"/>
                </a:lnTo>
                <a:lnTo>
                  <a:pt x="2312" y="265"/>
                </a:lnTo>
                <a:lnTo>
                  <a:pt x="2347" y="279"/>
                </a:lnTo>
                <a:lnTo>
                  <a:pt x="2381" y="296"/>
                </a:lnTo>
                <a:lnTo>
                  <a:pt x="2415" y="312"/>
                </a:lnTo>
                <a:lnTo>
                  <a:pt x="2448" y="331"/>
                </a:lnTo>
                <a:lnTo>
                  <a:pt x="2482" y="348"/>
                </a:lnTo>
                <a:lnTo>
                  <a:pt x="2514" y="368"/>
                </a:lnTo>
                <a:lnTo>
                  <a:pt x="2547" y="387"/>
                </a:lnTo>
                <a:lnTo>
                  <a:pt x="2577" y="409"/>
                </a:lnTo>
                <a:lnTo>
                  <a:pt x="2608" y="430"/>
                </a:lnTo>
                <a:lnTo>
                  <a:pt x="2639" y="452"/>
                </a:lnTo>
                <a:lnTo>
                  <a:pt x="2669" y="474"/>
                </a:lnTo>
                <a:lnTo>
                  <a:pt x="2697" y="499"/>
                </a:lnTo>
                <a:lnTo>
                  <a:pt x="2727" y="523"/>
                </a:lnTo>
                <a:lnTo>
                  <a:pt x="2755" y="547"/>
                </a:lnTo>
                <a:lnTo>
                  <a:pt x="2782" y="573"/>
                </a:lnTo>
                <a:lnTo>
                  <a:pt x="2809" y="600"/>
                </a:lnTo>
                <a:lnTo>
                  <a:pt x="2834" y="626"/>
                </a:lnTo>
                <a:lnTo>
                  <a:pt x="2860" y="653"/>
                </a:lnTo>
                <a:lnTo>
                  <a:pt x="2886" y="682"/>
                </a:lnTo>
                <a:lnTo>
                  <a:pt x="2910" y="710"/>
                </a:lnTo>
                <a:lnTo>
                  <a:pt x="2934" y="739"/>
                </a:lnTo>
                <a:lnTo>
                  <a:pt x="2957" y="769"/>
                </a:lnTo>
                <a:lnTo>
                  <a:pt x="2978" y="800"/>
                </a:lnTo>
                <a:lnTo>
                  <a:pt x="3000" y="831"/>
                </a:lnTo>
                <a:lnTo>
                  <a:pt x="3020" y="862"/>
                </a:lnTo>
                <a:lnTo>
                  <a:pt x="3040" y="894"/>
                </a:lnTo>
                <a:lnTo>
                  <a:pt x="3059" y="926"/>
                </a:lnTo>
                <a:lnTo>
                  <a:pt x="3078" y="960"/>
                </a:lnTo>
                <a:lnTo>
                  <a:pt x="3096" y="992"/>
                </a:lnTo>
                <a:lnTo>
                  <a:pt x="3113" y="1027"/>
                </a:lnTo>
                <a:lnTo>
                  <a:pt x="3129" y="1061"/>
                </a:lnTo>
                <a:lnTo>
                  <a:pt x="3144" y="1096"/>
                </a:lnTo>
                <a:lnTo>
                  <a:pt x="3159" y="1131"/>
                </a:lnTo>
                <a:lnTo>
                  <a:pt x="3172" y="1167"/>
                </a:lnTo>
                <a:lnTo>
                  <a:pt x="3184" y="1203"/>
                </a:lnTo>
                <a:lnTo>
                  <a:pt x="3196" y="1240"/>
                </a:lnTo>
                <a:lnTo>
                  <a:pt x="3207" y="1276"/>
                </a:lnTo>
                <a:lnTo>
                  <a:pt x="3218" y="1314"/>
                </a:lnTo>
                <a:lnTo>
                  <a:pt x="3227" y="1351"/>
                </a:lnTo>
                <a:lnTo>
                  <a:pt x="3235" y="1389"/>
                </a:lnTo>
                <a:lnTo>
                  <a:pt x="3242" y="1427"/>
                </a:lnTo>
                <a:lnTo>
                  <a:pt x="3249" y="1466"/>
                </a:lnTo>
                <a:lnTo>
                  <a:pt x="3254" y="1505"/>
                </a:lnTo>
                <a:lnTo>
                  <a:pt x="3260" y="1544"/>
                </a:lnTo>
                <a:lnTo>
                  <a:pt x="3262" y="1584"/>
                </a:lnTo>
                <a:lnTo>
                  <a:pt x="3265" y="1623"/>
                </a:lnTo>
                <a:lnTo>
                  <a:pt x="3266" y="1663"/>
                </a:lnTo>
                <a:lnTo>
                  <a:pt x="3268" y="1704"/>
                </a:lnTo>
                <a:lnTo>
                  <a:pt x="3268" y="1704"/>
                </a:lnTo>
                <a:lnTo>
                  <a:pt x="3266" y="1751"/>
                </a:lnTo>
                <a:lnTo>
                  <a:pt x="3265" y="1798"/>
                </a:lnTo>
                <a:lnTo>
                  <a:pt x="3261" y="1844"/>
                </a:lnTo>
                <a:lnTo>
                  <a:pt x="3256" y="1891"/>
                </a:lnTo>
                <a:lnTo>
                  <a:pt x="3250" y="1937"/>
                </a:lnTo>
                <a:lnTo>
                  <a:pt x="3242" y="1981"/>
                </a:lnTo>
                <a:lnTo>
                  <a:pt x="3234" y="2027"/>
                </a:lnTo>
                <a:lnTo>
                  <a:pt x="3223" y="2071"/>
                </a:lnTo>
                <a:lnTo>
                  <a:pt x="3213" y="2114"/>
                </a:lnTo>
                <a:lnTo>
                  <a:pt x="3199" y="2158"/>
                </a:lnTo>
                <a:lnTo>
                  <a:pt x="3186" y="2201"/>
                </a:lnTo>
                <a:lnTo>
                  <a:pt x="3171" y="2243"/>
                </a:lnTo>
                <a:lnTo>
                  <a:pt x="3155" y="2285"/>
                </a:lnTo>
                <a:lnTo>
                  <a:pt x="3137" y="2327"/>
                </a:lnTo>
                <a:lnTo>
                  <a:pt x="3118" y="2367"/>
                </a:lnTo>
                <a:lnTo>
                  <a:pt x="3100" y="2406"/>
                </a:lnTo>
                <a:lnTo>
                  <a:pt x="3078" y="2446"/>
                </a:lnTo>
                <a:lnTo>
                  <a:pt x="3056" y="2484"/>
                </a:lnTo>
                <a:lnTo>
                  <a:pt x="3034" y="2523"/>
                </a:lnTo>
                <a:lnTo>
                  <a:pt x="3009" y="2559"/>
                </a:lnTo>
                <a:lnTo>
                  <a:pt x="2985" y="2596"/>
                </a:lnTo>
                <a:lnTo>
                  <a:pt x="2960" y="2632"/>
                </a:lnTo>
                <a:lnTo>
                  <a:pt x="2933" y="2667"/>
                </a:lnTo>
                <a:lnTo>
                  <a:pt x="2904" y="2701"/>
                </a:lnTo>
                <a:lnTo>
                  <a:pt x="2876" y="2734"/>
                </a:lnTo>
                <a:lnTo>
                  <a:pt x="2847" y="2768"/>
                </a:lnTo>
                <a:lnTo>
                  <a:pt x="2816" y="2799"/>
                </a:lnTo>
                <a:lnTo>
                  <a:pt x="2785" y="2830"/>
                </a:lnTo>
                <a:lnTo>
                  <a:pt x="2752" y="2859"/>
                </a:lnTo>
                <a:lnTo>
                  <a:pt x="2719" y="2889"/>
                </a:lnTo>
                <a:lnTo>
                  <a:pt x="2685" y="2917"/>
                </a:lnTo>
                <a:lnTo>
                  <a:pt x="2650" y="2944"/>
                </a:lnTo>
                <a:lnTo>
                  <a:pt x="2650" y="29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8" name="Freeform 44" descr="person icon" title="person icon"/>
          <p:cNvSpPr>
            <a:spLocks noChangeAspect="1" noEditPoints="1"/>
          </p:cNvSpPr>
          <p:nvPr/>
        </p:nvSpPr>
        <p:spPr bwMode="auto">
          <a:xfrm>
            <a:off x="1973070" y="1529443"/>
            <a:ext cx="339464" cy="365760"/>
          </a:xfrm>
          <a:custGeom>
            <a:avLst/>
            <a:gdLst>
              <a:gd name="T0" fmla="*/ 781 w 3120"/>
              <a:gd name="T1" fmla="*/ 1416 h 3362"/>
              <a:gd name="T2" fmla="*/ 919 w 3120"/>
              <a:gd name="T3" fmla="*/ 1726 h 3362"/>
              <a:gd name="T4" fmla="*/ 1120 w 3120"/>
              <a:gd name="T5" fmla="*/ 1955 h 3362"/>
              <a:gd name="T6" fmla="*/ 1273 w 3120"/>
              <a:gd name="T7" fmla="*/ 2051 h 3362"/>
              <a:gd name="T8" fmla="*/ 1470 w 3120"/>
              <a:gd name="T9" fmla="*/ 2111 h 3362"/>
              <a:gd name="T10" fmla="*/ 1664 w 3120"/>
              <a:gd name="T11" fmla="*/ 2111 h 3362"/>
              <a:gd name="T12" fmla="*/ 1902 w 3120"/>
              <a:gd name="T13" fmla="*/ 2032 h 3362"/>
              <a:gd name="T14" fmla="*/ 2069 w 3120"/>
              <a:gd name="T15" fmla="*/ 1908 h 3362"/>
              <a:gd name="T16" fmla="*/ 2239 w 3120"/>
              <a:gd name="T17" fmla="*/ 1684 h 3362"/>
              <a:gd name="T18" fmla="*/ 2326 w 3120"/>
              <a:gd name="T19" fmla="*/ 1506 h 3362"/>
              <a:gd name="T20" fmla="*/ 2394 w 3120"/>
              <a:gd name="T21" fmla="*/ 1215 h 3362"/>
              <a:gd name="T22" fmla="*/ 2399 w 3120"/>
              <a:gd name="T23" fmla="*/ 956 h 3362"/>
              <a:gd name="T24" fmla="*/ 2364 w 3120"/>
              <a:gd name="T25" fmla="*/ 748 h 3362"/>
              <a:gd name="T26" fmla="*/ 2297 w 3120"/>
              <a:gd name="T27" fmla="*/ 546 h 3362"/>
              <a:gd name="T28" fmla="*/ 2190 w 3120"/>
              <a:gd name="T29" fmla="*/ 355 h 3362"/>
              <a:gd name="T30" fmla="*/ 2038 w 3120"/>
              <a:gd name="T31" fmla="*/ 184 h 3362"/>
              <a:gd name="T32" fmla="*/ 1816 w 3120"/>
              <a:gd name="T33" fmla="*/ 48 h 3362"/>
              <a:gd name="T34" fmla="*/ 1654 w 3120"/>
              <a:gd name="T35" fmla="*/ 5 h 3362"/>
              <a:gd name="T36" fmla="*/ 1430 w 3120"/>
              <a:gd name="T37" fmla="*/ 14 h 3362"/>
              <a:gd name="T38" fmla="*/ 1233 w 3120"/>
              <a:gd name="T39" fmla="*/ 89 h 3362"/>
              <a:gd name="T40" fmla="*/ 1090 w 3120"/>
              <a:gd name="T41" fmla="*/ 189 h 3362"/>
              <a:gd name="T42" fmla="*/ 942 w 3120"/>
              <a:gd name="T43" fmla="*/ 357 h 3362"/>
              <a:gd name="T44" fmla="*/ 814 w 3120"/>
              <a:gd name="T45" fmla="*/ 601 h 3362"/>
              <a:gd name="T46" fmla="*/ 749 w 3120"/>
              <a:gd name="T47" fmla="*/ 850 h 3362"/>
              <a:gd name="T48" fmla="*/ 734 w 3120"/>
              <a:gd name="T49" fmla="*/ 1113 h 3362"/>
              <a:gd name="T50" fmla="*/ 931 w 3120"/>
              <a:gd name="T51" fmla="*/ 1376 h 3362"/>
              <a:gd name="T52" fmla="*/ 890 w 3120"/>
              <a:gd name="T53" fmla="*/ 968 h 3362"/>
              <a:gd name="T54" fmla="*/ 991 w 3120"/>
              <a:gd name="T55" fmla="*/ 583 h 3362"/>
              <a:gd name="T56" fmla="*/ 1195 w 3120"/>
              <a:gd name="T57" fmla="*/ 303 h 3362"/>
              <a:gd name="T58" fmla="*/ 1500 w 3120"/>
              <a:gd name="T59" fmla="*/ 160 h 3362"/>
              <a:gd name="T60" fmla="*/ 1822 w 3120"/>
              <a:gd name="T61" fmla="*/ 222 h 3362"/>
              <a:gd name="T62" fmla="*/ 2084 w 3120"/>
              <a:gd name="T63" fmla="*/ 476 h 3362"/>
              <a:gd name="T64" fmla="*/ 2230 w 3120"/>
              <a:gd name="T65" fmla="*/ 874 h 3362"/>
              <a:gd name="T66" fmla="*/ 2213 w 3120"/>
              <a:gd name="T67" fmla="*/ 1330 h 3362"/>
              <a:gd name="T68" fmla="*/ 2040 w 3120"/>
              <a:gd name="T69" fmla="*/ 1706 h 3362"/>
              <a:gd name="T70" fmla="*/ 1764 w 3120"/>
              <a:gd name="T71" fmla="*/ 1924 h 3362"/>
              <a:gd name="T72" fmla="*/ 1467 w 3120"/>
              <a:gd name="T73" fmla="*/ 1953 h 3362"/>
              <a:gd name="T74" fmla="*/ 1169 w 3120"/>
              <a:gd name="T75" fmla="*/ 1791 h 3362"/>
              <a:gd name="T76" fmla="*/ 3118 w 3120"/>
              <a:gd name="T77" fmla="*/ 3251 h 3362"/>
              <a:gd name="T78" fmla="*/ 3050 w 3120"/>
              <a:gd name="T79" fmla="*/ 2870 h 3362"/>
              <a:gd name="T80" fmla="*/ 2934 w 3120"/>
              <a:gd name="T81" fmla="*/ 2578 h 3362"/>
              <a:gd name="T82" fmla="*/ 2815 w 3120"/>
              <a:gd name="T83" fmla="*/ 2447 h 3362"/>
              <a:gd name="T84" fmla="*/ 2542 w 3120"/>
              <a:gd name="T85" fmla="*/ 2332 h 3362"/>
              <a:gd name="T86" fmla="*/ 2046 w 3120"/>
              <a:gd name="T87" fmla="*/ 2225 h 3362"/>
              <a:gd name="T88" fmla="*/ 1656 w 3120"/>
              <a:gd name="T89" fmla="*/ 2552 h 3362"/>
              <a:gd name="T90" fmla="*/ 1462 w 3120"/>
              <a:gd name="T91" fmla="*/ 2552 h 3362"/>
              <a:gd name="T92" fmla="*/ 1071 w 3120"/>
              <a:gd name="T93" fmla="*/ 2225 h 3362"/>
              <a:gd name="T94" fmla="*/ 481 w 3120"/>
              <a:gd name="T95" fmla="*/ 2364 h 3362"/>
              <a:gd name="T96" fmla="*/ 287 w 3120"/>
              <a:gd name="T97" fmla="*/ 2458 h 3362"/>
              <a:gd name="T98" fmla="*/ 188 w 3120"/>
              <a:gd name="T99" fmla="*/ 2584 h 3362"/>
              <a:gd name="T100" fmla="*/ 64 w 3120"/>
              <a:gd name="T101" fmla="*/ 2931 h 3362"/>
              <a:gd name="T102" fmla="*/ 2 w 3120"/>
              <a:gd name="T103" fmla="*/ 3304 h 3362"/>
              <a:gd name="T104" fmla="*/ 3089 w 3120"/>
              <a:gd name="T105" fmla="*/ 3348 h 3362"/>
              <a:gd name="T106" fmla="*/ 334 w 3120"/>
              <a:gd name="T107" fmla="*/ 2643 h 3362"/>
              <a:gd name="T108" fmla="*/ 618 w 3120"/>
              <a:gd name="T109" fmla="*/ 2482 h 3362"/>
              <a:gd name="T110" fmla="*/ 1116 w 3120"/>
              <a:gd name="T111" fmla="*/ 2466 h 3362"/>
              <a:gd name="T112" fmla="*/ 1321 w 3120"/>
              <a:gd name="T113" fmla="*/ 2651 h 3362"/>
              <a:gd name="T114" fmla="*/ 1549 w 3120"/>
              <a:gd name="T115" fmla="*/ 2754 h 3362"/>
              <a:gd name="T116" fmla="*/ 1704 w 3120"/>
              <a:gd name="T117" fmla="*/ 2704 h 3362"/>
              <a:gd name="T118" fmla="*/ 1985 w 3120"/>
              <a:gd name="T119" fmla="*/ 2481 h 3362"/>
              <a:gd name="T120" fmla="*/ 2555 w 3120"/>
              <a:gd name="T121" fmla="*/ 2500 h 3362"/>
              <a:gd name="T122" fmla="*/ 2810 w 3120"/>
              <a:gd name="T123" fmla="*/ 2675 h 3362"/>
              <a:gd name="T124" fmla="*/ 167 w 3120"/>
              <a:gd name="T125" fmla="*/ 3208 h 3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20" h="3362">
                <a:moveTo>
                  <a:pt x="743" y="1215"/>
                </a:moveTo>
                <a:lnTo>
                  <a:pt x="743" y="1217"/>
                </a:lnTo>
                <a:lnTo>
                  <a:pt x="743" y="1218"/>
                </a:lnTo>
                <a:lnTo>
                  <a:pt x="749" y="1270"/>
                </a:lnTo>
                <a:lnTo>
                  <a:pt x="757" y="1325"/>
                </a:lnTo>
                <a:lnTo>
                  <a:pt x="760" y="1331"/>
                </a:lnTo>
                <a:lnTo>
                  <a:pt x="770" y="1369"/>
                </a:lnTo>
                <a:lnTo>
                  <a:pt x="780" y="1414"/>
                </a:lnTo>
                <a:lnTo>
                  <a:pt x="781" y="1416"/>
                </a:lnTo>
                <a:lnTo>
                  <a:pt x="781" y="1416"/>
                </a:lnTo>
                <a:lnTo>
                  <a:pt x="797" y="1465"/>
                </a:lnTo>
                <a:lnTo>
                  <a:pt x="813" y="1515"/>
                </a:lnTo>
                <a:lnTo>
                  <a:pt x="814" y="1516"/>
                </a:lnTo>
                <a:lnTo>
                  <a:pt x="832" y="1568"/>
                </a:lnTo>
                <a:lnTo>
                  <a:pt x="836" y="1570"/>
                </a:lnTo>
                <a:lnTo>
                  <a:pt x="851" y="1603"/>
                </a:lnTo>
                <a:lnTo>
                  <a:pt x="873" y="1640"/>
                </a:lnTo>
                <a:lnTo>
                  <a:pt x="890" y="1680"/>
                </a:lnTo>
                <a:lnTo>
                  <a:pt x="890" y="1682"/>
                </a:lnTo>
                <a:lnTo>
                  <a:pt x="919" y="1726"/>
                </a:lnTo>
                <a:lnTo>
                  <a:pt x="944" y="1767"/>
                </a:lnTo>
                <a:lnTo>
                  <a:pt x="948" y="1771"/>
                </a:lnTo>
                <a:lnTo>
                  <a:pt x="971" y="1800"/>
                </a:lnTo>
                <a:lnTo>
                  <a:pt x="1002" y="1841"/>
                </a:lnTo>
                <a:lnTo>
                  <a:pt x="1006" y="1844"/>
                </a:lnTo>
                <a:lnTo>
                  <a:pt x="1030" y="1869"/>
                </a:lnTo>
                <a:lnTo>
                  <a:pt x="1061" y="1904"/>
                </a:lnTo>
                <a:lnTo>
                  <a:pt x="1064" y="1906"/>
                </a:lnTo>
                <a:lnTo>
                  <a:pt x="1092" y="1931"/>
                </a:lnTo>
                <a:lnTo>
                  <a:pt x="1120" y="1955"/>
                </a:lnTo>
                <a:lnTo>
                  <a:pt x="1123" y="1961"/>
                </a:lnTo>
                <a:lnTo>
                  <a:pt x="1130" y="1963"/>
                </a:lnTo>
                <a:lnTo>
                  <a:pt x="1171" y="1994"/>
                </a:lnTo>
                <a:lnTo>
                  <a:pt x="1175" y="1994"/>
                </a:lnTo>
                <a:lnTo>
                  <a:pt x="1198" y="2008"/>
                </a:lnTo>
                <a:lnTo>
                  <a:pt x="1198" y="2008"/>
                </a:lnTo>
                <a:lnTo>
                  <a:pt x="1228" y="2028"/>
                </a:lnTo>
                <a:lnTo>
                  <a:pt x="1229" y="2030"/>
                </a:lnTo>
                <a:lnTo>
                  <a:pt x="1271" y="2051"/>
                </a:lnTo>
                <a:lnTo>
                  <a:pt x="1273" y="2051"/>
                </a:lnTo>
                <a:lnTo>
                  <a:pt x="1273" y="2051"/>
                </a:lnTo>
                <a:lnTo>
                  <a:pt x="1304" y="2064"/>
                </a:lnTo>
                <a:lnTo>
                  <a:pt x="1305" y="2065"/>
                </a:lnTo>
                <a:lnTo>
                  <a:pt x="1352" y="2083"/>
                </a:lnTo>
                <a:lnTo>
                  <a:pt x="1355" y="2083"/>
                </a:lnTo>
                <a:lnTo>
                  <a:pt x="1391" y="2096"/>
                </a:lnTo>
                <a:lnTo>
                  <a:pt x="1399" y="2098"/>
                </a:lnTo>
                <a:lnTo>
                  <a:pt x="1436" y="2104"/>
                </a:lnTo>
                <a:lnTo>
                  <a:pt x="1470" y="2111"/>
                </a:lnTo>
                <a:lnTo>
                  <a:pt x="1470" y="2111"/>
                </a:lnTo>
                <a:lnTo>
                  <a:pt x="1471" y="2112"/>
                </a:lnTo>
                <a:lnTo>
                  <a:pt x="1476" y="2113"/>
                </a:lnTo>
                <a:lnTo>
                  <a:pt x="1479" y="2114"/>
                </a:lnTo>
                <a:lnTo>
                  <a:pt x="1525" y="2117"/>
                </a:lnTo>
                <a:lnTo>
                  <a:pt x="1564" y="2117"/>
                </a:lnTo>
                <a:lnTo>
                  <a:pt x="1570" y="2117"/>
                </a:lnTo>
                <a:lnTo>
                  <a:pt x="1570" y="2117"/>
                </a:lnTo>
                <a:lnTo>
                  <a:pt x="1611" y="2117"/>
                </a:lnTo>
                <a:lnTo>
                  <a:pt x="1654" y="2114"/>
                </a:lnTo>
                <a:lnTo>
                  <a:pt x="1664" y="2111"/>
                </a:lnTo>
                <a:lnTo>
                  <a:pt x="1697" y="2104"/>
                </a:lnTo>
                <a:lnTo>
                  <a:pt x="1738" y="2099"/>
                </a:lnTo>
                <a:lnTo>
                  <a:pt x="1746" y="2095"/>
                </a:lnTo>
                <a:lnTo>
                  <a:pt x="1774" y="2086"/>
                </a:lnTo>
                <a:lnTo>
                  <a:pt x="1778" y="2086"/>
                </a:lnTo>
                <a:lnTo>
                  <a:pt x="1827" y="2066"/>
                </a:lnTo>
                <a:lnTo>
                  <a:pt x="1828" y="2065"/>
                </a:lnTo>
                <a:lnTo>
                  <a:pt x="1859" y="2053"/>
                </a:lnTo>
                <a:lnTo>
                  <a:pt x="1860" y="2053"/>
                </a:lnTo>
                <a:lnTo>
                  <a:pt x="1902" y="2032"/>
                </a:lnTo>
                <a:lnTo>
                  <a:pt x="1907" y="2028"/>
                </a:lnTo>
                <a:lnTo>
                  <a:pt x="1941" y="2006"/>
                </a:lnTo>
                <a:lnTo>
                  <a:pt x="1942" y="2005"/>
                </a:lnTo>
                <a:lnTo>
                  <a:pt x="1971" y="1987"/>
                </a:lnTo>
                <a:lnTo>
                  <a:pt x="2006" y="1961"/>
                </a:lnTo>
                <a:lnTo>
                  <a:pt x="2011" y="1959"/>
                </a:lnTo>
                <a:lnTo>
                  <a:pt x="2029" y="1942"/>
                </a:lnTo>
                <a:lnTo>
                  <a:pt x="2030" y="1942"/>
                </a:lnTo>
                <a:lnTo>
                  <a:pt x="2067" y="1908"/>
                </a:lnTo>
                <a:lnTo>
                  <a:pt x="2069" y="1908"/>
                </a:lnTo>
                <a:lnTo>
                  <a:pt x="2107" y="1869"/>
                </a:lnTo>
                <a:lnTo>
                  <a:pt x="2136" y="1837"/>
                </a:lnTo>
                <a:lnTo>
                  <a:pt x="2138" y="1833"/>
                </a:lnTo>
                <a:lnTo>
                  <a:pt x="2151" y="1819"/>
                </a:lnTo>
                <a:lnTo>
                  <a:pt x="2155" y="1819"/>
                </a:lnTo>
                <a:lnTo>
                  <a:pt x="2187" y="1769"/>
                </a:lnTo>
                <a:lnTo>
                  <a:pt x="2189" y="1767"/>
                </a:lnTo>
                <a:lnTo>
                  <a:pt x="2218" y="1724"/>
                </a:lnTo>
                <a:lnTo>
                  <a:pt x="2220" y="1720"/>
                </a:lnTo>
                <a:lnTo>
                  <a:pt x="2239" y="1684"/>
                </a:lnTo>
                <a:lnTo>
                  <a:pt x="2266" y="1642"/>
                </a:lnTo>
                <a:lnTo>
                  <a:pt x="2267" y="1638"/>
                </a:lnTo>
                <a:lnTo>
                  <a:pt x="2271" y="1627"/>
                </a:lnTo>
                <a:lnTo>
                  <a:pt x="2272" y="1627"/>
                </a:lnTo>
                <a:lnTo>
                  <a:pt x="2299" y="1573"/>
                </a:lnTo>
                <a:lnTo>
                  <a:pt x="2301" y="1573"/>
                </a:lnTo>
                <a:lnTo>
                  <a:pt x="2306" y="1559"/>
                </a:lnTo>
                <a:lnTo>
                  <a:pt x="2307" y="1557"/>
                </a:lnTo>
                <a:lnTo>
                  <a:pt x="2307" y="1557"/>
                </a:lnTo>
                <a:lnTo>
                  <a:pt x="2326" y="1506"/>
                </a:lnTo>
                <a:lnTo>
                  <a:pt x="2326" y="1503"/>
                </a:lnTo>
                <a:lnTo>
                  <a:pt x="2341" y="1460"/>
                </a:lnTo>
                <a:lnTo>
                  <a:pt x="2341" y="1456"/>
                </a:lnTo>
                <a:lnTo>
                  <a:pt x="2353" y="1418"/>
                </a:lnTo>
                <a:lnTo>
                  <a:pt x="2364" y="1370"/>
                </a:lnTo>
                <a:lnTo>
                  <a:pt x="2379" y="1321"/>
                </a:lnTo>
                <a:lnTo>
                  <a:pt x="2379" y="1313"/>
                </a:lnTo>
                <a:lnTo>
                  <a:pt x="2385" y="1270"/>
                </a:lnTo>
                <a:lnTo>
                  <a:pt x="2394" y="1218"/>
                </a:lnTo>
                <a:lnTo>
                  <a:pt x="2394" y="1215"/>
                </a:lnTo>
                <a:lnTo>
                  <a:pt x="2399" y="1164"/>
                </a:lnTo>
                <a:lnTo>
                  <a:pt x="2399" y="1113"/>
                </a:lnTo>
                <a:lnTo>
                  <a:pt x="2399" y="1111"/>
                </a:lnTo>
                <a:lnTo>
                  <a:pt x="2399" y="1061"/>
                </a:lnTo>
                <a:lnTo>
                  <a:pt x="2399" y="1008"/>
                </a:lnTo>
                <a:lnTo>
                  <a:pt x="2399" y="1005"/>
                </a:lnTo>
                <a:lnTo>
                  <a:pt x="2399" y="1005"/>
                </a:lnTo>
                <a:lnTo>
                  <a:pt x="2399" y="957"/>
                </a:lnTo>
                <a:lnTo>
                  <a:pt x="2399" y="957"/>
                </a:lnTo>
                <a:lnTo>
                  <a:pt x="2399" y="956"/>
                </a:lnTo>
                <a:lnTo>
                  <a:pt x="2399" y="955"/>
                </a:lnTo>
                <a:lnTo>
                  <a:pt x="2394" y="904"/>
                </a:lnTo>
                <a:lnTo>
                  <a:pt x="2394" y="902"/>
                </a:lnTo>
                <a:lnTo>
                  <a:pt x="2394" y="901"/>
                </a:lnTo>
                <a:lnTo>
                  <a:pt x="2385" y="851"/>
                </a:lnTo>
                <a:lnTo>
                  <a:pt x="2379" y="805"/>
                </a:lnTo>
                <a:lnTo>
                  <a:pt x="2379" y="805"/>
                </a:lnTo>
                <a:lnTo>
                  <a:pt x="2379" y="803"/>
                </a:lnTo>
                <a:lnTo>
                  <a:pt x="2379" y="799"/>
                </a:lnTo>
                <a:lnTo>
                  <a:pt x="2364" y="748"/>
                </a:lnTo>
                <a:lnTo>
                  <a:pt x="2353" y="703"/>
                </a:lnTo>
                <a:lnTo>
                  <a:pt x="2341" y="663"/>
                </a:lnTo>
                <a:lnTo>
                  <a:pt x="2341" y="663"/>
                </a:lnTo>
                <a:lnTo>
                  <a:pt x="2341" y="658"/>
                </a:lnTo>
                <a:lnTo>
                  <a:pt x="2326" y="616"/>
                </a:lnTo>
                <a:lnTo>
                  <a:pt x="2326" y="612"/>
                </a:lnTo>
                <a:lnTo>
                  <a:pt x="2306" y="564"/>
                </a:lnTo>
                <a:lnTo>
                  <a:pt x="2306" y="562"/>
                </a:lnTo>
                <a:lnTo>
                  <a:pt x="2302" y="546"/>
                </a:lnTo>
                <a:lnTo>
                  <a:pt x="2297" y="546"/>
                </a:lnTo>
                <a:lnTo>
                  <a:pt x="2288" y="526"/>
                </a:lnTo>
                <a:lnTo>
                  <a:pt x="2288" y="524"/>
                </a:lnTo>
                <a:lnTo>
                  <a:pt x="2267" y="481"/>
                </a:lnTo>
                <a:lnTo>
                  <a:pt x="2267" y="480"/>
                </a:lnTo>
                <a:lnTo>
                  <a:pt x="2263" y="474"/>
                </a:lnTo>
                <a:lnTo>
                  <a:pt x="2239" y="434"/>
                </a:lnTo>
                <a:lnTo>
                  <a:pt x="2220" y="399"/>
                </a:lnTo>
                <a:lnTo>
                  <a:pt x="2218" y="396"/>
                </a:lnTo>
                <a:lnTo>
                  <a:pt x="2217" y="394"/>
                </a:lnTo>
                <a:lnTo>
                  <a:pt x="2190" y="355"/>
                </a:lnTo>
                <a:lnTo>
                  <a:pt x="2190" y="355"/>
                </a:lnTo>
                <a:lnTo>
                  <a:pt x="2189" y="354"/>
                </a:lnTo>
                <a:lnTo>
                  <a:pt x="2163" y="315"/>
                </a:lnTo>
                <a:lnTo>
                  <a:pt x="2158" y="312"/>
                </a:lnTo>
                <a:lnTo>
                  <a:pt x="2134" y="283"/>
                </a:lnTo>
                <a:lnTo>
                  <a:pt x="2107" y="252"/>
                </a:lnTo>
                <a:lnTo>
                  <a:pt x="2104" y="248"/>
                </a:lnTo>
                <a:lnTo>
                  <a:pt x="2073" y="220"/>
                </a:lnTo>
                <a:lnTo>
                  <a:pt x="2045" y="189"/>
                </a:lnTo>
                <a:lnTo>
                  <a:pt x="2038" y="184"/>
                </a:lnTo>
                <a:lnTo>
                  <a:pt x="2006" y="160"/>
                </a:lnTo>
                <a:lnTo>
                  <a:pt x="1972" y="136"/>
                </a:lnTo>
                <a:lnTo>
                  <a:pt x="1970" y="133"/>
                </a:lnTo>
                <a:lnTo>
                  <a:pt x="1954" y="122"/>
                </a:lnTo>
                <a:lnTo>
                  <a:pt x="1954" y="119"/>
                </a:lnTo>
                <a:lnTo>
                  <a:pt x="1899" y="86"/>
                </a:lnTo>
                <a:lnTo>
                  <a:pt x="1895" y="86"/>
                </a:lnTo>
                <a:lnTo>
                  <a:pt x="1861" y="66"/>
                </a:lnTo>
                <a:lnTo>
                  <a:pt x="1855" y="65"/>
                </a:lnTo>
                <a:lnTo>
                  <a:pt x="1816" y="48"/>
                </a:lnTo>
                <a:lnTo>
                  <a:pt x="1815" y="48"/>
                </a:lnTo>
                <a:lnTo>
                  <a:pt x="1783" y="36"/>
                </a:lnTo>
                <a:lnTo>
                  <a:pt x="1779" y="35"/>
                </a:lnTo>
                <a:lnTo>
                  <a:pt x="1737" y="22"/>
                </a:lnTo>
                <a:lnTo>
                  <a:pt x="1733" y="22"/>
                </a:lnTo>
                <a:lnTo>
                  <a:pt x="1694" y="14"/>
                </a:lnTo>
                <a:lnTo>
                  <a:pt x="1692" y="14"/>
                </a:lnTo>
                <a:lnTo>
                  <a:pt x="1660" y="8"/>
                </a:lnTo>
                <a:lnTo>
                  <a:pt x="1657" y="7"/>
                </a:lnTo>
                <a:lnTo>
                  <a:pt x="1654" y="5"/>
                </a:lnTo>
                <a:lnTo>
                  <a:pt x="1650" y="5"/>
                </a:lnTo>
                <a:lnTo>
                  <a:pt x="1611" y="3"/>
                </a:lnTo>
                <a:lnTo>
                  <a:pt x="1572" y="0"/>
                </a:lnTo>
                <a:lnTo>
                  <a:pt x="1564" y="0"/>
                </a:lnTo>
                <a:lnTo>
                  <a:pt x="1563" y="0"/>
                </a:lnTo>
                <a:lnTo>
                  <a:pt x="1563" y="0"/>
                </a:lnTo>
                <a:lnTo>
                  <a:pt x="1523" y="3"/>
                </a:lnTo>
                <a:lnTo>
                  <a:pt x="1481" y="5"/>
                </a:lnTo>
                <a:lnTo>
                  <a:pt x="1474" y="8"/>
                </a:lnTo>
                <a:lnTo>
                  <a:pt x="1430" y="14"/>
                </a:lnTo>
                <a:lnTo>
                  <a:pt x="1426" y="16"/>
                </a:lnTo>
                <a:lnTo>
                  <a:pt x="1395" y="24"/>
                </a:lnTo>
                <a:lnTo>
                  <a:pt x="1355" y="35"/>
                </a:lnTo>
                <a:lnTo>
                  <a:pt x="1355" y="35"/>
                </a:lnTo>
                <a:lnTo>
                  <a:pt x="1354" y="35"/>
                </a:lnTo>
                <a:lnTo>
                  <a:pt x="1321" y="48"/>
                </a:lnTo>
                <a:lnTo>
                  <a:pt x="1317" y="48"/>
                </a:lnTo>
                <a:lnTo>
                  <a:pt x="1263" y="71"/>
                </a:lnTo>
                <a:lnTo>
                  <a:pt x="1262" y="74"/>
                </a:lnTo>
                <a:lnTo>
                  <a:pt x="1233" y="89"/>
                </a:lnTo>
                <a:lnTo>
                  <a:pt x="1230" y="91"/>
                </a:lnTo>
                <a:lnTo>
                  <a:pt x="1199" y="110"/>
                </a:lnTo>
                <a:lnTo>
                  <a:pt x="1166" y="131"/>
                </a:lnTo>
                <a:lnTo>
                  <a:pt x="1164" y="133"/>
                </a:lnTo>
                <a:lnTo>
                  <a:pt x="1163" y="133"/>
                </a:lnTo>
                <a:lnTo>
                  <a:pt x="1124" y="162"/>
                </a:lnTo>
                <a:lnTo>
                  <a:pt x="1122" y="165"/>
                </a:lnTo>
                <a:lnTo>
                  <a:pt x="1095" y="186"/>
                </a:lnTo>
                <a:lnTo>
                  <a:pt x="1093" y="187"/>
                </a:lnTo>
                <a:lnTo>
                  <a:pt x="1090" y="189"/>
                </a:lnTo>
                <a:lnTo>
                  <a:pt x="1061" y="220"/>
                </a:lnTo>
                <a:lnTo>
                  <a:pt x="1037" y="245"/>
                </a:lnTo>
                <a:lnTo>
                  <a:pt x="1037" y="245"/>
                </a:lnTo>
                <a:lnTo>
                  <a:pt x="1023" y="250"/>
                </a:lnTo>
                <a:lnTo>
                  <a:pt x="1023" y="258"/>
                </a:lnTo>
                <a:lnTo>
                  <a:pt x="1000" y="283"/>
                </a:lnTo>
                <a:lnTo>
                  <a:pt x="983" y="305"/>
                </a:lnTo>
                <a:lnTo>
                  <a:pt x="981" y="305"/>
                </a:lnTo>
                <a:lnTo>
                  <a:pt x="946" y="352"/>
                </a:lnTo>
                <a:lnTo>
                  <a:pt x="942" y="357"/>
                </a:lnTo>
                <a:lnTo>
                  <a:pt x="919" y="394"/>
                </a:lnTo>
                <a:lnTo>
                  <a:pt x="897" y="429"/>
                </a:lnTo>
                <a:lnTo>
                  <a:pt x="897" y="430"/>
                </a:lnTo>
                <a:lnTo>
                  <a:pt x="894" y="433"/>
                </a:lnTo>
                <a:lnTo>
                  <a:pt x="891" y="440"/>
                </a:lnTo>
                <a:lnTo>
                  <a:pt x="873" y="477"/>
                </a:lnTo>
                <a:lnTo>
                  <a:pt x="851" y="515"/>
                </a:lnTo>
                <a:lnTo>
                  <a:pt x="834" y="551"/>
                </a:lnTo>
                <a:lnTo>
                  <a:pt x="831" y="553"/>
                </a:lnTo>
                <a:lnTo>
                  <a:pt x="814" y="601"/>
                </a:lnTo>
                <a:lnTo>
                  <a:pt x="813" y="603"/>
                </a:lnTo>
                <a:lnTo>
                  <a:pt x="796" y="653"/>
                </a:lnTo>
                <a:lnTo>
                  <a:pt x="782" y="698"/>
                </a:lnTo>
                <a:lnTo>
                  <a:pt x="782" y="700"/>
                </a:lnTo>
                <a:lnTo>
                  <a:pt x="780" y="704"/>
                </a:lnTo>
                <a:lnTo>
                  <a:pt x="780" y="709"/>
                </a:lnTo>
                <a:lnTo>
                  <a:pt x="770" y="750"/>
                </a:lnTo>
                <a:lnTo>
                  <a:pt x="761" y="786"/>
                </a:lnTo>
                <a:lnTo>
                  <a:pt x="757" y="791"/>
                </a:lnTo>
                <a:lnTo>
                  <a:pt x="749" y="850"/>
                </a:lnTo>
                <a:lnTo>
                  <a:pt x="743" y="902"/>
                </a:lnTo>
                <a:lnTo>
                  <a:pt x="743" y="904"/>
                </a:lnTo>
                <a:lnTo>
                  <a:pt x="737" y="955"/>
                </a:lnTo>
                <a:lnTo>
                  <a:pt x="737" y="957"/>
                </a:lnTo>
                <a:lnTo>
                  <a:pt x="734" y="1005"/>
                </a:lnTo>
                <a:lnTo>
                  <a:pt x="734" y="1008"/>
                </a:lnTo>
                <a:lnTo>
                  <a:pt x="734" y="1061"/>
                </a:lnTo>
                <a:lnTo>
                  <a:pt x="734" y="1111"/>
                </a:lnTo>
                <a:lnTo>
                  <a:pt x="734" y="1112"/>
                </a:lnTo>
                <a:lnTo>
                  <a:pt x="734" y="1113"/>
                </a:lnTo>
                <a:lnTo>
                  <a:pt x="734" y="1114"/>
                </a:lnTo>
                <a:lnTo>
                  <a:pt x="737" y="1165"/>
                </a:lnTo>
                <a:lnTo>
                  <a:pt x="743" y="1215"/>
                </a:lnTo>
                <a:close/>
                <a:moveTo>
                  <a:pt x="1028" y="1609"/>
                </a:moveTo>
                <a:lnTo>
                  <a:pt x="1009" y="1572"/>
                </a:lnTo>
                <a:lnTo>
                  <a:pt x="991" y="1535"/>
                </a:lnTo>
                <a:lnTo>
                  <a:pt x="972" y="1498"/>
                </a:lnTo>
                <a:lnTo>
                  <a:pt x="958" y="1460"/>
                </a:lnTo>
                <a:lnTo>
                  <a:pt x="943" y="1417"/>
                </a:lnTo>
                <a:lnTo>
                  <a:pt x="931" y="1376"/>
                </a:lnTo>
                <a:lnTo>
                  <a:pt x="922" y="1339"/>
                </a:lnTo>
                <a:lnTo>
                  <a:pt x="922" y="1337"/>
                </a:lnTo>
                <a:lnTo>
                  <a:pt x="911" y="1290"/>
                </a:lnTo>
                <a:lnTo>
                  <a:pt x="904" y="1247"/>
                </a:lnTo>
                <a:lnTo>
                  <a:pt x="897" y="1198"/>
                </a:lnTo>
                <a:lnTo>
                  <a:pt x="890" y="1153"/>
                </a:lnTo>
                <a:lnTo>
                  <a:pt x="890" y="1109"/>
                </a:lnTo>
                <a:lnTo>
                  <a:pt x="890" y="1061"/>
                </a:lnTo>
                <a:lnTo>
                  <a:pt x="890" y="1009"/>
                </a:lnTo>
                <a:lnTo>
                  <a:pt x="890" y="968"/>
                </a:lnTo>
                <a:lnTo>
                  <a:pt x="898" y="921"/>
                </a:lnTo>
                <a:lnTo>
                  <a:pt x="906" y="874"/>
                </a:lnTo>
                <a:lnTo>
                  <a:pt x="911" y="828"/>
                </a:lnTo>
                <a:lnTo>
                  <a:pt x="922" y="782"/>
                </a:lnTo>
                <a:lnTo>
                  <a:pt x="922" y="781"/>
                </a:lnTo>
                <a:lnTo>
                  <a:pt x="931" y="743"/>
                </a:lnTo>
                <a:lnTo>
                  <a:pt x="943" y="701"/>
                </a:lnTo>
                <a:lnTo>
                  <a:pt x="958" y="662"/>
                </a:lnTo>
                <a:lnTo>
                  <a:pt x="973" y="621"/>
                </a:lnTo>
                <a:lnTo>
                  <a:pt x="991" y="583"/>
                </a:lnTo>
                <a:lnTo>
                  <a:pt x="1009" y="547"/>
                </a:lnTo>
                <a:lnTo>
                  <a:pt x="1028" y="512"/>
                </a:lnTo>
                <a:lnTo>
                  <a:pt x="1058" y="466"/>
                </a:lnTo>
                <a:lnTo>
                  <a:pt x="1058" y="464"/>
                </a:lnTo>
                <a:lnTo>
                  <a:pt x="1070" y="444"/>
                </a:lnTo>
                <a:lnTo>
                  <a:pt x="1094" y="414"/>
                </a:lnTo>
                <a:lnTo>
                  <a:pt x="1120" y="384"/>
                </a:lnTo>
                <a:lnTo>
                  <a:pt x="1144" y="353"/>
                </a:lnTo>
                <a:lnTo>
                  <a:pt x="1169" y="329"/>
                </a:lnTo>
                <a:lnTo>
                  <a:pt x="1195" y="303"/>
                </a:lnTo>
                <a:lnTo>
                  <a:pt x="1223" y="283"/>
                </a:lnTo>
                <a:lnTo>
                  <a:pt x="1252" y="261"/>
                </a:lnTo>
                <a:lnTo>
                  <a:pt x="1282" y="241"/>
                </a:lnTo>
                <a:lnTo>
                  <a:pt x="1313" y="222"/>
                </a:lnTo>
                <a:lnTo>
                  <a:pt x="1341" y="208"/>
                </a:lnTo>
                <a:lnTo>
                  <a:pt x="1371" y="195"/>
                </a:lnTo>
                <a:lnTo>
                  <a:pt x="1402" y="182"/>
                </a:lnTo>
                <a:lnTo>
                  <a:pt x="1434" y="175"/>
                </a:lnTo>
                <a:lnTo>
                  <a:pt x="1469" y="165"/>
                </a:lnTo>
                <a:lnTo>
                  <a:pt x="1500" y="160"/>
                </a:lnTo>
                <a:lnTo>
                  <a:pt x="1535" y="157"/>
                </a:lnTo>
                <a:lnTo>
                  <a:pt x="1567" y="155"/>
                </a:lnTo>
                <a:lnTo>
                  <a:pt x="1602" y="157"/>
                </a:lnTo>
                <a:lnTo>
                  <a:pt x="1636" y="160"/>
                </a:lnTo>
                <a:lnTo>
                  <a:pt x="1666" y="165"/>
                </a:lnTo>
                <a:lnTo>
                  <a:pt x="1702" y="175"/>
                </a:lnTo>
                <a:lnTo>
                  <a:pt x="1733" y="182"/>
                </a:lnTo>
                <a:lnTo>
                  <a:pt x="1763" y="195"/>
                </a:lnTo>
                <a:lnTo>
                  <a:pt x="1795" y="208"/>
                </a:lnTo>
                <a:lnTo>
                  <a:pt x="1822" y="222"/>
                </a:lnTo>
                <a:lnTo>
                  <a:pt x="1852" y="241"/>
                </a:lnTo>
                <a:lnTo>
                  <a:pt x="1879" y="260"/>
                </a:lnTo>
                <a:lnTo>
                  <a:pt x="1913" y="283"/>
                </a:lnTo>
                <a:lnTo>
                  <a:pt x="1938" y="303"/>
                </a:lnTo>
                <a:lnTo>
                  <a:pt x="1965" y="330"/>
                </a:lnTo>
                <a:lnTo>
                  <a:pt x="1992" y="354"/>
                </a:lnTo>
                <a:lnTo>
                  <a:pt x="2015" y="384"/>
                </a:lnTo>
                <a:lnTo>
                  <a:pt x="2040" y="413"/>
                </a:lnTo>
                <a:lnTo>
                  <a:pt x="2061" y="444"/>
                </a:lnTo>
                <a:lnTo>
                  <a:pt x="2084" y="476"/>
                </a:lnTo>
                <a:lnTo>
                  <a:pt x="2105" y="512"/>
                </a:lnTo>
                <a:lnTo>
                  <a:pt x="2127" y="549"/>
                </a:lnTo>
                <a:lnTo>
                  <a:pt x="2145" y="583"/>
                </a:lnTo>
                <a:lnTo>
                  <a:pt x="2162" y="621"/>
                </a:lnTo>
                <a:lnTo>
                  <a:pt x="2178" y="662"/>
                </a:lnTo>
                <a:lnTo>
                  <a:pt x="2191" y="700"/>
                </a:lnTo>
                <a:lnTo>
                  <a:pt x="2201" y="743"/>
                </a:lnTo>
                <a:lnTo>
                  <a:pt x="2213" y="788"/>
                </a:lnTo>
                <a:lnTo>
                  <a:pt x="2225" y="828"/>
                </a:lnTo>
                <a:lnTo>
                  <a:pt x="2230" y="874"/>
                </a:lnTo>
                <a:lnTo>
                  <a:pt x="2237" y="920"/>
                </a:lnTo>
                <a:lnTo>
                  <a:pt x="2244" y="968"/>
                </a:lnTo>
                <a:lnTo>
                  <a:pt x="2245" y="1009"/>
                </a:lnTo>
                <a:lnTo>
                  <a:pt x="2245" y="1061"/>
                </a:lnTo>
                <a:lnTo>
                  <a:pt x="2245" y="1109"/>
                </a:lnTo>
                <a:lnTo>
                  <a:pt x="2244" y="1154"/>
                </a:lnTo>
                <a:lnTo>
                  <a:pt x="2237" y="1199"/>
                </a:lnTo>
                <a:lnTo>
                  <a:pt x="2230" y="1247"/>
                </a:lnTo>
                <a:lnTo>
                  <a:pt x="2225" y="1290"/>
                </a:lnTo>
                <a:lnTo>
                  <a:pt x="2213" y="1330"/>
                </a:lnTo>
                <a:lnTo>
                  <a:pt x="2201" y="1377"/>
                </a:lnTo>
                <a:lnTo>
                  <a:pt x="2191" y="1420"/>
                </a:lnTo>
                <a:lnTo>
                  <a:pt x="2178" y="1458"/>
                </a:lnTo>
                <a:lnTo>
                  <a:pt x="2162" y="1498"/>
                </a:lnTo>
                <a:lnTo>
                  <a:pt x="2145" y="1535"/>
                </a:lnTo>
                <a:lnTo>
                  <a:pt x="2127" y="1570"/>
                </a:lnTo>
                <a:lnTo>
                  <a:pt x="2105" y="1609"/>
                </a:lnTo>
                <a:lnTo>
                  <a:pt x="2084" y="1644"/>
                </a:lnTo>
                <a:lnTo>
                  <a:pt x="2061" y="1677"/>
                </a:lnTo>
                <a:lnTo>
                  <a:pt x="2040" y="1706"/>
                </a:lnTo>
                <a:lnTo>
                  <a:pt x="2015" y="1736"/>
                </a:lnTo>
                <a:lnTo>
                  <a:pt x="1991" y="1765"/>
                </a:lnTo>
                <a:lnTo>
                  <a:pt x="1965" y="1791"/>
                </a:lnTo>
                <a:lnTo>
                  <a:pt x="1938" y="1816"/>
                </a:lnTo>
                <a:lnTo>
                  <a:pt x="1911" y="1839"/>
                </a:lnTo>
                <a:lnTo>
                  <a:pt x="1883" y="1857"/>
                </a:lnTo>
                <a:lnTo>
                  <a:pt x="1852" y="1880"/>
                </a:lnTo>
                <a:lnTo>
                  <a:pt x="1822" y="1897"/>
                </a:lnTo>
                <a:lnTo>
                  <a:pt x="1795" y="1912"/>
                </a:lnTo>
                <a:lnTo>
                  <a:pt x="1764" y="1924"/>
                </a:lnTo>
                <a:lnTo>
                  <a:pt x="1728" y="1938"/>
                </a:lnTo>
                <a:lnTo>
                  <a:pt x="1701" y="1949"/>
                </a:lnTo>
                <a:lnTo>
                  <a:pt x="1673" y="1953"/>
                </a:lnTo>
                <a:lnTo>
                  <a:pt x="1670" y="1953"/>
                </a:lnTo>
                <a:lnTo>
                  <a:pt x="1635" y="1961"/>
                </a:lnTo>
                <a:lnTo>
                  <a:pt x="1602" y="1962"/>
                </a:lnTo>
                <a:lnTo>
                  <a:pt x="1567" y="1964"/>
                </a:lnTo>
                <a:lnTo>
                  <a:pt x="1535" y="1962"/>
                </a:lnTo>
                <a:lnTo>
                  <a:pt x="1501" y="1961"/>
                </a:lnTo>
                <a:lnTo>
                  <a:pt x="1467" y="1953"/>
                </a:lnTo>
                <a:lnTo>
                  <a:pt x="1434" y="1949"/>
                </a:lnTo>
                <a:lnTo>
                  <a:pt x="1404" y="1938"/>
                </a:lnTo>
                <a:lnTo>
                  <a:pt x="1371" y="1924"/>
                </a:lnTo>
                <a:lnTo>
                  <a:pt x="1340" y="1912"/>
                </a:lnTo>
                <a:lnTo>
                  <a:pt x="1313" y="1897"/>
                </a:lnTo>
                <a:lnTo>
                  <a:pt x="1282" y="1879"/>
                </a:lnTo>
                <a:lnTo>
                  <a:pt x="1250" y="1857"/>
                </a:lnTo>
                <a:lnTo>
                  <a:pt x="1224" y="1841"/>
                </a:lnTo>
                <a:lnTo>
                  <a:pt x="1198" y="1815"/>
                </a:lnTo>
                <a:lnTo>
                  <a:pt x="1169" y="1791"/>
                </a:lnTo>
                <a:lnTo>
                  <a:pt x="1144" y="1765"/>
                </a:lnTo>
                <a:lnTo>
                  <a:pt x="1119" y="1736"/>
                </a:lnTo>
                <a:lnTo>
                  <a:pt x="1094" y="1705"/>
                </a:lnTo>
                <a:lnTo>
                  <a:pt x="1070" y="1677"/>
                </a:lnTo>
                <a:lnTo>
                  <a:pt x="1058" y="1656"/>
                </a:lnTo>
                <a:lnTo>
                  <a:pt x="1058" y="1654"/>
                </a:lnTo>
                <a:lnTo>
                  <a:pt x="1028" y="1609"/>
                </a:lnTo>
                <a:close/>
                <a:moveTo>
                  <a:pt x="3118" y="3255"/>
                </a:moveTo>
                <a:lnTo>
                  <a:pt x="3118" y="3252"/>
                </a:lnTo>
                <a:lnTo>
                  <a:pt x="3118" y="3251"/>
                </a:lnTo>
                <a:lnTo>
                  <a:pt x="3109" y="3180"/>
                </a:lnTo>
                <a:lnTo>
                  <a:pt x="3109" y="3180"/>
                </a:lnTo>
                <a:lnTo>
                  <a:pt x="3109" y="3178"/>
                </a:lnTo>
                <a:lnTo>
                  <a:pt x="3092" y="3065"/>
                </a:lnTo>
                <a:lnTo>
                  <a:pt x="3082" y="3002"/>
                </a:lnTo>
                <a:lnTo>
                  <a:pt x="3080" y="2998"/>
                </a:lnTo>
                <a:lnTo>
                  <a:pt x="3064" y="2928"/>
                </a:lnTo>
                <a:lnTo>
                  <a:pt x="3062" y="2925"/>
                </a:lnTo>
                <a:lnTo>
                  <a:pt x="3050" y="2872"/>
                </a:lnTo>
                <a:lnTo>
                  <a:pt x="3050" y="2870"/>
                </a:lnTo>
                <a:lnTo>
                  <a:pt x="3024" y="2780"/>
                </a:lnTo>
                <a:lnTo>
                  <a:pt x="3022" y="2779"/>
                </a:lnTo>
                <a:lnTo>
                  <a:pt x="3002" y="2719"/>
                </a:lnTo>
                <a:lnTo>
                  <a:pt x="2999" y="2717"/>
                </a:lnTo>
                <a:lnTo>
                  <a:pt x="2979" y="2666"/>
                </a:lnTo>
                <a:lnTo>
                  <a:pt x="2979" y="2663"/>
                </a:lnTo>
                <a:lnTo>
                  <a:pt x="2947" y="2600"/>
                </a:lnTo>
                <a:lnTo>
                  <a:pt x="2943" y="2594"/>
                </a:lnTo>
                <a:lnTo>
                  <a:pt x="2934" y="2580"/>
                </a:lnTo>
                <a:lnTo>
                  <a:pt x="2934" y="2578"/>
                </a:lnTo>
                <a:lnTo>
                  <a:pt x="2909" y="2543"/>
                </a:lnTo>
                <a:lnTo>
                  <a:pt x="2892" y="2517"/>
                </a:lnTo>
                <a:lnTo>
                  <a:pt x="2888" y="2512"/>
                </a:lnTo>
                <a:lnTo>
                  <a:pt x="2868" y="2490"/>
                </a:lnTo>
                <a:lnTo>
                  <a:pt x="2861" y="2484"/>
                </a:lnTo>
                <a:lnTo>
                  <a:pt x="2840" y="2466"/>
                </a:lnTo>
                <a:lnTo>
                  <a:pt x="2839" y="2466"/>
                </a:lnTo>
                <a:lnTo>
                  <a:pt x="2819" y="2450"/>
                </a:lnTo>
                <a:lnTo>
                  <a:pt x="2816" y="2447"/>
                </a:lnTo>
                <a:lnTo>
                  <a:pt x="2815" y="2447"/>
                </a:lnTo>
                <a:lnTo>
                  <a:pt x="2815" y="2447"/>
                </a:lnTo>
                <a:lnTo>
                  <a:pt x="2780" y="2425"/>
                </a:lnTo>
                <a:lnTo>
                  <a:pt x="2778" y="2422"/>
                </a:lnTo>
                <a:lnTo>
                  <a:pt x="2775" y="2420"/>
                </a:lnTo>
                <a:lnTo>
                  <a:pt x="2717" y="2394"/>
                </a:lnTo>
                <a:lnTo>
                  <a:pt x="2713" y="2393"/>
                </a:lnTo>
                <a:lnTo>
                  <a:pt x="2663" y="2372"/>
                </a:lnTo>
                <a:lnTo>
                  <a:pt x="2636" y="2364"/>
                </a:lnTo>
                <a:lnTo>
                  <a:pt x="2636" y="2363"/>
                </a:lnTo>
                <a:lnTo>
                  <a:pt x="2542" y="2332"/>
                </a:lnTo>
                <a:lnTo>
                  <a:pt x="2538" y="2332"/>
                </a:lnTo>
                <a:lnTo>
                  <a:pt x="2478" y="2315"/>
                </a:lnTo>
                <a:lnTo>
                  <a:pt x="2477" y="2315"/>
                </a:lnTo>
                <a:lnTo>
                  <a:pt x="2355" y="2285"/>
                </a:lnTo>
                <a:lnTo>
                  <a:pt x="2354" y="2285"/>
                </a:lnTo>
                <a:lnTo>
                  <a:pt x="2243" y="2262"/>
                </a:lnTo>
                <a:lnTo>
                  <a:pt x="2240" y="2262"/>
                </a:lnTo>
                <a:lnTo>
                  <a:pt x="2153" y="2244"/>
                </a:lnTo>
                <a:lnTo>
                  <a:pt x="2063" y="2225"/>
                </a:lnTo>
                <a:lnTo>
                  <a:pt x="2046" y="2225"/>
                </a:lnTo>
                <a:lnTo>
                  <a:pt x="2030" y="2230"/>
                </a:lnTo>
                <a:lnTo>
                  <a:pt x="2008" y="2239"/>
                </a:lnTo>
                <a:lnTo>
                  <a:pt x="1996" y="2252"/>
                </a:lnTo>
                <a:lnTo>
                  <a:pt x="1941" y="2308"/>
                </a:lnTo>
                <a:lnTo>
                  <a:pt x="1884" y="2367"/>
                </a:lnTo>
                <a:lnTo>
                  <a:pt x="1810" y="2431"/>
                </a:lnTo>
                <a:lnTo>
                  <a:pt x="1771" y="2463"/>
                </a:lnTo>
                <a:lnTo>
                  <a:pt x="1730" y="2497"/>
                </a:lnTo>
                <a:lnTo>
                  <a:pt x="1691" y="2526"/>
                </a:lnTo>
                <a:lnTo>
                  <a:pt x="1656" y="2552"/>
                </a:lnTo>
                <a:lnTo>
                  <a:pt x="1624" y="2571"/>
                </a:lnTo>
                <a:lnTo>
                  <a:pt x="1592" y="2587"/>
                </a:lnTo>
                <a:lnTo>
                  <a:pt x="1569" y="2595"/>
                </a:lnTo>
                <a:lnTo>
                  <a:pt x="1560" y="2597"/>
                </a:lnTo>
                <a:lnTo>
                  <a:pt x="1558" y="2597"/>
                </a:lnTo>
                <a:lnTo>
                  <a:pt x="1557" y="2597"/>
                </a:lnTo>
                <a:lnTo>
                  <a:pt x="1551" y="2596"/>
                </a:lnTo>
                <a:lnTo>
                  <a:pt x="1528" y="2587"/>
                </a:lnTo>
                <a:lnTo>
                  <a:pt x="1496" y="2571"/>
                </a:lnTo>
                <a:lnTo>
                  <a:pt x="1462" y="2552"/>
                </a:lnTo>
                <a:lnTo>
                  <a:pt x="1425" y="2526"/>
                </a:lnTo>
                <a:lnTo>
                  <a:pt x="1387" y="2497"/>
                </a:lnTo>
                <a:lnTo>
                  <a:pt x="1348" y="2463"/>
                </a:lnTo>
                <a:lnTo>
                  <a:pt x="1308" y="2431"/>
                </a:lnTo>
                <a:lnTo>
                  <a:pt x="1236" y="2365"/>
                </a:lnTo>
                <a:lnTo>
                  <a:pt x="1175" y="2308"/>
                </a:lnTo>
                <a:lnTo>
                  <a:pt x="1121" y="2252"/>
                </a:lnTo>
                <a:lnTo>
                  <a:pt x="1109" y="2240"/>
                </a:lnTo>
                <a:lnTo>
                  <a:pt x="1088" y="2230"/>
                </a:lnTo>
                <a:lnTo>
                  <a:pt x="1071" y="2225"/>
                </a:lnTo>
                <a:lnTo>
                  <a:pt x="1054" y="2225"/>
                </a:lnTo>
                <a:lnTo>
                  <a:pt x="964" y="2244"/>
                </a:lnTo>
                <a:lnTo>
                  <a:pt x="875" y="2262"/>
                </a:lnTo>
                <a:lnTo>
                  <a:pt x="874" y="2262"/>
                </a:lnTo>
                <a:lnTo>
                  <a:pt x="757" y="2286"/>
                </a:lnTo>
                <a:lnTo>
                  <a:pt x="640" y="2315"/>
                </a:lnTo>
                <a:lnTo>
                  <a:pt x="637" y="2315"/>
                </a:lnTo>
                <a:lnTo>
                  <a:pt x="574" y="2333"/>
                </a:lnTo>
                <a:lnTo>
                  <a:pt x="481" y="2361"/>
                </a:lnTo>
                <a:lnTo>
                  <a:pt x="481" y="2364"/>
                </a:lnTo>
                <a:lnTo>
                  <a:pt x="462" y="2370"/>
                </a:lnTo>
                <a:lnTo>
                  <a:pt x="461" y="2370"/>
                </a:lnTo>
                <a:lnTo>
                  <a:pt x="457" y="2370"/>
                </a:lnTo>
                <a:lnTo>
                  <a:pt x="396" y="2395"/>
                </a:lnTo>
                <a:lnTo>
                  <a:pt x="392" y="2398"/>
                </a:lnTo>
                <a:lnTo>
                  <a:pt x="345" y="2419"/>
                </a:lnTo>
                <a:lnTo>
                  <a:pt x="341" y="2423"/>
                </a:lnTo>
                <a:lnTo>
                  <a:pt x="316" y="2440"/>
                </a:lnTo>
                <a:lnTo>
                  <a:pt x="310" y="2440"/>
                </a:lnTo>
                <a:lnTo>
                  <a:pt x="287" y="2458"/>
                </a:lnTo>
                <a:lnTo>
                  <a:pt x="287" y="2458"/>
                </a:lnTo>
                <a:lnTo>
                  <a:pt x="280" y="2461"/>
                </a:lnTo>
                <a:lnTo>
                  <a:pt x="258" y="2486"/>
                </a:lnTo>
                <a:lnTo>
                  <a:pt x="238" y="2504"/>
                </a:lnTo>
                <a:lnTo>
                  <a:pt x="232" y="2514"/>
                </a:lnTo>
                <a:lnTo>
                  <a:pt x="214" y="2540"/>
                </a:lnTo>
                <a:lnTo>
                  <a:pt x="214" y="2542"/>
                </a:lnTo>
                <a:lnTo>
                  <a:pt x="199" y="2563"/>
                </a:lnTo>
                <a:lnTo>
                  <a:pt x="189" y="2583"/>
                </a:lnTo>
                <a:lnTo>
                  <a:pt x="188" y="2584"/>
                </a:lnTo>
                <a:lnTo>
                  <a:pt x="187" y="2585"/>
                </a:lnTo>
                <a:lnTo>
                  <a:pt x="183" y="2589"/>
                </a:lnTo>
                <a:lnTo>
                  <a:pt x="152" y="2656"/>
                </a:lnTo>
                <a:lnTo>
                  <a:pt x="152" y="2661"/>
                </a:lnTo>
                <a:lnTo>
                  <a:pt x="125" y="2725"/>
                </a:lnTo>
                <a:lnTo>
                  <a:pt x="125" y="2729"/>
                </a:lnTo>
                <a:lnTo>
                  <a:pt x="102" y="2793"/>
                </a:lnTo>
                <a:lnTo>
                  <a:pt x="102" y="2795"/>
                </a:lnTo>
                <a:lnTo>
                  <a:pt x="85" y="2857"/>
                </a:lnTo>
                <a:lnTo>
                  <a:pt x="64" y="2931"/>
                </a:lnTo>
                <a:lnTo>
                  <a:pt x="64" y="2933"/>
                </a:lnTo>
                <a:lnTo>
                  <a:pt x="49" y="2999"/>
                </a:lnTo>
                <a:lnTo>
                  <a:pt x="49" y="3001"/>
                </a:lnTo>
                <a:lnTo>
                  <a:pt x="37" y="3058"/>
                </a:lnTo>
                <a:lnTo>
                  <a:pt x="15" y="3170"/>
                </a:lnTo>
                <a:lnTo>
                  <a:pt x="15" y="3176"/>
                </a:lnTo>
                <a:lnTo>
                  <a:pt x="7" y="3246"/>
                </a:lnTo>
                <a:lnTo>
                  <a:pt x="0" y="3272"/>
                </a:lnTo>
                <a:lnTo>
                  <a:pt x="0" y="3290"/>
                </a:lnTo>
                <a:lnTo>
                  <a:pt x="2" y="3304"/>
                </a:lnTo>
                <a:lnTo>
                  <a:pt x="7" y="3321"/>
                </a:lnTo>
                <a:lnTo>
                  <a:pt x="19" y="3337"/>
                </a:lnTo>
                <a:lnTo>
                  <a:pt x="31" y="3348"/>
                </a:lnTo>
                <a:lnTo>
                  <a:pt x="46" y="3357"/>
                </a:lnTo>
                <a:lnTo>
                  <a:pt x="65" y="3362"/>
                </a:lnTo>
                <a:lnTo>
                  <a:pt x="78" y="3362"/>
                </a:lnTo>
                <a:lnTo>
                  <a:pt x="3042" y="3362"/>
                </a:lnTo>
                <a:lnTo>
                  <a:pt x="3054" y="3362"/>
                </a:lnTo>
                <a:lnTo>
                  <a:pt x="3075" y="3358"/>
                </a:lnTo>
                <a:lnTo>
                  <a:pt x="3089" y="3348"/>
                </a:lnTo>
                <a:lnTo>
                  <a:pt x="3100" y="3339"/>
                </a:lnTo>
                <a:lnTo>
                  <a:pt x="3107" y="3330"/>
                </a:lnTo>
                <a:lnTo>
                  <a:pt x="3120" y="3311"/>
                </a:lnTo>
                <a:lnTo>
                  <a:pt x="3120" y="3290"/>
                </a:lnTo>
                <a:lnTo>
                  <a:pt x="3120" y="3282"/>
                </a:lnTo>
                <a:lnTo>
                  <a:pt x="3118" y="3255"/>
                </a:lnTo>
                <a:close/>
                <a:moveTo>
                  <a:pt x="275" y="2772"/>
                </a:moveTo>
                <a:lnTo>
                  <a:pt x="297" y="2713"/>
                </a:lnTo>
                <a:lnTo>
                  <a:pt x="320" y="2664"/>
                </a:lnTo>
                <a:lnTo>
                  <a:pt x="334" y="2643"/>
                </a:lnTo>
                <a:lnTo>
                  <a:pt x="346" y="2620"/>
                </a:lnTo>
                <a:lnTo>
                  <a:pt x="356" y="2607"/>
                </a:lnTo>
                <a:lnTo>
                  <a:pt x="367" y="2596"/>
                </a:lnTo>
                <a:lnTo>
                  <a:pt x="379" y="2583"/>
                </a:lnTo>
                <a:lnTo>
                  <a:pt x="390" y="2577"/>
                </a:lnTo>
                <a:lnTo>
                  <a:pt x="423" y="2556"/>
                </a:lnTo>
                <a:lnTo>
                  <a:pt x="460" y="2537"/>
                </a:lnTo>
                <a:lnTo>
                  <a:pt x="507" y="2519"/>
                </a:lnTo>
                <a:lnTo>
                  <a:pt x="561" y="2500"/>
                </a:lnTo>
                <a:lnTo>
                  <a:pt x="618" y="2482"/>
                </a:lnTo>
                <a:lnTo>
                  <a:pt x="674" y="2466"/>
                </a:lnTo>
                <a:lnTo>
                  <a:pt x="791" y="2437"/>
                </a:lnTo>
                <a:lnTo>
                  <a:pt x="901" y="2415"/>
                </a:lnTo>
                <a:lnTo>
                  <a:pt x="992" y="2397"/>
                </a:lnTo>
                <a:lnTo>
                  <a:pt x="1038" y="2388"/>
                </a:lnTo>
                <a:lnTo>
                  <a:pt x="1066" y="2417"/>
                </a:lnTo>
                <a:lnTo>
                  <a:pt x="1067" y="2418"/>
                </a:lnTo>
                <a:lnTo>
                  <a:pt x="1067" y="2418"/>
                </a:lnTo>
                <a:lnTo>
                  <a:pt x="1116" y="2465"/>
                </a:lnTo>
                <a:lnTo>
                  <a:pt x="1116" y="2466"/>
                </a:lnTo>
                <a:lnTo>
                  <a:pt x="1198" y="2543"/>
                </a:lnTo>
                <a:lnTo>
                  <a:pt x="1198" y="2543"/>
                </a:lnTo>
                <a:lnTo>
                  <a:pt x="1199" y="2543"/>
                </a:lnTo>
                <a:lnTo>
                  <a:pt x="1209" y="2554"/>
                </a:lnTo>
                <a:lnTo>
                  <a:pt x="1211" y="2554"/>
                </a:lnTo>
                <a:lnTo>
                  <a:pt x="1248" y="2583"/>
                </a:lnTo>
                <a:lnTo>
                  <a:pt x="1301" y="2628"/>
                </a:lnTo>
                <a:lnTo>
                  <a:pt x="1303" y="2628"/>
                </a:lnTo>
                <a:lnTo>
                  <a:pt x="1321" y="2642"/>
                </a:lnTo>
                <a:lnTo>
                  <a:pt x="1321" y="2651"/>
                </a:lnTo>
                <a:lnTo>
                  <a:pt x="1338" y="2654"/>
                </a:lnTo>
                <a:lnTo>
                  <a:pt x="1378" y="2684"/>
                </a:lnTo>
                <a:lnTo>
                  <a:pt x="1384" y="2686"/>
                </a:lnTo>
                <a:lnTo>
                  <a:pt x="1424" y="2707"/>
                </a:lnTo>
                <a:lnTo>
                  <a:pt x="1458" y="2726"/>
                </a:lnTo>
                <a:lnTo>
                  <a:pt x="1466" y="2732"/>
                </a:lnTo>
                <a:lnTo>
                  <a:pt x="1500" y="2742"/>
                </a:lnTo>
                <a:lnTo>
                  <a:pt x="1504" y="2747"/>
                </a:lnTo>
                <a:lnTo>
                  <a:pt x="1534" y="2750"/>
                </a:lnTo>
                <a:lnTo>
                  <a:pt x="1549" y="2754"/>
                </a:lnTo>
                <a:lnTo>
                  <a:pt x="1558" y="2754"/>
                </a:lnTo>
                <a:lnTo>
                  <a:pt x="1563" y="2754"/>
                </a:lnTo>
                <a:lnTo>
                  <a:pt x="1564" y="2754"/>
                </a:lnTo>
                <a:lnTo>
                  <a:pt x="1565" y="2754"/>
                </a:lnTo>
                <a:lnTo>
                  <a:pt x="1585" y="2750"/>
                </a:lnTo>
                <a:lnTo>
                  <a:pt x="1607" y="2747"/>
                </a:lnTo>
                <a:lnTo>
                  <a:pt x="1616" y="2743"/>
                </a:lnTo>
                <a:lnTo>
                  <a:pt x="1658" y="2730"/>
                </a:lnTo>
                <a:lnTo>
                  <a:pt x="1663" y="2723"/>
                </a:lnTo>
                <a:lnTo>
                  <a:pt x="1704" y="2704"/>
                </a:lnTo>
                <a:lnTo>
                  <a:pt x="1705" y="2702"/>
                </a:lnTo>
                <a:lnTo>
                  <a:pt x="1741" y="2683"/>
                </a:lnTo>
                <a:lnTo>
                  <a:pt x="1746" y="2678"/>
                </a:lnTo>
                <a:lnTo>
                  <a:pt x="1784" y="2651"/>
                </a:lnTo>
                <a:lnTo>
                  <a:pt x="1814" y="2628"/>
                </a:lnTo>
                <a:lnTo>
                  <a:pt x="1815" y="2628"/>
                </a:lnTo>
                <a:lnTo>
                  <a:pt x="1869" y="2583"/>
                </a:lnTo>
                <a:lnTo>
                  <a:pt x="1911" y="2550"/>
                </a:lnTo>
                <a:lnTo>
                  <a:pt x="1912" y="2547"/>
                </a:lnTo>
                <a:lnTo>
                  <a:pt x="1985" y="2481"/>
                </a:lnTo>
                <a:lnTo>
                  <a:pt x="1988" y="2480"/>
                </a:lnTo>
                <a:lnTo>
                  <a:pt x="2065" y="2406"/>
                </a:lnTo>
                <a:lnTo>
                  <a:pt x="2065" y="2403"/>
                </a:lnTo>
                <a:lnTo>
                  <a:pt x="2078" y="2388"/>
                </a:lnTo>
                <a:lnTo>
                  <a:pt x="2124" y="2397"/>
                </a:lnTo>
                <a:lnTo>
                  <a:pt x="2215" y="2415"/>
                </a:lnTo>
                <a:lnTo>
                  <a:pt x="2326" y="2437"/>
                </a:lnTo>
                <a:lnTo>
                  <a:pt x="2442" y="2466"/>
                </a:lnTo>
                <a:lnTo>
                  <a:pt x="2501" y="2482"/>
                </a:lnTo>
                <a:lnTo>
                  <a:pt x="2555" y="2500"/>
                </a:lnTo>
                <a:lnTo>
                  <a:pt x="2610" y="2519"/>
                </a:lnTo>
                <a:lnTo>
                  <a:pt x="2657" y="2537"/>
                </a:lnTo>
                <a:lnTo>
                  <a:pt x="2695" y="2557"/>
                </a:lnTo>
                <a:lnTo>
                  <a:pt x="2728" y="2575"/>
                </a:lnTo>
                <a:lnTo>
                  <a:pt x="2743" y="2587"/>
                </a:lnTo>
                <a:lnTo>
                  <a:pt x="2756" y="2598"/>
                </a:lnTo>
                <a:lnTo>
                  <a:pt x="2767" y="2610"/>
                </a:lnTo>
                <a:lnTo>
                  <a:pt x="2782" y="2631"/>
                </a:lnTo>
                <a:lnTo>
                  <a:pt x="2797" y="2654"/>
                </a:lnTo>
                <a:lnTo>
                  <a:pt x="2810" y="2675"/>
                </a:lnTo>
                <a:lnTo>
                  <a:pt x="2833" y="2724"/>
                </a:lnTo>
                <a:lnTo>
                  <a:pt x="2860" y="2783"/>
                </a:lnTo>
                <a:lnTo>
                  <a:pt x="2880" y="2846"/>
                </a:lnTo>
                <a:lnTo>
                  <a:pt x="2899" y="2906"/>
                </a:lnTo>
                <a:lnTo>
                  <a:pt x="2914" y="2970"/>
                </a:lnTo>
                <a:lnTo>
                  <a:pt x="2927" y="3034"/>
                </a:lnTo>
                <a:lnTo>
                  <a:pt x="2938" y="3092"/>
                </a:lnTo>
                <a:lnTo>
                  <a:pt x="2955" y="3199"/>
                </a:lnTo>
                <a:lnTo>
                  <a:pt x="2956" y="3208"/>
                </a:lnTo>
                <a:lnTo>
                  <a:pt x="167" y="3208"/>
                </a:lnTo>
                <a:lnTo>
                  <a:pt x="169" y="3194"/>
                </a:lnTo>
                <a:lnTo>
                  <a:pt x="189" y="3088"/>
                </a:lnTo>
                <a:lnTo>
                  <a:pt x="202" y="3027"/>
                </a:lnTo>
                <a:lnTo>
                  <a:pt x="216" y="2965"/>
                </a:lnTo>
                <a:lnTo>
                  <a:pt x="235" y="2899"/>
                </a:lnTo>
                <a:lnTo>
                  <a:pt x="253" y="2832"/>
                </a:lnTo>
                <a:lnTo>
                  <a:pt x="275" y="2772"/>
                </a:lnTo>
                <a:lnTo>
                  <a:pt x="275" y="27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 descr="person with screen icon" title="person with screen icon"/>
          <p:cNvGrpSpPr>
            <a:grpSpLocks noChangeAspect="1"/>
          </p:cNvGrpSpPr>
          <p:nvPr/>
        </p:nvGrpSpPr>
        <p:grpSpPr>
          <a:xfrm>
            <a:off x="2561609" y="1529443"/>
            <a:ext cx="457835" cy="365760"/>
            <a:chOff x="2561609" y="1529443"/>
            <a:chExt cx="457835" cy="365760"/>
          </a:xfrm>
          <a:solidFill>
            <a:schemeClr val="tx1"/>
          </a:solidFill>
        </p:grpSpPr>
        <p:sp>
          <p:nvSpPr>
            <p:cNvPr id="1729" name="Freeform 5" descr=" " title=" "/>
            <p:cNvSpPr>
              <a:spLocks/>
            </p:cNvSpPr>
            <p:nvPr/>
          </p:nvSpPr>
          <p:spPr bwMode="auto">
            <a:xfrm>
              <a:off x="2561609" y="1529443"/>
              <a:ext cx="367665" cy="342265"/>
            </a:xfrm>
            <a:custGeom>
              <a:avLst/>
              <a:gdLst>
                <a:gd name="T0" fmla="*/ 142 w 2893"/>
                <a:gd name="T1" fmla="*/ 0 h 2695"/>
                <a:gd name="T2" fmla="*/ 100 w 2893"/>
                <a:gd name="T3" fmla="*/ 6 h 2695"/>
                <a:gd name="T4" fmla="*/ 63 w 2893"/>
                <a:gd name="T5" fmla="*/ 24 h 2695"/>
                <a:gd name="T6" fmla="*/ 33 w 2893"/>
                <a:gd name="T7" fmla="*/ 51 h 2695"/>
                <a:gd name="T8" fmla="*/ 11 w 2893"/>
                <a:gd name="T9" fmla="*/ 86 h 2695"/>
                <a:gd name="T10" fmla="*/ 1 w 2893"/>
                <a:gd name="T11" fmla="*/ 127 h 2695"/>
                <a:gd name="T12" fmla="*/ 0 w 2893"/>
                <a:gd name="T13" fmla="*/ 2126 h 2695"/>
                <a:gd name="T14" fmla="*/ 7 w 2893"/>
                <a:gd name="T15" fmla="*/ 2169 h 2695"/>
                <a:gd name="T16" fmla="*/ 25 w 2893"/>
                <a:gd name="T17" fmla="*/ 2205 h 2695"/>
                <a:gd name="T18" fmla="*/ 53 w 2893"/>
                <a:gd name="T19" fmla="*/ 2235 h 2695"/>
                <a:gd name="T20" fmla="*/ 87 w 2893"/>
                <a:gd name="T21" fmla="*/ 2257 h 2695"/>
                <a:gd name="T22" fmla="*/ 128 w 2893"/>
                <a:gd name="T23" fmla="*/ 2267 h 2695"/>
                <a:gd name="T24" fmla="*/ 863 w 2893"/>
                <a:gd name="T25" fmla="*/ 2560 h 2695"/>
                <a:gd name="T26" fmla="*/ 861 w 2893"/>
                <a:gd name="T27" fmla="*/ 2586 h 2695"/>
                <a:gd name="T28" fmla="*/ 862 w 2893"/>
                <a:gd name="T29" fmla="*/ 2603 h 2695"/>
                <a:gd name="T30" fmla="*/ 870 w 2893"/>
                <a:gd name="T31" fmla="*/ 2630 h 2695"/>
                <a:gd name="T32" fmla="*/ 884 w 2893"/>
                <a:gd name="T33" fmla="*/ 2652 h 2695"/>
                <a:gd name="T34" fmla="*/ 902 w 2893"/>
                <a:gd name="T35" fmla="*/ 2671 h 2695"/>
                <a:gd name="T36" fmla="*/ 926 w 2893"/>
                <a:gd name="T37" fmla="*/ 2686 h 2695"/>
                <a:gd name="T38" fmla="*/ 945 w 2893"/>
                <a:gd name="T39" fmla="*/ 2691 h 2695"/>
                <a:gd name="T40" fmla="*/ 1256 w 2893"/>
                <a:gd name="T41" fmla="*/ 2695 h 2695"/>
                <a:gd name="T42" fmla="*/ 1265 w 2893"/>
                <a:gd name="T43" fmla="*/ 2692 h 2695"/>
                <a:gd name="T44" fmla="*/ 1289 w 2893"/>
                <a:gd name="T45" fmla="*/ 2679 h 2695"/>
                <a:gd name="T46" fmla="*/ 1302 w 2893"/>
                <a:gd name="T47" fmla="*/ 2655 h 2695"/>
                <a:gd name="T48" fmla="*/ 1303 w 2893"/>
                <a:gd name="T49" fmla="*/ 2643 h 2695"/>
                <a:gd name="T50" fmla="*/ 1299 w 2893"/>
                <a:gd name="T51" fmla="*/ 2626 h 2695"/>
                <a:gd name="T52" fmla="*/ 1281 w 2893"/>
                <a:gd name="T53" fmla="*/ 2605 h 2695"/>
                <a:gd name="T54" fmla="*/ 1256 w 2893"/>
                <a:gd name="T55" fmla="*/ 2597 h 2695"/>
                <a:gd name="T56" fmla="*/ 970 w 2893"/>
                <a:gd name="T57" fmla="*/ 2597 h 2695"/>
                <a:gd name="T58" fmla="*/ 962 w 2893"/>
                <a:gd name="T59" fmla="*/ 2594 h 2695"/>
                <a:gd name="T60" fmla="*/ 959 w 2893"/>
                <a:gd name="T61" fmla="*/ 2585 h 2695"/>
                <a:gd name="T62" fmla="*/ 1788 w 2893"/>
                <a:gd name="T63" fmla="*/ 2268 h 2695"/>
                <a:gd name="T64" fmla="*/ 1806 w 2893"/>
                <a:gd name="T65" fmla="*/ 2264 h 2695"/>
                <a:gd name="T66" fmla="*/ 1828 w 2893"/>
                <a:gd name="T67" fmla="*/ 2246 h 2695"/>
                <a:gd name="T68" fmla="*/ 1836 w 2893"/>
                <a:gd name="T69" fmla="*/ 2219 h 2695"/>
                <a:gd name="T70" fmla="*/ 1832 w 2893"/>
                <a:gd name="T71" fmla="*/ 2201 h 2695"/>
                <a:gd name="T72" fmla="*/ 1814 w 2893"/>
                <a:gd name="T73" fmla="*/ 2179 h 2695"/>
                <a:gd name="T74" fmla="*/ 1788 w 2893"/>
                <a:gd name="T75" fmla="*/ 2171 h 2695"/>
                <a:gd name="T76" fmla="*/ 133 w 2893"/>
                <a:gd name="T77" fmla="*/ 2170 h 2695"/>
                <a:gd name="T78" fmla="*/ 111 w 2893"/>
                <a:gd name="T79" fmla="*/ 2157 h 2695"/>
                <a:gd name="T80" fmla="*/ 98 w 2893"/>
                <a:gd name="T81" fmla="*/ 2135 h 2695"/>
                <a:gd name="T82" fmla="*/ 97 w 2893"/>
                <a:gd name="T83" fmla="*/ 142 h 2695"/>
                <a:gd name="T84" fmla="*/ 105 w 2893"/>
                <a:gd name="T85" fmla="*/ 117 h 2695"/>
                <a:gd name="T86" fmla="*/ 125 w 2893"/>
                <a:gd name="T87" fmla="*/ 101 h 2695"/>
                <a:gd name="T88" fmla="*/ 2751 w 2893"/>
                <a:gd name="T89" fmla="*/ 96 h 2695"/>
                <a:gd name="T90" fmla="*/ 2768 w 2893"/>
                <a:gd name="T91" fmla="*/ 101 h 2695"/>
                <a:gd name="T92" fmla="*/ 2787 w 2893"/>
                <a:gd name="T93" fmla="*/ 117 h 2695"/>
                <a:gd name="T94" fmla="*/ 2795 w 2893"/>
                <a:gd name="T95" fmla="*/ 142 h 2695"/>
                <a:gd name="T96" fmla="*/ 2797 w 2893"/>
                <a:gd name="T97" fmla="*/ 534 h 2695"/>
                <a:gd name="T98" fmla="*/ 2809 w 2893"/>
                <a:gd name="T99" fmla="*/ 558 h 2695"/>
                <a:gd name="T100" fmla="*/ 2834 w 2893"/>
                <a:gd name="T101" fmla="*/ 572 h 2695"/>
                <a:gd name="T102" fmla="*/ 2854 w 2893"/>
                <a:gd name="T103" fmla="*/ 572 h 2695"/>
                <a:gd name="T104" fmla="*/ 2878 w 2893"/>
                <a:gd name="T105" fmla="*/ 558 h 2695"/>
                <a:gd name="T106" fmla="*/ 2892 w 2893"/>
                <a:gd name="T107" fmla="*/ 534 h 2695"/>
                <a:gd name="T108" fmla="*/ 2893 w 2893"/>
                <a:gd name="T109" fmla="*/ 142 h 2695"/>
                <a:gd name="T110" fmla="*/ 2886 w 2893"/>
                <a:gd name="T111" fmla="*/ 100 h 2695"/>
                <a:gd name="T112" fmla="*/ 2869 w 2893"/>
                <a:gd name="T113" fmla="*/ 62 h 2695"/>
                <a:gd name="T114" fmla="*/ 2841 w 2893"/>
                <a:gd name="T115" fmla="*/ 32 h 2695"/>
                <a:gd name="T116" fmla="*/ 2806 w 2893"/>
                <a:gd name="T117" fmla="*/ 10 h 2695"/>
                <a:gd name="T118" fmla="*/ 2766 w 2893"/>
                <a:gd name="T119" fmla="*/ 0 h 2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93" h="2695">
                  <a:moveTo>
                    <a:pt x="2751" y="0"/>
                  </a:moveTo>
                  <a:lnTo>
                    <a:pt x="142" y="0"/>
                  </a:lnTo>
                  <a:lnTo>
                    <a:pt x="142" y="0"/>
                  </a:lnTo>
                  <a:lnTo>
                    <a:pt x="128" y="0"/>
                  </a:lnTo>
                  <a:lnTo>
                    <a:pt x="113" y="2"/>
                  </a:lnTo>
                  <a:lnTo>
                    <a:pt x="100" y="6"/>
                  </a:lnTo>
                  <a:lnTo>
                    <a:pt x="87" y="10"/>
                  </a:lnTo>
                  <a:lnTo>
                    <a:pt x="74" y="17"/>
                  </a:lnTo>
                  <a:lnTo>
                    <a:pt x="63" y="24"/>
                  </a:lnTo>
                  <a:lnTo>
                    <a:pt x="53" y="32"/>
                  </a:lnTo>
                  <a:lnTo>
                    <a:pt x="42" y="41"/>
                  </a:lnTo>
                  <a:lnTo>
                    <a:pt x="33" y="51"/>
                  </a:lnTo>
                  <a:lnTo>
                    <a:pt x="25" y="62"/>
                  </a:lnTo>
                  <a:lnTo>
                    <a:pt x="17" y="74"/>
                  </a:lnTo>
                  <a:lnTo>
                    <a:pt x="11" y="86"/>
                  </a:lnTo>
                  <a:lnTo>
                    <a:pt x="7" y="100"/>
                  </a:lnTo>
                  <a:lnTo>
                    <a:pt x="3" y="113"/>
                  </a:lnTo>
                  <a:lnTo>
                    <a:pt x="1" y="127"/>
                  </a:lnTo>
                  <a:lnTo>
                    <a:pt x="0" y="142"/>
                  </a:lnTo>
                  <a:lnTo>
                    <a:pt x="0" y="2126"/>
                  </a:lnTo>
                  <a:lnTo>
                    <a:pt x="0" y="2126"/>
                  </a:lnTo>
                  <a:lnTo>
                    <a:pt x="1" y="2140"/>
                  </a:lnTo>
                  <a:lnTo>
                    <a:pt x="3" y="2155"/>
                  </a:lnTo>
                  <a:lnTo>
                    <a:pt x="7" y="2169"/>
                  </a:lnTo>
                  <a:lnTo>
                    <a:pt x="11" y="2181"/>
                  </a:lnTo>
                  <a:lnTo>
                    <a:pt x="17" y="2194"/>
                  </a:lnTo>
                  <a:lnTo>
                    <a:pt x="25" y="2205"/>
                  </a:lnTo>
                  <a:lnTo>
                    <a:pt x="33" y="2217"/>
                  </a:lnTo>
                  <a:lnTo>
                    <a:pt x="42" y="2226"/>
                  </a:lnTo>
                  <a:lnTo>
                    <a:pt x="53" y="2235"/>
                  </a:lnTo>
                  <a:lnTo>
                    <a:pt x="63" y="2244"/>
                  </a:lnTo>
                  <a:lnTo>
                    <a:pt x="74" y="2251"/>
                  </a:lnTo>
                  <a:lnTo>
                    <a:pt x="87" y="2257"/>
                  </a:lnTo>
                  <a:lnTo>
                    <a:pt x="100" y="2261"/>
                  </a:lnTo>
                  <a:lnTo>
                    <a:pt x="113" y="2265"/>
                  </a:lnTo>
                  <a:lnTo>
                    <a:pt x="128" y="2267"/>
                  </a:lnTo>
                  <a:lnTo>
                    <a:pt x="142" y="2268"/>
                  </a:lnTo>
                  <a:lnTo>
                    <a:pt x="934" y="2268"/>
                  </a:lnTo>
                  <a:lnTo>
                    <a:pt x="863" y="2560"/>
                  </a:lnTo>
                  <a:lnTo>
                    <a:pt x="863" y="2560"/>
                  </a:lnTo>
                  <a:lnTo>
                    <a:pt x="861" y="2572"/>
                  </a:lnTo>
                  <a:lnTo>
                    <a:pt x="861" y="2586"/>
                  </a:lnTo>
                  <a:lnTo>
                    <a:pt x="861" y="2586"/>
                  </a:lnTo>
                  <a:lnTo>
                    <a:pt x="861" y="2595"/>
                  </a:lnTo>
                  <a:lnTo>
                    <a:pt x="862" y="2603"/>
                  </a:lnTo>
                  <a:lnTo>
                    <a:pt x="865" y="2612"/>
                  </a:lnTo>
                  <a:lnTo>
                    <a:pt x="867" y="2622"/>
                  </a:lnTo>
                  <a:lnTo>
                    <a:pt x="870" y="2630"/>
                  </a:lnTo>
                  <a:lnTo>
                    <a:pt x="874" y="2638"/>
                  </a:lnTo>
                  <a:lnTo>
                    <a:pt x="878" y="2646"/>
                  </a:lnTo>
                  <a:lnTo>
                    <a:pt x="884" y="2652"/>
                  </a:lnTo>
                  <a:lnTo>
                    <a:pt x="890" y="2659"/>
                  </a:lnTo>
                  <a:lnTo>
                    <a:pt x="896" y="2665"/>
                  </a:lnTo>
                  <a:lnTo>
                    <a:pt x="902" y="2671"/>
                  </a:lnTo>
                  <a:lnTo>
                    <a:pt x="910" y="2676"/>
                  </a:lnTo>
                  <a:lnTo>
                    <a:pt x="918" y="2681"/>
                  </a:lnTo>
                  <a:lnTo>
                    <a:pt x="926" y="2686"/>
                  </a:lnTo>
                  <a:lnTo>
                    <a:pt x="936" y="2689"/>
                  </a:lnTo>
                  <a:lnTo>
                    <a:pt x="945" y="2691"/>
                  </a:lnTo>
                  <a:lnTo>
                    <a:pt x="945" y="2691"/>
                  </a:lnTo>
                  <a:lnTo>
                    <a:pt x="957" y="2694"/>
                  </a:lnTo>
                  <a:lnTo>
                    <a:pt x="970" y="2695"/>
                  </a:lnTo>
                  <a:lnTo>
                    <a:pt x="1256" y="2695"/>
                  </a:lnTo>
                  <a:lnTo>
                    <a:pt x="1256" y="2695"/>
                  </a:lnTo>
                  <a:lnTo>
                    <a:pt x="1256" y="2695"/>
                  </a:lnTo>
                  <a:lnTo>
                    <a:pt x="1265" y="2692"/>
                  </a:lnTo>
                  <a:lnTo>
                    <a:pt x="1275" y="2690"/>
                  </a:lnTo>
                  <a:lnTo>
                    <a:pt x="1283" y="2686"/>
                  </a:lnTo>
                  <a:lnTo>
                    <a:pt x="1289" y="2679"/>
                  </a:lnTo>
                  <a:lnTo>
                    <a:pt x="1295" y="2672"/>
                  </a:lnTo>
                  <a:lnTo>
                    <a:pt x="1299" y="2664"/>
                  </a:lnTo>
                  <a:lnTo>
                    <a:pt x="1302" y="2655"/>
                  </a:lnTo>
                  <a:lnTo>
                    <a:pt x="1303" y="2646"/>
                  </a:lnTo>
                  <a:lnTo>
                    <a:pt x="1303" y="2646"/>
                  </a:lnTo>
                  <a:lnTo>
                    <a:pt x="1303" y="2643"/>
                  </a:lnTo>
                  <a:lnTo>
                    <a:pt x="1303" y="2643"/>
                  </a:lnTo>
                  <a:lnTo>
                    <a:pt x="1301" y="2634"/>
                  </a:lnTo>
                  <a:lnTo>
                    <a:pt x="1299" y="2626"/>
                  </a:lnTo>
                  <a:lnTo>
                    <a:pt x="1294" y="2618"/>
                  </a:lnTo>
                  <a:lnTo>
                    <a:pt x="1288" y="2611"/>
                  </a:lnTo>
                  <a:lnTo>
                    <a:pt x="1281" y="2605"/>
                  </a:lnTo>
                  <a:lnTo>
                    <a:pt x="1275" y="2602"/>
                  </a:lnTo>
                  <a:lnTo>
                    <a:pt x="1265" y="2599"/>
                  </a:lnTo>
                  <a:lnTo>
                    <a:pt x="1256" y="2597"/>
                  </a:lnTo>
                  <a:lnTo>
                    <a:pt x="1256" y="2597"/>
                  </a:lnTo>
                  <a:lnTo>
                    <a:pt x="1255" y="2597"/>
                  </a:lnTo>
                  <a:lnTo>
                    <a:pt x="970" y="2597"/>
                  </a:lnTo>
                  <a:lnTo>
                    <a:pt x="970" y="2597"/>
                  </a:lnTo>
                  <a:lnTo>
                    <a:pt x="965" y="2596"/>
                  </a:lnTo>
                  <a:lnTo>
                    <a:pt x="962" y="2594"/>
                  </a:lnTo>
                  <a:lnTo>
                    <a:pt x="959" y="2589"/>
                  </a:lnTo>
                  <a:lnTo>
                    <a:pt x="959" y="2585"/>
                  </a:lnTo>
                  <a:lnTo>
                    <a:pt x="959" y="2585"/>
                  </a:lnTo>
                  <a:lnTo>
                    <a:pt x="959" y="2583"/>
                  </a:lnTo>
                  <a:lnTo>
                    <a:pt x="1034" y="2268"/>
                  </a:lnTo>
                  <a:lnTo>
                    <a:pt x="1788" y="2268"/>
                  </a:lnTo>
                  <a:lnTo>
                    <a:pt x="1788" y="2268"/>
                  </a:lnTo>
                  <a:lnTo>
                    <a:pt x="1797" y="2267"/>
                  </a:lnTo>
                  <a:lnTo>
                    <a:pt x="1806" y="2264"/>
                  </a:lnTo>
                  <a:lnTo>
                    <a:pt x="1814" y="2259"/>
                  </a:lnTo>
                  <a:lnTo>
                    <a:pt x="1822" y="2253"/>
                  </a:lnTo>
                  <a:lnTo>
                    <a:pt x="1828" y="2246"/>
                  </a:lnTo>
                  <a:lnTo>
                    <a:pt x="1832" y="2238"/>
                  </a:lnTo>
                  <a:lnTo>
                    <a:pt x="1835" y="2229"/>
                  </a:lnTo>
                  <a:lnTo>
                    <a:pt x="1836" y="2219"/>
                  </a:lnTo>
                  <a:lnTo>
                    <a:pt x="1836" y="2219"/>
                  </a:lnTo>
                  <a:lnTo>
                    <a:pt x="1835" y="2210"/>
                  </a:lnTo>
                  <a:lnTo>
                    <a:pt x="1832" y="2201"/>
                  </a:lnTo>
                  <a:lnTo>
                    <a:pt x="1828" y="2193"/>
                  </a:lnTo>
                  <a:lnTo>
                    <a:pt x="1822" y="2185"/>
                  </a:lnTo>
                  <a:lnTo>
                    <a:pt x="1814" y="2179"/>
                  </a:lnTo>
                  <a:lnTo>
                    <a:pt x="1806" y="2174"/>
                  </a:lnTo>
                  <a:lnTo>
                    <a:pt x="1797" y="2172"/>
                  </a:lnTo>
                  <a:lnTo>
                    <a:pt x="1788" y="2171"/>
                  </a:lnTo>
                  <a:lnTo>
                    <a:pt x="142" y="2171"/>
                  </a:lnTo>
                  <a:lnTo>
                    <a:pt x="142" y="2171"/>
                  </a:lnTo>
                  <a:lnTo>
                    <a:pt x="133" y="2170"/>
                  </a:lnTo>
                  <a:lnTo>
                    <a:pt x="125" y="2167"/>
                  </a:lnTo>
                  <a:lnTo>
                    <a:pt x="117" y="2163"/>
                  </a:lnTo>
                  <a:lnTo>
                    <a:pt x="111" y="2157"/>
                  </a:lnTo>
                  <a:lnTo>
                    <a:pt x="105" y="2151"/>
                  </a:lnTo>
                  <a:lnTo>
                    <a:pt x="101" y="2143"/>
                  </a:lnTo>
                  <a:lnTo>
                    <a:pt x="98" y="2135"/>
                  </a:lnTo>
                  <a:lnTo>
                    <a:pt x="97" y="2126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8" y="133"/>
                  </a:lnTo>
                  <a:lnTo>
                    <a:pt x="101" y="124"/>
                  </a:lnTo>
                  <a:lnTo>
                    <a:pt x="105" y="117"/>
                  </a:lnTo>
                  <a:lnTo>
                    <a:pt x="111" y="110"/>
                  </a:lnTo>
                  <a:lnTo>
                    <a:pt x="117" y="104"/>
                  </a:lnTo>
                  <a:lnTo>
                    <a:pt x="125" y="101"/>
                  </a:lnTo>
                  <a:lnTo>
                    <a:pt x="133" y="97"/>
                  </a:lnTo>
                  <a:lnTo>
                    <a:pt x="142" y="96"/>
                  </a:lnTo>
                  <a:lnTo>
                    <a:pt x="2751" y="96"/>
                  </a:lnTo>
                  <a:lnTo>
                    <a:pt x="2751" y="96"/>
                  </a:lnTo>
                  <a:lnTo>
                    <a:pt x="2760" y="97"/>
                  </a:lnTo>
                  <a:lnTo>
                    <a:pt x="2768" y="101"/>
                  </a:lnTo>
                  <a:lnTo>
                    <a:pt x="2776" y="104"/>
                  </a:lnTo>
                  <a:lnTo>
                    <a:pt x="2783" y="110"/>
                  </a:lnTo>
                  <a:lnTo>
                    <a:pt x="2787" y="117"/>
                  </a:lnTo>
                  <a:lnTo>
                    <a:pt x="2792" y="124"/>
                  </a:lnTo>
                  <a:lnTo>
                    <a:pt x="2794" y="133"/>
                  </a:lnTo>
                  <a:lnTo>
                    <a:pt x="2795" y="142"/>
                  </a:lnTo>
                  <a:lnTo>
                    <a:pt x="2795" y="524"/>
                  </a:lnTo>
                  <a:lnTo>
                    <a:pt x="2795" y="524"/>
                  </a:lnTo>
                  <a:lnTo>
                    <a:pt x="2797" y="534"/>
                  </a:lnTo>
                  <a:lnTo>
                    <a:pt x="2799" y="543"/>
                  </a:lnTo>
                  <a:lnTo>
                    <a:pt x="2803" y="551"/>
                  </a:lnTo>
                  <a:lnTo>
                    <a:pt x="2809" y="558"/>
                  </a:lnTo>
                  <a:lnTo>
                    <a:pt x="2817" y="564"/>
                  </a:lnTo>
                  <a:lnTo>
                    <a:pt x="2825" y="568"/>
                  </a:lnTo>
                  <a:lnTo>
                    <a:pt x="2834" y="572"/>
                  </a:lnTo>
                  <a:lnTo>
                    <a:pt x="2843" y="573"/>
                  </a:lnTo>
                  <a:lnTo>
                    <a:pt x="2843" y="573"/>
                  </a:lnTo>
                  <a:lnTo>
                    <a:pt x="2854" y="572"/>
                  </a:lnTo>
                  <a:lnTo>
                    <a:pt x="2863" y="568"/>
                  </a:lnTo>
                  <a:lnTo>
                    <a:pt x="2871" y="564"/>
                  </a:lnTo>
                  <a:lnTo>
                    <a:pt x="2878" y="558"/>
                  </a:lnTo>
                  <a:lnTo>
                    <a:pt x="2885" y="551"/>
                  </a:lnTo>
                  <a:lnTo>
                    <a:pt x="2888" y="543"/>
                  </a:lnTo>
                  <a:lnTo>
                    <a:pt x="2892" y="534"/>
                  </a:lnTo>
                  <a:lnTo>
                    <a:pt x="2893" y="524"/>
                  </a:lnTo>
                  <a:lnTo>
                    <a:pt x="2893" y="142"/>
                  </a:lnTo>
                  <a:lnTo>
                    <a:pt x="2893" y="142"/>
                  </a:lnTo>
                  <a:lnTo>
                    <a:pt x="2892" y="127"/>
                  </a:lnTo>
                  <a:lnTo>
                    <a:pt x="2889" y="113"/>
                  </a:lnTo>
                  <a:lnTo>
                    <a:pt x="2886" y="100"/>
                  </a:lnTo>
                  <a:lnTo>
                    <a:pt x="2881" y="86"/>
                  </a:lnTo>
                  <a:lnTo>
                    <a:pt x="2876" y="74"/>
                  </a:lnTo>
                  <a:lnTo>
                    <a:pt x="2869" y="62"/>
                  </a:lnTo>
                  <a:lnTo>
                    <a:pt x="2859" y="51"/>
                  </a:lnTo>
                  <a:lnTo>
                    <a:pt x="2850" y="41"/>
                  </a:lnTo>
                  <a:lnTo>
                    <a:pt x="2841" y="32"/>
                  </a:lnTo>
                  <a:lnTo>
                    <a:pt x="2830" y="24"/>
                  </a:lnTo>
                  <a:lnTo>
                    <a:pt x="2818" y="17"/>
                  </a:lnTo>
                  <a:lnTo>
                    <a:pt x="2806" y="10"/>
                  </a:lnTo>
                  <a:lnTo>
                    <a:pt x="2793" y="6"/>
                  </a:lnTo>
                  <a:lnTo>
                    <a:pt x="2779" y="2"/>
                  </a:lnTo>
                  <a:lnTo>
                    <a:pt x="2766" y="0"/>
                  </a:lnTo>
                  <a:lnTo>
                    <a:pt x="2751" y="0"/>
                  </a:lnTo>
                  <a:lnTo>
                    <a:pt x="275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0" name="Freeform 6" descr=" " title=" "/>
            <p:cNvSpPr>
              <a:spLocks/>
            </p:cNvSpPr>
            <p:nvPr/>
          </p:nvSpPr>
          <p:spPr bwMode="auto">
            <a:xfrm>
              <a:off x="2605424" y="1766298"/>
              <a:ext cx="189230" cy="12065"/>
            </a:xfrm>
            <a:custGeom>
              <a:avLst/>
              <a:gdLst>
                <a:gd name="T0" fmla="*/ 49 w 1491"/>
                <a:gd name="T1" fmla="*/ 0 h 97"/>
                <a:gd name="T2" fmla="*/ 49 w 1491"/>
                <a:gd name="T3" fmla="*/ 0 h 97"/>
                <a:gd name="T4" fmla="*/ 39 w 1491"/>
                <a:gd name="T5" fmla="*/ 1 h 97"/>
                <a:gd name="T6" fmla="*/ 29 w 1491"/>
                <a:gd name="T7" fmla="*/ 4 h 97"/>
                <a:gd name="T8" fmla="*/ 21 w 1491"/>
                <a:gd name="T9" fmla="*/ 8 h 97"/>
                <a:gd name="T10" fmla="*/ 15 w 1491"/>
                <a:gd name="T11" fmla="*/ 14 h 97"/>
                <a:gd name="T12" fmla="*/ 9 w 1491"/>
                <a:gd name="T13" fmla="*/ 22 h 97"/>
                <a:gd name="T14" fmla="*/ 4 w 1491"/>
                <a:gd name="T15" fmla="*/ 30 h 97"/>
                <a:gd name="T16" fmla="*/ 1 w 1491"/>
                <a:gd name="T17" fmla="*/ 39 h 97"/>
                <a:gd name="T18" fmla="*/ 0 w 1491"/>
                <a:gd name="T19" fmla="*/ 48 h 97"/>
                <a:gd name="T20" fmla="*/ 0 w 1491"/>
                <a:gd name="T21" fmla="*/ 48 h 97"/>
                <a:gd name="T22" fmla="*/ 1 w 1491"/>
                <a:gd name="T23" fmla="*/ 59 h 97"/>
                <a:gd name="T24" fmla="*/ 4 w 1491"/>
                <a:gd name="T25" fmla="*/ 68 h 97"/>
                <a:gd name="T26" fmla="*/ 9 w 1491"/>
                <a:gd name="T27" fmla="*/ 76 h 97"/>
                <a:gd name="T28" fmla="*/ 15 w 1491"/>
                <a:gd name="T29" fmla="*/ 83 h 97"/>
                <a:gd name="T30" fmla="*/ 21 w 1491"/>
                <a:gd name="T31" fmla="*/ 88 h 97"/>
                <a:gd name="T32" fmla="*/ 29 w 1491"/>
                <a:gd name="T33" fmla="*/ 93 h 97"/>
                <a:gd name="T34" fmla="*/ 39 w 1491"/>
                <a:gd name="T35" fmla="*/ 96 h 97"/>
                <a:gd name="T36" fmla="*/ 49 w 1491"/>
                <a:gd name="T37" fmla="*/ 97 h 97"/>
                <a:gd name="T38" fmla="*/ 1443 w 1491"/>
                <a:gd name="T39" fmla="*/ 97 h 97"/>
                <a:gd name="T40" fmla="*/ 1443 w 1491"/>
                <a:gd name="T41" fmla="*/ 97 h 97"/>
                <a:gd name="T42" fmla="*/ 1452 w 1491"/>
                <a:gd name="T43" fmla="*/ 96 h 97"/>
                <a:gd name="T44" fmla="*/ 1461 w 1491"/>
                <a:gd name="T45" fmla="*/ 93 h 97"/>
                <a:gd name="T46" fmla="*/ 1469 w 1491"/>
                <a:gd name="T47" fmla="*/ 88 h 97"/>
                <a:gd name="T48" fmla="*/ 1477 w 1491"/>
                <a:gd name="T49" fmla="*/ 83 h 97"/>
                <a:gd name="T50" fmla="*/ 1483 w 1491"/>
                <a:gd name="T51" fmla="*/ 76 h 97"/>
                <a:gd name="T52" fmla="*/ 1487 w 1491"/>
                <a:gd name="T53" fmla="*/ 68 h 97"/>
                <a:gd name="T54" fmla="*/ 1490 w 1491"/>
                <a:gd name="T55" fmla="*/ 59 h 97"/>
                <a:gd name="T56" fmla="*/ 1491 w 1491"/>
                <a:gd name="T57" fmla="*/ 48 h 97"/>
                <a:gd name="T58" fmla="*/ 1491 w 1491"/>
                <a:gd name="T59" fmla="*/ 48 h 97"/>
                <a:gd name="T60" fmla="*/ 1490 w 1491"/>
                <a:gd name="T61" fmla="*/ 39 h 97"/>
                <a:gd name="T62" fmla="*/ 1487 w 1491"/>
                <a:gd name="T63" fmla="*/ 30 h 97"/>
                <a:gd name="T64" fmla="*/ 1483 w 1491"/>
                <a:gd name="T65" fmla="*/ 22 h 97"/>
                <a:gd name="T66" fmla="*/ 1477 w 1491"/>
                <a:gd name="T67" fmla="*/ 14 h 97"/>
                <a:gd name="T68" fmla="*/ 1469 w 1491"/>
                <a:gd name="T69" fmla="*/ 8 h 97"/>
                <a:gd name="T70" fmla="*/ 1461 w 1491"/>
                <a:gd name="T71" fmla="*/ 4 h 97"/>
                <a:gd name="T72" fmla="*/ 1452 w 1491"/>
                <a:gd name="T73" fmla="*/ 1 h 97"/>
                <a:gd name="T74" fmla="*/ 1443 w 1491"/>
                <a:gd name="T75" fmla="*/ 0 h 97"/>
                <a:gd name="T76" fmla="*/ 49 w 1491"/>
                <a:gd name="T7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91" h="97">
                  <a:moveTo>
                    <a:pt x="49" y="0"/>
                  </a:moveTo>
                  <a:lnTo>
                    <a:pt x="49" y="0"/>
                  </a:lnTo>
                  <a:lnTo>
                    <a:pt x="39" y="1"/>
                  </a:lnTo>
                  <a:lnTo>
                    <a:pt x="29" y="4"/>
                  </a:lnTo>
                  <a:lnTo>
                    <a:pt x="21" y="8"/>
                  </a:lnTo>
                  <a:lnTo>
                    <a:pt x="15" y="14"/>
                  </a:lnTo>
                  <a:lnTo>
                    <a:pt x="9" y="22"/>
                  </a:lnTo>
                  <a:lnTo>
                    <a:pt x="4" y="30"/>
                  </a:lnTo>
                  <a:lnTo>
                    <a:pt x="1" y="39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" y="59"/>
                  </a:lnTo>
                  <a:lnTo>
                    <a:pt x="4" y="68"/>
                  </a:lnTo>
                  <a:lnTo>
                    <a:pt x="9" y="76"/>
                  </a:lnTo>
                  <a:lnTo>
                    <a:pt x="15" y="83"/>
                  </a:lnTo>
                  <a:lnTo>
                    <a:pt x="21" y="88"/>
                  </a:lnTo>
                  <a:lnTo>
                    <a:pt x="29" y="93"/>
                  </a:lnTo>
                  <a:lnTo>
                    <a:pt x="39" y="96"/>
                  </a:lnTo>
                  <a:lnTo>
                    <a:pt x="49" y="97"/>
                  </a:lnTo>
                  <a:lnTo>
                    <a:pt x="1443" y="97"/>
                  </a:lnTo>
                  <a:lnTo>
                    <a:pt x="1443" y="97"/>
                  </a:lnTo>
                  <a:lnTo>
                    <a:pt x="1452" y="96"/>
                  </a:lnTo>
                  <a:lnTo>
                    <a:pt x="1461" y="93"/>
                  </a:lnTo>
                  <a:lnTo>
                    <a:pt x="1469" y="88"/>
                  </a:lnTo>
                  <a:lnTo>
                    <a:pt x="1477" y="83"/>
                  </a:lnTo>
                  <a:lnTo>
                    <a:pt x="1483" y="76"/>
                  </a:lnTo>
                  <a:lnTo>
                    <a:pt x="1487" y="68"/>
                  </a:lnTo>
                  <a:lnTo>
                    <a:pt x="1490" y="59"/>
                  </a:lnTo>
                  <a:lnTo>
                    <a:pt x="1491" y="48"/>
                  </a:lnTo>
                  <a:lnTo>
                    <a:pt x="1491" y="48"/>
                  </a:lnTo>
                  <a:lnTo>
                    <a:pt x="1490" y="39"/>
                  </a:lnTo>
                  <a:lnTo>
                    <a:pt x="1487" y="30"/>
                  </a:lnTo>
                  <a:lnTo>
                    <a:pt x="1483" y="22"/>
                  </a:lnTo>
                  <a:lnTo>
                    <a:pt x="1477" y="14"/>
                  </a:lnTo>
                  <a:lnTo>
                    <a:pt x="1469" y="8"/>
                  </a:lnTo>
                  <a:lnTo>
                    <a:pt x="1461" y="4"/>
                  </a:lnTo>
                  <a:lnTo>
                    <a:pt x="1452" y="1"/>
                  </a:lnTo>
                  <a:lnTo>
                    <a:pt x="1443" y="0"/>
                  </a:ln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1" name="Freeform 7" descr=" " title=" "/>
            <p:cNvSpPr>
              <a:spLocks/>
            </p:cNvSpPr>
            <p:nvPr/>
          </p:nvSpPr>
          <p:spPr bwMode="auto">
            <a:xfrm>
              <a:off x="2744489" y="1613263"/>
              <a:ext cx="274955" cy="281940"/>
            </a:xfrm>
            <a:custGeom>
              <a:avLst/>
              <a:gdLst>
                <a:gd name="T0" fmla="*/ 1821 w 2163"/>
                <a:gd name="T1" fmla="*/ 1822 h 2218"/>
                <a:gd name="T2" fmla="*/ 1501 w 2163"/>
                <a:gd name="T3" fmla="*/ 1658 h 2218"/>
                <a:gd name="T4" fmla="*/ 1392 w 2163"/>
                <a:gd name="T5" fmla="*/ 1615 h 2218"/>
                <a:gd name="T6" fmla="*/ 1346 w 2163"/>
                <a:gd name="T7" fmla="*/ 1424 h 2218"/>
                <a:gd name="T8" fmla="*/ 1513 w 2163"/>
                <a:gd name="T9" fmla="*/ 1236 h 2218"/>
                <a:gd name="T10" fmla="*/ 1624 w 2163"/>
                <a:gd name="T11" fmla="*/ 1048 h 2218"/>
                <a:gd name="T12" fmla="*/ 1697 w 2163"/>
                <a:gd name="T13" fmla="*/ 947 h 2218"/>
                <a:gd name="T14" fmla="*/ 1707 w 2163"/>
                <a:gd name="T15" fmla="*/ 802 h 2218"/>
                <a:gd name="T16" fmla="*/ 1659 w 2163"/>
                <a:gd name="T17" fmla="*/ 619 h 2218"/>
                <a:gd name="T18" fmla="*/ 1611 w 2163"/>
                <a:gd name="T19" fmla="*/ 274 h 2218"/>
                <a:gd name="T20" fmla="*/ 1500 w 2163"/>
                <a:gd name="T21" fmla="*/ 115 h 2218"/>
                <a:gd name="T22" fmla="*/ 1216 w 2163"/>
                <a:gd name="T23" fmla="*/ 8 h 2218"/>
                <a:gd name="T24" fmla="*/ 828 w 2163"/>
                <a:gd name="T25" fmla="*/ 31 h 2218"/>
                <a:gd name="T26" fmla="*/ 590 w 2163"/>
                <a:gd name="T27" fmla="*/ 197 h 2218"/>
                <a:gd name="T28" fmla="*/ 514 w 2163"/>
                <a:gd name="T29" fmla="*/ 435 h 2218"/>
                <a:gd name="T30" fmla="*/ 481 w 2163"/>
                <a:gd name="T31" fmla="*/ 732 h 2218"/>
                <a:gd name="T32" fmla="*/ 457 w 2163"/>
                <a:gd name="T33" fmla="*/ 898 h 2218"/>
                <a:gd name="T34" fmla="*/ 503 w 2163"/>
                <a:gd name="T35" fmla="*/ 1014 h 2218"/>
                <a:gd name="T36" fmla="*/ 595 w 2163"/>
                <a:gd name="T37" fmla="*/ 1138 h 2218"/>
                <a:gd name="T38" fmla="*/ 756 w 2163"/>
                <a:gd name="T39" fmla="*/ 1367 h 2218"/>
                <a:gd name="T40" fmla="*/ 805 w 2163"/>
                <a:gd name="T41" fmla="*/ 1563 h 2218"/>
                <a:gd name="T42" fmla="*/ 704 w 2163"/>
                <a:gd name="T43" fmla="*/ 1646 h 2218"/>
                <a:gd name="T44" fmla="*/ 482 w 2163"/>
                <a:gd name="T45" fmla="*/ 1734 h 2218"/>
                <a:gd name="T46" fmla="*/ 81 w 2163"/>
                <a:gd name="T47" fmla="*/ 2054 h 2218"/>
                <a:gd name="T48" fmla="*/ 4 w 2163"/>
                <a:gd name="T49" fmla="*/ 2192 h 2218"/>
                <a:gd name="T50" fmla="*/ 49 w 2163"/>
                <a:gd name="T51" fmla="*/ 2218 h 2218"/>
                <a:gd name="T52" fmla="*/ 190 w 2163"/>
                <a:gd name="T53" fmla="*/ 2081 h 2218"/>
                <a:gd name="T54" fmla="*/ 568 w 2163"/>
                <a:gd name="T55" fmla="*/ 1798 h 2218"/>
                <a:gd name="T56" fmla="*/ 769 w 2163"/>
                <a:gd name="T57" fmla="*/ 1728 h 2218"/>
                <a:gd name="T58" fmla="*/ 885 w 2163"/>
                <a:gd name="T59" fmla="*/ 1622 h 2218"/>
                <a:gd name="T60" fmla="*/ 914 w 2163"/>
                <a:gd name="T61" fmla="*/ 1413 h 2218"/>
                <a:gd name="T62" fmla="*/ 895 w 2163"/>
                <a:gd name="T63" fmla="*/ 1364 h 2218"/>
                <a:gd name="T64" fmla="*/ 714 w 2163"/>
                <a:gd name="T65" fmla="*/ 1155 h 2218"/>
                <a:gd name="T66" fmla="*/ 632 w 2163"/>
                <a:gd name="T67" fmla="*/ 985 h 2218"/>
                <a:gd name="T68" fmla="*/ 586 w 2163"/>
                <a:gd name="T69" fmla="*/ 964 h 2218"/>
                <a:gd name="T70" fmla="*/ 549 w 2163"/>
                <a:gd name="T71" fmla="*/ 844 h 2218"/>
                <a:gd name="T72" fmla="*/ 563 w 2163"/>
                <a:gd name="T73" fmla="*/ 783 h 2218"/>
                <a:gd name="T74" fmla="*/ 600 w 2163"/>
                <a:gd name="T75" fmla="*/ 732 h 2218"/>
                <a:gd name="T76" fmla="*/ 612 w 2163"/>
                <a:gd name="T77" fmla="*/ 426 h 2218"/>
                <a:gd name="T78" fmla="*/ 686 w 2163"/>
                <a:gd name="T79" fmla="*/ 230 h 2218"/>
                <a:gd name="T80" fmla="*/ 894 w 2163"/>
                <a:gd name="T81" fmla="*/ 115 h 2218"/>
                <a:gd name="T82" fmla="*/ 1237 w 2163"/>
                <a:gd name="T83" fmla="*/ 109 h 2218"/>
                <a:gd name="T84" fmla="*/ 1461 w 2163"/>
                <a:gd name="T85" fmla="*/ 212 h 2218"/>
                <a:gd name="T86" fmla="*/ 1546 w 2163"/>
                <a:gd name="T87" fmla="*/ 402 h 2218"/>
                <a:gd name="T88" fmla="*/ 1563 w 2163"/>
                <a:gd name="T89" fmla="*/ 736 h 2218"/>
                <a:gd name="T90" fmla="*/ 1600 w 2163"/>
                <a:gd name="T91" fmla="*/ 784 h 2218"/>
                <a:gd name="T92" fmla="*/ 1610 w 2163"/>
                <a:gd name="T93" fmla="*/ 882 h 2218"/>
                <a:gd name="T94" fmla="*/ 1568 w 2163"/>
                <a:gd name="T95" fmla="*/ 971 h 2218"/>
                <a:gd name="T96" fmla="*/ 1522 w 2163"/>
                <a:gd name="T97" fmla="*/ 998 h 2218"/>
                <a:gd name="T98" fmla="*/ 1417 w 2163"/>
                <a:gd name="T99" fmla="*/ 1201 h 2218"/>
                <a:gd name="T100" fmla="*/ 1266 w 2163"/>
                <a:gd name="T101" fmla="*/ 1365 h 2218"/>
                <a:gd name="T102" fmla="*/ 1248 w 2163"/>
                <a:gd name="T103" fmla="*/ 1419 h 2218"/>
                <a:gd name="T104" fmla="*/ 1278 w 2163"/>
                <a:gd name="T105" fmla="*/ 1622 h 2218"/>
                <a:gd name="T106" fmla="*/ 1393 w 2163"/>
                <a:gd name="T107" fmla="*/ 1728 h 2218"/>
                <a:gd name="T108" fmla="*/ 1595 w 2163"/>
                <a:gd name="T109" fmla="*/ 1798 h 2218"/>
                <a:gd name="T110" fmla="*/ 1973 w 2163"/>
                <a:gd name="T111" fmla="*/ 2081 h 2218"/>
                <a:gd name="T112" fmla="*/ 2114 w 2163"/>
                <a:gd name="T113" fmla="*/ 2218 h 2218"/>
                <a:gd name="T114" fmla="*/ 2163 w 2163"/>
                <a:gd name="T115" fmla="*/ 2170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3" h="2218">
                  <a:moveTo>
                    <a:pt x="2153" y="2140"/>
                  </a:moveTo>
                  <a:lnTo>
                    <a:pt x="2153" y="2140"/>
                  </a:lnTo>
                  <a:lnTo>
                    <a:pt x="2118" y="2097"/>
                  </a:lnTo>
                  <a:lnTo>
                    <a:pt x="2082" y="2054"/>
                  </a:lnTo>
                  <a:lnTo>
                    <a:pt x="2042" y="2012"/>
                  </a:lnTo>
                  <a:lnTo>
                    <a:pt x="2000" y="1971"/>
                  </a:lnTo>
                  <a:lnTo>
                    <a:pt x="1957" y="1931"/>
                  </a:lnTo>
                  <a:lnTo>
                    <a:pt x="1913" y="1893"/>
                  </a:lnTo>
                  <a:lnTo>
                    <a:pt x="1868" y="1857"/>
                  </a:lnTo>
                  <a:lnTo>
                    <a:pt x="1821" y="1822"/>
                  </a:lnTo>
                  <a:lnTo>
                    <a:pt x="1821" y="1822"/>
                  </a:lnTo>
                  <a:lnTo>
                    <a:pt x="1775" y="1790"/>
                  </a:lnTo>
                  <a:lnTo>
                    <a:pt x="1728" y="1760"/>
                  </a:lnTo>
                  <a:lnTo>
                    <a:pt x="1681" y="1734"/>
                  </a:lnTo>
                  <a:lnTo>
                    <a:pt x="1634" y="1710"/>
                  </a:lnTo>
                  <a:lnTo>
                    <a:pt x="1589" y="1688"/>
                  </a:lnTo>
                  <a:lnTo>
                    <a:pt x="1566" y="1679"/>
                  </a:lnTo>
                  <a:lnTo>
                    <a:pt x="1545" y="1671"/>
                  </a:lnTo>
                  <a:lnTo>
                    <a:pt x="1523" y="1663"/>
                  </a:lnTo>
                  <a:lnTo>
                    <a:pt x="1501" y="1658"/>
                  </a:lnTo>
                  <a:lnTo>
                    <a:pt x="1480" y="1652"/>
                  </a:lnTo>
                  <a:lnTo>
                    <a:pt x="1460" y="1647"/>
                  </a:lnTo>
                  <a:lnTo>
                    <a:pt x="1459" y="1646"/>
                  </a:lnTo>
                  <a:lnTo>
                    <a:pt x="1459" y="1646"/>
                  </a:lnTo>
                  <a:lnTo>
                    <a:pt x="1459" y="1646"/>
                  </a:lnTo>
                  <a:lnTo>
                    <a:pt x="1450" y="1645"/>
                  </a:lnTo>
                  <a:lnTo>
                    <a:pt x="1440" y="1643"/>
                  </a:lnTo>
                  <a:lnTo>
                    <a:pt x="1423" y="1636"/>
                  </a:lnTo>
                  <a:lnTo>
                    <a:pt x="1407" y="1627"/>
                  </a:lnTo>
                  <a:lnTo>
                    <a:pt x="1392" y="1615"/>
                  </a:lnTo>
                  <a:lnTo>
                    <a:pt x="1380" y="1603"/>
                  </a:lnTo>
                  <a:lnTo>
                    <a:pt x="1369" y="1588"/>
                  </a:lnTo>
                  <a:lnTo>
                    <a:pt x="1360" y="1572"/>
                  </a:lnTo>
                  <a:lnTo>
                    <a:pt x="1357" y="1563"/>
                  </a:lnTo>
                  <a:lnTo>
                    <a:pt x="1355" y="1553"/>
                  </a:lnTo>
                  <a:lnTo>
                    <a:pt x="1355" y="1553"/>
                  </a:lnTo>
                  <a:lnTo>
                    <a:pt x="1351" y="1521"/>
                  </a:lnTo>
                  <a:lnTo>
                    <a:pt x="1349" y="1489"/>
                  </a:lnTo>
                  <a:lnTo>
                    <a:pt x="1346" y="1457"/>
                  </a:lnTo>
                  <a:lnTo>
                    <a:pt x="1346" y="1424"/>
                  </a:lnTo>
                  <a:lnTo>
                    <a:pt x="1346" y="1424"/>
                  </a:lnTo>
                  <a:lnTo>
                    <a:pt x="1367" y="1406"/>
                  </a:lnTo>
                  <a:lnTo>
                    <a:pt x="1388" y="1386"/>
                  </a:lnTo>
                  <a:lnTo>
                    <a:pt x="1407" y="1367"/>
                  </a:lnTo>
                  <a:lnTo>
                    <a:pt x="1427" y="1346"/>
                  </a:lnTo>
                  <a:lnTo>
                    <a:pt x="1445" y="1325"/>
                  </a:lnTo>
                  <a:lnTo>
                    <a:pt x="1463" y="1304"/>
                  </a:lnTo>
                  <a:lnTo>
                    <a:pt x="1479" y="1281"/>
                  </a:lnTo>
                  <a:lnTo>
                    <a:pt x="1497" y="1258"/>
                  </a:lnTo>
                  <a:lnTo>
                    <a:pt x="1513" y="1236"/>
                  </a:lnTo>
                  <a:lnTo>
                    <a:pt x="1527" y="1213"/>
                  </a:lnTo>
                  <a:lnTo>
                    <a:pt x="1541" y="1187"/>
                  </a:lnTo>
                  <a:lnTo>
                    <a:pt x="1555" y="1163"/>
                  </a:lnTo>
                  <a:lnTo>
                    <a:pt x="1568" y="1138"/>
                  </a:lnTo>
                  <a:lnTo>
                    <a:pt x="1580" y="1113"/>
                  </a:lnTo>
                  <a:lnTo>
                    <a:pt x="1590" y="1087"/>
                  </a:lnTo>
                  <a:lnTo>
                    <a:pt x="1601" y="1062"/>
                  </a:lnTo>
                  <a:lnTo>
                    <a:pt x="1601" y="1062"/>
                  </a:lnTo>
                  <a:lnTo>
                    <a:pt x="1612" y="1055"/>
                  </a:lnTo>
                  <a:lnTo>
                    <a:pt x="1624" y="1048"/>
                  </a:lnTo>
                  <a:lnTo>
                    <a:pt x="1633" y="1040"/>
                  </a:lnTo>
                  <a:lnTo>
                    <a:pt x="1643" y="1032"/>
                  </a:lnTo>
                  <a:lnTo>
                    <a:pt x="1652" y="1023"/>
                  </a:lnTo>
                  <a:lnTo>
                    <a:pt x="1660" y="1014"/>
                  </a:lnTo>
                  <a:lnTo>
                    <a:pt x="1668" y="1003"/>
                  </a:lnTo>
                  <a:lnTo>
                    <a:pt x="1675" y="993"/>
                  </a:lnTo>
                  <a:lnTo>
                    <a:pt x="1682" y="983"/>
                  </a:lnTo>
                  <a:lnTo>
                    <a:pt x="1688" y="971"/>
                  </a:lnTo>
                  <a:lnTo>
                    <a:pt x="1692" y="960"/>
                  </a:lnTo>
                  <a:lnTo>
                    <a:pt x="1697" y="947"/>
                  </a:lnTo>
                  <a:lnTo>
                    <a:pt x="1700" y="936"/>
                  </a:lnTo>
                  <a:lnTo>
                    <a:pt x="1703" y="923"/>
                  </a:lnTo>
                  <a:lnTo>
                    <a:pt x="1705" y="911"/>
                  </a:lnTo>
                  <a:lnTo>
                    <a:pt x="1706" y="897"/>
                  </a:lnTo>
                  <a:lnTo>
                    <a:pt x="1706" y="897"/>
                  </a:lnTo>
                  <a:lnTo>
                    <a:pt x="1710" y="870"/>
                  </a:lnTo>
                  <a:lnTo>
                    <a:pt x="1711" y="843"/>
                  </a:lnTo>
                  <a:lnTo>
                    <a:pt x="1711" y="843"/>
                  </a:lnTo>
                  <a:lnTo>
                    <a:pt x="1710" y="823"/>
                  </a:lnTo>
                  <a:lnTo>
                    <a:pt x="1707" y="802"/>
                  </a:lnTo>
                  <a:lnTo>
                    <a:pt x="1704" y="781"/>
                  </a:lnTo>
                  <a:lnTo>
                    <a:pt x="1698" y="764"/>
                  </a:lnTo>
                  <a:lnTo>
                    <a:pt x="1691" y="747"/>
                  </a:lnTo>
                  <a:lnTo>
                    <a:pt x="1682" y="732"/>
                  </a:lnTo>
                  <a:lnTo>
                    <a:pt x="1672" y="719"/>
                  </a:lnTo>
                  <a:lnTo>
                    <a:pt x="1659" y="707"/>
                  </a:lnTo>
                  <a:lnTo>
                    <a:pt x="1659" y="707"/>
                  </a:lnTo>
                  <a:lnTo>
                    <a:pt x="1659" y="684"/>
                  </a:lnTo>
                  <a:lnTo>
                    <a:pt x="1659" y="684"/>
                  </a:lnTo>
                  <a:lnTo>
                    <a:pt x="1659" y="619"/>
                  </a:lnTo>
                  <a:lnTo>
                    <a:pt x="1658" y="555"/>
                  </a:lnTo>
                  <a:lnTo>
                    <a:pt x="1655" y="494"/>
                  </a:lnTo>
                  <a:lnTo>
                    <a:pt x="1652" y="465"/>
                  </a:lnTo>
                  <a:lnTo>
                    <a:pt x="1649" y="435"/>
                  </a:lnTo>
                  <a:lnTo>
                    <a:pt x="1645" y="406"/>
                  </a:lnTo>
                  <a:lnTo>
                    <a:pt x="1641" y="379"/>
                  </a:lnTo>
                  <a:lnTo>
                    <a:pt x="1635" y="351"/>
                  </a:lnTo>
                  <a:lnTo>
                    <a:pt x="1628" y="325"/>
                  </a:lnTo>
                  <a:lnTo>
                    <a:pt x="1620" y="299"/>
                  </a:lnTo>
                  <a:lnTo>
                    <a:pt x="1611" y="274"/>
                  </a:lnTo>
                  <a:lnTo>
                    <a:pt x="1601" y="250"/>
                  </a:lnTo>
                  <a:lnTo>
                    <a:pt x="1589" y="226"/>
                  </a:lnTo>
                  <a:lnTo>
                    <a:pt x="1589" y="226"/>
                  </a:lnTo>
                  <a:lnTo>
                    <a:pt x="1572" y="197"/>
                  </a:lnTo>
                  <a:lnTo>
                    <a:pt x="1554" y="172"/>
                  </a:lnTo>
                  <a:lnTo>
                    <a:pt x="1545" y="159"/>
                  </a:lnTo>
                  <a:lnTo>
                    <a:pt x="1534" y="148"/>
                  </a:lnTo>
                  <a:lnTo>
                    <a:pt x="1523" y="136"/>
                  </a:lnTo>
                  <a:lnTo>
                    <a:pt x="1511" y="125"/>
                  </a:lnTo>
                  <a:lnTo>
                    <a:pt x="1500" y="115"/>
                  </a:lnTo>
                  <a:lnTo>
                    <a:pt x="1487" y="104"/>
                  </a:lnTo>
                  <a:lnTo>
                    <a:pt x="1461" y="86"/>
                  </a:lnTo>
                  <a:lnTo>
                    <a:pt x="1432" y="70"/>
                  </a:lnTo>
                  <a:lnTo>
                    <a:pt x="1401" y="55"/>
                  </a:lnTo>
                  <a:lnTo>
                    <a:pt x="1401" y="55"/>
                  </a:lnTo>
                  <a:lnTo>
                    <a:pt x="1368" y="41"/>
                  </a:lnTo>
                  <a:lnTo>
                    <a:pt x="1334" y="31"/>
                  </a:lnTo>
                  <a:lnTo>
                    <a:pt x="1297" y="22"/>
                  </a:lnTo>
                  <a:lnTo>
                    <a:pt x="1257" y="14"/>
                  </a:lnTo>
                  <a:lnTo>
                    <a:pt x="1216" y="8"/>
                  </a:lnTo>
                  <a:lnTo>
                    <a:pt x="1172" y="4"/>
                  </a:lnTo>
                  <a:lnTo>
                    <a:pt x="1127" y="1"/>
                  </a:lnTo>
                  <a:lnTo>
                    <a:pt x="1079" y="0"/>
                  </a:lnTo>
                  <a:lnTo>
                    <a:pt x="1079" y="0"/>
                  </a:lnTo>
                  <a:lnTo>
                    <a:pt x="1032" y="1"/>
                  </a:lnTo>
                  <a:lnTo>
                    <a:pt x="986" y="4"/>
                  </a:lnTo>
                  <a:lnTo>
                    <a:pt x="943" y="8"/>
                  </a:lnTo>
                  <a:lnTo>
                    <a:pt x="902" y="14"/>
                  </a:lnTo>
                  <a:lnTo>
                    <a:pt x="863" y="22"/>
                  </a:lnTo>
                  <a:lnTo>
                    <a:pt x="828" y="31"/>
                  </a:lnTo>
                  <a:lnTo>
                    <a:pt x="792" y="41"/>
                  </a:lnTo>
                  <a:lnTo>
                    <a:pt x="760" y="55"/>
                  </a:lnTo>
                  <a:lnTo>
                    <a:pt x="760" y="55"/>
                  </a:lnTo>
                  <a:lnTo>
                    <a:pt x="730" y="70"/>
                  </a:lnTo>
                  <a:lnTo>
                    <a:pt x="702" y="86"/>
                  </a:lnTo>
                  <a:lnTo>
                    <a:pt x="675" y="104"/>
                  </a:lnTo>
                  <a:lnTo>
                    <a:pt x="651" y="125"/>
                  </a:lnTo>
                  <a:lnTo>
                    <a:pt x="628" y="148"/>
                  </a:lnTo>
                  <a:lnTo>
                    <a:pt x="608" y="172"/>
                  </a:lnTo>
                  <a:lnTo>
                    <a:pt x="590" y="197"/>
                  </a:lnTo>
                  <a:lnTo>
                    <a:pt x="574" y="226"/>
                  </a:lnTo>
                  <a:lnTo>
                    <a:pt x="574" y="226"/>
                  </a:lnTo>
                  <a:lnTo>
                    <a:pt x="562" y="250"/>
                  </a:lnTo>
                  <a:lnTo>
                    <a:pt x="552" y="274"/>
                  </a:lnTo>
                  <a:lnTo>
                    <a:pt x="543" y="299"/>
                  </a:lnTo>
                  <a:lnTo>
                    <a:pt x="535" y="325"/>
                  </a:lnTo>
                  <a:lnTo>
                    <a:pt x="528" y="351"/>
                  </a:lnTo>
                  <a:lnTo>
                    <a:pt x="522" y="379"/>
                  </a:lnTo>
                  <a:lnTo>
                    <a:pt x="517" y="406"/>
                  </a:lnTo>
                  <a:lnTo>
                    <a:pt x="514" y="435"/>
                  </a:lnTo>
                  <a:lnTo>
                    <a:pt x="511" y="465"/>
                  </a:lnTo>
                  <a:lnTo>
                    <a:pt x="508" y="494"/>
                  </a:lnTo>
                  <a:lnTo>
                    <a:pt x="505" y="556"/>
                  </a:lnTo>
                  <a:lnTo>
                    <a:pt x="504" y="620"/>
                  </a:lnTo>
                  <a:lnTo>
                    <a:pt x="503" y="688"/>
                  </a:lnTo>
                  <a:lnTo>
                    <a:pt x="503" y="688"/>
                  </a:lnTo>
                  <a:lnTo>
                    <a:pt x="503" y="707"/>
                  </a:lnTo>
                  <a:lnTo>
                    <a:pt x="503" y="707"/>
                  </a:lnTo>
                  <a:lnTo>
                    <a:pt x="491" y="719"/>
                  </a:lnTo>
                  <a:lnTo>
                    <a:pt x="481" y="732"/>
                  </a:lnTo>
                  <a:lnTo>
                    <a:pt x="472" y="747"/>
                  </a:lnTo>
                  <a:lnTo>
                    <a:pt x="465" y="764"/>
                  </a:lnTo>
                  <a:lnTo>
                    <a:pt x="459" y="781"/>
                  </a:lnTo>
                  <a:lnTo>
                    <a:pt x="456" y="802"/>
                  </a:lnTo>
                  <a:lnTo>
                    <a:pt x="452" y="823"/>
                  </a:lnTo>
                  <a:lnTo>
                    <a:pt x="452" y="843"/>
                  </a:lnTo>
                  <a:lnTo>
                    <a:pt x="452" y="843"/>
                  </a:lnTo>
                  <a:lnTo>
                    <a:pt x="453" y="871"/>
                  </a:lnTo>
                  <a:lnTo>
                    <a:pt x="457" y="898"/>
                  </a:lnTo>
                  <a:lnTo>
                    <a:pt x="457" y="898"/>
                  </a:lnTo>
                  <a:lnTo>
                    <a:pt x="458" y="911"/>
                  </a:lnTo>
                  <a:lnTo>
                    <a:pt x="460" y="923"/>
                  </a:lnTo>
                  <a:lnTo>
                    <a:pt x="462" y="936"/>
                  </a:lnTo>
                  <a:lnTo>
                    <a:pt x="466" y="948"/>
                  </a:lnTo>
                  <a:lnTo>
                    <a:pt x="470" y="960"/>
                  </a:lnTo>
                  <a:lnTo>
                    <a:pt x="475" y="971"/>
                  </a:lnTo>
                  <a:lnTo>
                    <a:pt x="481" y="983"/>
                  </a:lnTo>
                  <a:lnTo>
                    <a:pt x="488" y="993"/>
                  </a:lnTo>
                  <a:lnTo>
                    <a:pt x="494" y="1003"/>
                  </a:lnTo>
                  <a:lnTo>
                    <a:pt x="503" y="1014"/>
                  </a:lnTo>
                  <a:lnTo>
                    <a:pt x="511" y="1023"/>
                  </a:lnTo>
                  <a:lnTo>
                    <a:pt x="520" y="1032"/>
                  </a:lnTo>
                  <a:lnTo>
                    <a:pt x="529" y="1040"/>
                  </a:lnTo>
                  <a:lnTo>
                    <a:pt x="539" y="1048"/>
                  </a:lnTo>
                  <a:lnTo>
                    <a:pt x="551" y="1055"/>
                  </a:lnTo>
                  <a:lnTo>
                    <a:pt x="561" y="1062"/>
                  </a:lnTo>
                  <a:lnTo>
                    <a:pt x="561" y="1062"/>
                  </a:lnTo>
                  <a:lnTo>
                    <a:pt x="571" y="1088"/>
                  </a:lnTo>
                  <a:lnTo>
                    <a:pt x="583" y="1113"/>
                  </a:lnTo>
                  <a:lnTo>
                    <a:pt x="595" y="1138"/>
                  </a:lnTo>
                  <a:lnTo>
                    <a:pt x="608" y="1163"/>
                  </a:lnTo>
                  <a:lnTo>
                    <a:pt x="622" y="1187"/>
                  </a:lnTo>
                  <a:lnTo>
                    <a:pt x="635" y="1213"/>
                  </a:lnTo>
                  <a:lnTo>
                    <a:pt x="650" y="1236"/>
                  </a:lnTo>
                  <a:lnTo>
                    <a:pt x="666" y="1258"/>
                  </a:lnTo>
                  <a:lnTo>
                    <a:pt x="682" y="1281"/>
                  </a:lnTo>
                  <a:lnTo>
                    <a:pt x="699" y="1304"/>
                  </a:lnTo>
                  <a:lnTo>
                    <a:pt x="718" y="1325"/>
                  </a:lnTo>
                  <a:lnTo>
                    <a:pt x="736" y="1346"/>
                  </a:lnTo>
                  <a:lnTo>
                    <a:pt x="756" y="1367"/>
                  </a:lnTo>
                  <a:lnTo>
                    <a:pt x="775" y="1386"/>
                  </a:lnTo>
                  <a:lnTo>
                    <a:pt x="796" y="1406"/>
                  </a:lnTo>
                  <a:lnTo>
                    <a:pt x="816" y="1424"/>
                  </a:lnTo>
                  <a:lnTo>
                    <a:pt x="816" y="1424"/>
                  </a:lnTo>
                  <a:lnTo>
                    <a:pt x="816" y="1457"/>
                  </a:lnTo>
                  <a:lnTo>
                    <a:pt x="814" y="1489"/>
                  </a:lnTo>
                  <a:lnTo>
                    <a:pt x="812" y="1521"/>
                  </a:lnTo>
                  <a:lnTo>
                    <a:pt x="808" y="1555"/>
                  </a:lnTo>
                  <a:lnTo>
                    <a:pt x="808" y="1555"/>
                  </a:lnTo>
                  <a:lnTo>
                    <a:pt x="805" y="1563"/>
                  </a:lnTo>
                  <a:lnTo>
                    <a:pt x="801" y="1572"/>
                  </a:lnTo>
                  <a:lnTo>
                    <a:pt x="793" y="1588"/>
                  </a:lnTo>
                  <a:lnTo>
                    <a:pt x="782" y="1603"/>
                  </a:lnTo>
                  <a:lnTo>
                    <a:pt x="769" y="1615"/>
                  </a:lnTo>
                  <a:lnTo>
                    <a:pt x="756" y="1627"/>
                  </a:lnTo>
                  <a:lnTo>
                    <a:pt x="740" y="1636"/>
                  </a:lnTo>
                  <a:lnTo>
                    <a:pt x="722" y="1643"/>
                  </a:lnTo>
                  <a:lnTo>
                    <a:pt x="713" y="1645"/>
                  </a:lnTo>
                  <a:lnTo>
                    <a:pt x="704" y="1646"/>
                  </a:lnTo>
                  <a:lnTo>
                    <a:pt x="704" y="1646"/>
                  </a:lnTo>
                  <a:lnTo>
                    <a:pt x="703" y="1647"/>
                  </a:lnTo>
                  <a:lnTo>
                    <a:pt x="703" y="1647"/>
                  </a:lnTo>
                  <a:lnTo>
                    <a:pt x="682" y="1652"/>
                  </a:lnTo>
                  <a:lnTo>
                    <a:pt x="662" y="1658"/>
                  </a:lnTo>
                  <a:lnTo>
                    <a:pt x="640" y="1663"/>
                  </a:lnTo>
                  <a:lnTo>
                    <a:pt x="618" y="1671"/>
                  </a:lnTo>
                  <a:lnTo>
                    <a:pt x="596" y="1679"/>
                  </a:lnTo>
                  <a:lnTo>
                    <a:pt x="574" y="1688"/>
                  </a:lnTo>
                  <a:lnTo>
                    <a:pt x="528" y="1710"/>
                  </a:lnTo>
                  <a:lnTo>
                    <a:pt x="482" y="1734"/>
                  </a:lnTo>
                  <a:lnTo>
                    <a:pt x="435" y="1760"/>
                  </a:lnTo>
                  <a:lnTo>
                    <a:pt x="388" y="1790"/>
                  </a:lnTo>
                  <a:lnTo>
                    <a:pt x="341" y="1822"/>
                  </a:lnTo>
                  <a:lnTo>
                    <a:pt x="341" y="1822"/>
                  </a:lnTo>
                  <a:lnTo>
                    <a:pt x="295" y="1857"/>
                  </a:lnTo>
                  <a:lnTo>
                    <a:pt x="249" y="1893"/>
                  </a:lnTo>
                  <a:lnTo>
                    <a:pt x="205" y="1931"/>
                  </a:lnTo>
                  <a:lnTo>
                    <a:pt x="162" y="1971"/>
                  </a:lnTo>
                  <a:lnTo>
                    <a:pt x="121" y="2012"/>
                  </a:lnTo>
                  <a:lnTo>
                    <a:pt x="81" y="2054"/>
                  </a:lnTo>
                  <a:lnTo>
                    <a:pt x="44" y="2097"/>
                  </a:lnTo>
                  <a:lnTo>
                    <a:pt x="10" y="2140"/>
                  </a:lnTo>
                  <a:lnTo>
                    <a:pt x="10" y="2140"/>
                  </a:lnTo>
                  <a:lnTo>
                    <a:pt x="5" y="2147"/>
                  </a:lnTo>
                  <a:lnTo>
                    <a:pt x="2" y="2155"/>
                  </a:lnTo>
                  <a:lnTo>
                    <a:pt x="1" y="2162"/>
                  </a:lnTo>
                  <a:lnTo>
                    <a:pt x="0" y="2170"/>
                  </a:lnTo>
                  <a:lnTo>
                    <a:pt x="0" y="2170"/>
                  </a:lnTo>
                  <a:lnTo>
                    <a:pt x="1" y="2180"/>
                  </a:lnTo>
                  <a:lnTo>
                    <a:pt x="4" y="2192"/>
                  </a:lnTo>
                  <a:lnTo>
                    <a:pt x="11" y="2201"/>
                  </a:lnTo>
                  <a:lnTo>
                    <a:pt x="15" y="2205"/>
                  </a:lnTo>
                  <a:lnTo>
                    <a:pt x="19" y="2209"/>
                  </a:lnTo>
                  <a:lnTo>
                    <a:pt x="19" y="2209"/>
                  </a:lnTo>
                  <a:lnTo>
                    <a:pt x="26" y="2213"/>
                  </a:lnTo>
                  <a:lnTo>
                    <a:pt x="33" y="2216"/>
                  </a:lnTo>
                  <a:lnTo>
                    <a:pt x="41" y="2218"/>
                  </a:lnTo>
                  <a:lnTo>
                    <a:pt x="49" y="2218"/>
                  </a:lnTo>
                  <a:lnTo>
                    <a:pt x="49" y="2218"/>
                  </a:lnTo>
                  <a:lnTo>
                    <a:pt x="49" y="2218"/>
                  </a:lnTo>
                  <a:lnTo>
                    <a:pt x="49" y="2218"/>
                  </a:lnTo>
                  <a:lnTo>
                    <a:pt x="59" y="2217"/>
                  </a:lnTo>
                  <a:lnTo>
                    <a:pt x="70" y="2213"/>
                  </a:lnTo>
                  <a:lnTo>
                    <a:pt x="79" y="2208"/>
                  </a:lnTo>
                  <a:lnTo>
                    <a:pt x="83" y="2203"/>
                  </a:lnTo>
                  <a:lnTo>
                    <a:pt x="87" y="2199"/>
                  </a:lnTo>
                  <a:lnTo>
                    <a:pt x="87" y="2199"/>
                  </a:lnTo>
                  <a:lnTo>
                    <a:pt x="119" y="2160"/>
                  </a:lnTo>
                  <a:lnTo>
                    <a:pt x="153" y="2120"/>
                  </a:lnTo>
                  <a:lnTo>
                    <a:pt x="190" y="2081"/>
                  </a:lnTo>
                  <a:lnTo>
                    <a:pt x="228" y="2043"/>
                  </a:lnTo>
                  <a:lnTo>
                    <a:pt x="268" y="2005"/>
                  </a:lnTo>
                  <a:lnTo>
                    <a:pt x="309" y="1970"/>
                  </a:lnTo>
                  <a:lnTo>
                    <a:pt x="351" y="1937"/>
                  </a:lnTo>
                  <a:lnTo>
                    <a:pt x="395" y="1905"/>
                  </a:lnTo>
                  <a:lnTo>
                    <a:pt x="395" y="1905"/>
                  </a:lnTo>
                  <a:lnTo>
                    <a:pt x="438" y="1874"/>
                  </a:lnTo>
                  <a:lnTo>
                    <a:pt x="482" y="1846"/>
                  </a:lnTo>
                  <a:lnTo>
                    <a:pt x="525" y="1821"/>
                  </a:lnTo>
                  <a:lnTo>
                    <a:pt x="568" y="1798"/>
                  </a:lnTo>
                  <a:lnTo>
                    <a:pt x="609" y="1780"/>
                  </a:lnTo>
                  <a:lnTo>
                    <a:pt x="648" y="1763"/>
                  </a:lnTo>
                  <a:lnTo>
                    <a:pt x="667" y="1757"/>
                  </a:lnTo>
                  <a:lnTo>
                    <a:pt x="687" y="1750"/>
                  </a:lnTo>
                  <a:lnTo>
                    <a:pt x="704" y="1746"/>
                  </a:lnTo>
                  <a:lnTo>
                    <a:pt x="722" y="1742"/>
                  </a:lnTo>
                  <a:lnTo>
                    <a:pt x="722" y="1742"/>
                  </a:lnTo>
                  <a:lnTo>
                    <a:pt x="738" y="1739"/>
                  </a:lnTo>
                  <a:lnTo>
                    <a:pt x="754" y="1734"/>
                  </a:lnTo>
                  <a:lnTo>
                    <a:pt x="769" y="1728"/>
                  </a:lnTo>
                  <a:lnTo>
                    <a:pt x="784" y="1722"/>
                  </a:lnTo>
                  <a:lnTo>
                    <a:pt x="798" y="1714"/>
                  </a:lnTo>
                  <a:lnTo>
                    <a:pt x="812" y="1706"/>
                  </a:lnTo>
                  <a:lnTo>
                    <a:pt x="824" y="1696"/>
                  </a:lnTo>
                  <a:lnTo>
                    <a:pt x="837" y="1686"/>
                  </a:lnTo>
                  <a:lnTo>
                    <a:pt x="848" y="1675"/>
                  </a:lnTo>
                  <a:lnTo>
                    <a:pt x="859" y="1662"/>
                  </a:lnTo>
                  <a:lnTo>
                    <a:pt x="868" y="1650"/>
                  </a:lnTo>
                  <a:lnTo>
                    <a:pt x="877" y="1637"/>
                  </a:lnTo>
                  <a:lnTo>
                    <a:pt x="885" y="1622"/>
                  </a:lnTo>
                  <a:lnTo>
                    <a:pt x="892" y="1608"/>
                  </a:lnTo>
                  <a:lnTo>
                    <a:pt x="898" y="1592"/>
                  </a:lnTo>
                  <a:lnTo>
                    <a:pt x="902" y="1576"/>
                  </a:lnTo>
                  <a:lnTo>
                    <a:pt x="902" y="1575"/>
                  </a:lnTo>
                  <a:lnTo>
                    <a:pt x="903" y="1575"/>
                  </a:lnTo>
                  <a:lnTo>
                    <a:pt x="903" y="1575"/>
                  </a:lnTo>
                  <a:lnTo>
                    <a:pt x="908" y="1534"/>
                  </a:lnTo>
                  <a:lnTo>
                    <a:pt x="911" y="1494"/>
                  </a:lnTo>
                  <a:lnTo>
                    <a:pt x="914" y="1454"/>
                  </a:lnTo>
                  <a:lnTo>
                    <a:pt x="914" y="1413"/>
                  </a:lnTo>
                  <a:lnTo>
                    <a:pt x="914" y="1413"/>
                  </a:lnTo>
                  <a:lnTo>
                    <a:pt x="914" y="1402"/>
                  </a:lnTo>
                  <a:lnTo>
                    <a:pt x="914" y="1402"/>
                  </a:lnTo>
                  <a:lnTo>
                    <a:pt x="914" y="1402"/>
                  </a:lnTo>
                  <a:lnTo>
                    <a:pt x="914" y="1402"/>
                  </a:lnTo>
                  <a:lnTo>
                    <a:pt x="912" y="1391"/>
                  </a:lnTo>
                  <a:lnTo>
                    <a:pt x="909" y="1381"/>
                  </a:lnTo>
                  <a:lnTo>
                    <a:pt x="903" y="1372"/>
                  </a:lnTo>
                  <a:lnTo>
                    <a:pt x="895" y="1364"/>
                  </a:lnTo>
                  <a:lnTo>
                    <a:pt x="895" y="1364"/>
                  </a:lnTo>
                  <a:lnTo>
                    <a:pt x="875" y="1346"/>
                  </a:lnTo>
                  <a:lnTo>
                    <a:pt x="854" y="1327"/>
                  </a:lnTo>
                  <a:lnTo>
                    <a:pt x="833" y="1308"/>
                  </a:lnTo>
                  <a:lnTo>
                    <a:pt x="814" y="1288"/>
                  </a:lnTo>
                  <a:lnTo>
                    <a:pt x="796" y="1268"/>
                  </a:lnTo>
                  <a:lnTo>
                    <a:pt x="777" y="1246"/>
                  </a:lnTo>
                  <a:lnTo>
                    <a:pt x="761" y="1224"/>
                  </a:lnTo>
                  <a:lnTo>
                    <a:pt x="744" y="1201"/>
                  </a:lnTo>
                  <a:lnTo>
                    <a:pt x="729" y="1178"/>
                  </a:lnTo>
                  <a:lnTo>
                    <a:pt x="714" y="1155"/>
                  </a:lnTo>
                  <a:lnTo>
                    <a:pt x="701" y="1131"/>
                  </a:lnTo>
                  <a:lnTo>
                    <a:pt x="687" y="1106"/>
                  </a:lnTo>
                  <a:lnTo>
                    <a:pt x="675" y="1081"/>
                  </a:lnTo>
                  <a:lnTo>
                    <a:pt x="664" y="1056"/>
                  </a:lnTo>
                  <a:lnTo>
                    <a:pt x="654" y="1031"/>
                  </a:lnTo>
                  <a:lnTo>
                    <a:pt x="643" y="1004"/>
                  </a:lnTo>
                  <a:lnTo>
                    <a:pt x="643" y="1004"/>
                  </a:lnTo>
                  <a:lnTo>
                    <a:pt x="641" y="996"/>
                  </a:lnTo>
                  <a:lnTo>
                    <a:pt x="636" y="991"/>
                  </a:lnTo>
                  <a:lnTo>
                    <a:pt x="632" y="985"/>
                  </a:lnTo>
                  <a:lnTo>
                    <a:pt x="626" y="980"/>
                  </a:lnTo>
                  <a:lnTo>
                    <a:pt x="619" y="977"/>
                  </a:lnTo>
                  <a:lnTo>
                    <a:pt x="612" y="974"/>
                  </a:lnTo>
                  <a:lnTo>
                    <a:pt x="606" y="972"/>
                  </a:lnTo>
                  <a:lnTo>
                    <a:pt x="598" y="971"/>
                  </a:lnTo>
                  <a:lnTo>
                    <a:pt x="598" y="971"/>
                  </a:lnTo>
                  <a:lnTo>
                    <a:pt x="594" y="971"/>
                  </a:lnTo>
                  <a:lnTo>
                    <a:pt x="594" y="971"/>
                  </a:lnTo>
                  <a:lnTo>
                    <a:pt x="591" y="969"/>
                  </a:lnTo>
                  <a:lnTo>
                    <a:pt x="586" y="964"/>
                  </a:lnTo>
                  <a:lnTo>
                    <a:pt x="580" y="956"/>
                  </a:lnTo>
                  <a:lnTo>
                    <a:pt x="575" y="947"/>
                  </a:lnTo>
                  <a:lnTo>
                    <a:pt x="575" y="947"/>
                  </a:lnTo>
                  <a:lnTo>
                    <a:pt x="568" y="935"/>
                  </a:lnTo>
                  <a:lnTo>
                    <a:pt x="562" y="920"/>
                  </a:lnTo>
                  <a:lnTo>
                    <a:pt x="556" y="903"/>
                  </a:lnTo>
                  <a:lnTo>
                    <a:pt x="552" y="882"/>
                  </a:lnTo>
                  <a:lnTo>
                    <a:pt x="552" y="882"/>
                  </a:lnTo>
                  <a:lnTo>
                    <a:pt x="549" y="863"/>
                  </a:lnTo>
                  <a:lnTo>
                    <a:pt x="549" y="844"/>
                  </a:lnTo>
                  <a:lnTo>
                    <a:pt x="549" y="844"/>
                  </a:lnTo>
                  <a:lnTo>
                    <a:pt x="549" y="828"/>
                  </a:lnTo>
                  <a:lnTo>
                    <a:pt x="552" y="815"/>
                  </a:lnTo>
                  <a:lnTo>
                    <a:pt x="554" y="803"/>
                  </a:lnTo>
                  <a:lnTo>
                    <a:pt x="556" y="794"/>
                  </a:lnTo>
                  <a:lnTo>
                    <a:pt x="556" y="794"/>
                  </a:lnTo>
                  <a:lnTo>
                    <a:pt x="560" y="787"/>
                  </a:lnTo>
                  <a:lnTo>
                    <a:pt x="562" y="784"/>
                  </a:lnTo>
                  <a:lnTo>
                    <a:pt x="562" y="784"/>
                  </a:lnTo>
                  <a:lnTo>
                    <a:pt x="563" y="783"/>
                  </a:lnTo>
                  <a:lnTo>
                    <a:pt x="563" y="783"/>
                  </a:lnTo>
                  <a:lnTo>
                    <a:pt x="571" y="780"/>
                  </a:lnTo>
                  <a:lnTo>
                    <a:pt x="578" y="776"/>
                  </a:lnTo>
                  <a:lnTo>
                    <a:pt x="585" y="770"/>
                  </a:lnTo>
                  <a:lnTo>
                    <a:pt x="590" y="763"/>
                  </a:lnTo>
                  <a:lnTo>
                    <a:pt x="594" y="756"/>
                  </a:lnTo>
                  <a:lnTo>
                    <a:pt x="598" y="749"/>
                  </a:lnTo>
                  <a:lnTo>
                    <a:pt x="600" y="740"/>
                  </a:lnTo>
                  <a:lnTo>
                    <a:pt x="600" y="732"/>
                  </a:lnTo>
                  <a:lnTo>
                    <a:pt x="600" y="732"/>
                  </a:lnTo>
                  <a:lnTo>
                    <a:pt x="600" y="732"/>
                  </a:lnTo>
                  <a:lnTo>
                    <a:pt x="600" y="731"/>
                  </a:lnTo>
                  <a:lnTo>
                    <a:pt x="600" y="731"/>
                  </a:lnTo>
                  <a:lnTo>
                    <a:pt x="600" y="684"/>
                  </a:lnTo>
                  <a:lnTo>
                    <a:pt x="600" y="684"/>
                  </a:lnTo>
                  <a:lnTo>
                    <a:pt x="600" y="621"/>
                  </a:lnTo>
                  <a:lnTo>
                    <a:pt x="602" y="562"/>
                  </a:lnTo>
                  <a:lnTo>
                    <a:pt x="604" y="506"/>
                  </a:lnTo>
                  <a:lnTo>
                    <a:pt x="609" y="452"/>
                  </a:lnTo>
                  <a:lnTo>
                    <a:pt x="612" y="426"/>
                  </a:lnTo>
                  <a:lnTo>
                    <a:pt x="617" y="402"/>
                  </a:lnTo>
                  <a:lnTo>
                    <a:pt x="622" y="378"/>
                  </a:lnTo>
                  <a:lnTo>
                    <a:pt x="627" y="354"/>
                  </a:lnTo>
                  <a:lnTo>
                    <a:pt x="634" y="332"/>
                  </a:lnTo>
                  <a:lnTo>
                    <a:pt x="641" y="310"/>
                  </a:lnTo>
                  <a:lnTo>
                    <a:pt x="650" y="291"/>
                  </a:lnTo>
                  <a:lnTo>
                    <a:pt x="659" y="271"/>
                  </a:lnTo>
                  <a:lnTo>
                    <a:pt x="659" y="271"/>
                  </a:lnTo>
                  <a:lnTo>
                    <a:pt x="672" y="250"/>
                  </a:lnTo>
                  <a:lnTo>
                    <a:pt x="686" y="230"/>
                  </a:lnTo>
                  <a:lnTo>
                    <a:pt x="702" y="212"/>
                  </a:lnTo>
                  <a:lnTo>
                    <a:pt x="719" y="195"/>
                  </a:lnTo>
                  <a:lnTo>
                    <a:pt x="738" y="180"/>
                  </a:lnTo>
                  <a:lnTo>
                    <a:pt x="759" y="165"/>
                  </a:lnTo>
                  <a:lnTo>
                    <a:pt x="782" y="152"/>
                  </a:lnTo>
                  <a:lnTo>
                    <a:pt x="807" y="141"/>
                  </a:lnTo>
                  <a:lnTo>
                    <a:pt x="807" y="141"/>
                  </a:lnTo>
                  <a:lnTo>
                    <a:pt x="835" y="131"/>
                  </a:lnTo>
                  <a:lnTo>
                    <a:pt x="863" y="121"/>
                  </a:lnTo>
                  <a:lnTo>
                    <a:pt x="894" y="115"/>
                  </a:lnTo>
                  <a:lnTo>
                    <a:pt x="927" y="109"/>
                  </a:lnTo>
                  <a:lnTo>
                    <a:pt x="964" y="103"/>
                  </a:lnTo>
                  <a:lnTo>
                    <a:pt x="1002" y="100"/>
                  </a:lnTo>
                  <a:lnTo>
                    <a:pt x="1042" y="99"/>
                  </a:lnTo>
                  <a:lnTo>
                    <a:pt x="1084" y="97"/>
                  </a:lnTo>
                  <a:lnTo>
                    <a:pt x="1084" y="97"/>
                  </a:lnTo>
                  <a:lnTo>
                    <a:pt x="1125" y="99"/>
                  </a:lnTo>
                  <a:lnTo>
                    <a:pt x="1164" y="100"/>
                  </a:lnTo>
                  <a:lnTo>
                    <a:pt x="1202" y="103"/>
                  </a:lnTo>
                  <a:lnTo>
                    <a:pt x="1237" y="109"/>
                  </a:lnTo>
                  <a:lnTo>
                    <a:pt x="1270" y="115"/>
                  </a:lnTo>
                  <a:lnTo>
                    <a:pt x="1301" y="121"/>
                  </a:lnTo>
                  <a:lnTo>
                    <a:pt x="1329" y="131"/>
                  </a:lnTo>
                  <a:lnTo>
                    <a:pt x="1356" y="141"/>
                  </a:lnTo>
                  <a:lnTo>
                    <a:pt x="1356" y="141"/>
                  </a:lnTo>
                  <a:lnTo>
                    <a:pt x="1381" y="152"/>
                  </a:lnTo>
                  <a:lnTo>
                    <a:pt x="1404" y="165"/>
                  </a:lnTo>
                  <a:lnTo>
                    <a:pt x="1424" y="180"/>
                  </a:lnTo>
                  <a:lnTo>
                    <a:pt x="1444" y="195"/>
                  </a:lnTo>
                  <a:lnTo>
                    <a:pt x="1461" y="212"/>
                  </a:lnTo>
                  <a:lnTo>
                    <a:pt x="1477" y="230"/>
                  </a:lnTo>
                  <a:lnTo>
                    <a:pt x="1491" y="250"/>
                  </a:lnTo>
                  <a:lnTo>
                    <a:pt x="1503" y="271"/>
                  </a:lnTo>
                  <a:lnTo>
                    <a:pt x="1503" y="271"/>
                  </a:lnTo>
                  <a:lnTo>
                    <a:pt x="1513" y="291"/>
                  </a:lnTo>
                  <a:lnTo>
                    <a:pt x="1522" y="310"/>
                  </a:lnTo>
                  <a:lnTo>
                    <a:pt x="1529" y="332"/>
                  </a:lnTo>
                  <a:lnTo>
                    <a:pt x="1535" y="354"/>
                  </a:lnTo>
                  <a:lnTo>
                    <a:pt x="1541" y="378"/>
                  </a:lnTo>
                  <a:lnTo>
                    <a:pt x="1546" y="402"/>
                  </a:lnTo>
                  <a:lnTo>
                    <a:pt x="1550" y="426"/>
                  </a:lnTo>
                  <a:lnTo>
                    <a:pt x="1553" y="452"/>
                  </a:lnTo>
                  <a:lnTo>
                    <a:pt x="1558" y="506"/>
                  </a:lnTo>
                  <a:lnTo>
                    <a:pt x="1561" y="563"/>
                  </a:lnTo>
                  <a:lnTo>
                    <a:pt x="1562" y="624"/>
                  </a:lnTo>
                  <a:lnTo>
                    <a:pt x="1563" y="686"/>
                  </a:lnTo>
                  <a:lnTo>
                    <a:pt x="1563" y="686"/>
                  </a:lnTo>
                  <a:lnTo>
                    <a:pt x="1563" y="736"/>
                  </a:lnTo>
                  <a:lnTo>
                    <a:pt x="1563" y="736"/>
                  </a:lnTo>
                  <a:lnTo>
                    <a:pt x="1563" y="736"/>
                  </a:lnTo>
                  <a:lnTo>
                    <a:pt x="1563" y="736"/>
                  </a:lnTo>
                  <a:lnTo>
                    <a:pt x="1563" y="745"/>
                  </a:lnTo>
                  <a:lnTo>
                    <a:pt x="1565" y="752"/>
                  </a:lnTo>
                  <a:lnTo>
                    <a:pt x="1569" y="760"/>
                  </a:lnTo>
                  <a:lnTo>
                    <a:pt x="1573" y="767"/>
                  </a:lnTo>
                  <a:lnTo>
                    <a:pt x="1578" y="772"/>
                  </a:lnTo>
                  <a:lnTo>
                    <a:pt x="1585" y="777"/>
                  </a:lnTo>
                  <a:lnTo>
                    <a:pt x="1592" y="780"/>
                  </a:lnTo>
                  <a:lnTo>
                    <a:pt x="1600" y="784"/>
                  </a:lnTo>
                  <a:lnTo>
                    <a:pt x="1600" y="784"/>
                  </a:lnTo>
                  <a:lnTo>
                    <a:pt x="1603" y="789"/>
                  </a:lnTo>
                  <a:lnTo>
                    <a:pt x="1608" y="801"/>
                  </a:lnTo>
                  <a:lnTo>
                    <a:pt x="1608" y="801"/>
                  </a:lnTo>
                  <a:lnTo>
                    <a:pt x="1610" y="810"/>
                  </a:lnTo>
                  <a:lnTo>
                    <a:pt x="1612" y="819"/>
                  </a:lnTo>
                  <a:lnTo>
                    <a:pt x="1613" y="831"/>
                  </a:lnTo>
                  <a:lnTo>
                    <a:pt x="1613" y="844"/>
                  </a:lnTo>
                  <a:lnTo>
                    <a:pt x="1613" y="844"/>
                  </a:lnTo>
                  <a:lnTo>
                    <a:pt x="1613" y="861"/>
                  </a:lnTo>
                  <a:lnTo>
                    <a:pt x="1610" y="882"/>
                  </a:lnTo>
                  <a:lnTo>
                    <a:pt x="1610" y="882"/>
                  </a:lnTo>
                  <a:lnTo>
                    <a:pt x="1605" y="905"/>
                  </a:lnTo>
                  <a:lnTo>
                    <a:pt x="1598" y="924"/>
                  </a:lnTo>
                  <a:lnTo>
                    <a:pt x="1592" y="940"/>
                  </a:lnTo>
                  <a:lnTo>
                    <a:pt x="1584" y="954"/>
                  </a:lnTo>
                  <a:lnTo>
                    <a:pt x="1584" y="954"/>
                  </a:lnTo>
                  <a:lnTo>
                    <a:pt x="1577" y="963"/>
                  </a:lnTo>
                  <a:lnTo>
                    <a:pt x="1570" y="969"/>
                  </a:lnTo>
                  <a:lnTo>
                    <a:pt x="1570" y="969"/>
                  </a:lnTo>
                  <a:lnTo>
                    <a:pt x="1568" y="971"/>
                  </a:lnTo>
                  <a:lnTo>
                    <a:pt x="1568" y="971"/>
                  </a:lnTo>
                  <a:lnTo>
                    <a:pt x="1564" y="971"/>
                  </a:lnTo>
                  <a:lnTo>
                    <a:pt x="1564" y="971"/>
                  </a:lnTo>
                  <a:lnTo>
                    <a:pt x="1557" y="972"/>
                  </a:lnTo>
                  <a:lnTo>
                    <a:pt x="1549" y="974"/>
                  </a:lnTo>
                  <a:lnTo>
                    <a:pt x="1542" y="977"/>
                  </a:lnTo>
                  <a:lnTo>
                    <a:pt x="1537" y="980"/>
                  </a:lnTo>
                  <a:lnTo>
                    <a:pt x="1531" y="985"/>
                  </a:lnTo>
                  <a:lnTo>
                    <a:pt x="1526" y="991"/>
                  </a:lnTo>
                  <a:lnTo>
                    <a:pt x="1522" y="998"/>
                  </a:lnTo>
                  <a:lnTo>
                    <a:pt x="1518" y="1004"/>
                  </a:lnTo>
                  <a:lnTo>
                    <a:pt x="1518" y="1004"/>
                  </a:lnTo>
                  <a:lnTo>
                    <a:pt x="1509" y="1031"/>
                  </a:lnTo>
                  <a:lnTo>
                    <a:pt x="1499" y="1056"/>
                  </a:lnTo>
                  <a:lnTo>
                    <a:pt x="1487" y="1081"/>
                  </a:lnTo>
                  <a:lnTo>
                    <a:pt x="1475" y="1106"/>
                  </a:lnTo>
                  <a:lnTo>
                    <a:pt x="1462" y="1131"/>
                  </a:lnTo>
                  <a:lnTo>
                    <a:pt x="1448" y="1155"/>
                  </a:lnTo>
                  <a:lnTo>
                    <a:pt x="1434" y="1178"/>
                  </a:lnTo>
                  <a:lnTo>
                    <a:pt x="1417" y="1201"/>
                  </a:lnTo>
                  <a:lnTo>
                    <a:pt x="1401" y="1224"/>
                  </a:lnTo>
                  <a:lnTo>
                    <a:pt x="1384" y="1246"/>
                  </a:lnTo>
                  <a:lnTo>
                    <a:pt x="1367" y="1268"/>
                  </a:lnTo>
                  <a:lnTo>
                    <a:pt x="1348" y="1288"/>
                  </a:lnTo>
                  <a:lnTo>
                    <a:pt x="1329" y="1308"/>
                  </a:lnTo>
                  <a:lnTo>
                    <a:pt x="1309" y="1327"/>
                  </a:lnTo>
                  <a:lnTo>
                    <a:pt x="1288" y="1346"/>
                  </a:lnTo>
                  <a:lnTo>
                    <a:pt x="1266" y="1364"/>
                  </a:lnTo>
                  <a:lnTo>
                    <a:pt x="1266" y="1365"/>
                  </a:lnTo>
                  <a:lnTo>
                    <a:pt x="1266" y="1365"/>
                  </a:lnTo>
                  <a:lnTo>
                    <a:pt x="1266" y="1365"/>
                  </a:lnTo>
                  <a:lnTo>
                    <a:pt x="1258" y="1373"/>
                  </a:lnTo>
                  <a:lnTo>
                    <a:pt x="1253" y="1383"/>
                  </a:lnTo>
                  <a:lnTo>
                    <a:pt x="1249" y="1393"/>
                  </a:lnTo>
                  <a:lnTo>
                    <a:pt x="1248" y="1404"/>
                  </a:lnTo>
                  <a:lnTo>
                    <a:pt x="1248" y="1404"/>
                  </a:lnTo>
                  <a:lnTo>
                    <a:pt x="1248" y="1406"/>
                  </a:lnTo>
                  <a:lnTo>
                    <a:pt x="1248" y="1406"/>
                  </a:lnTo>
                  <a:lnTo>
                    <a:pt x="1248" y="1419"/>
                  </a:lnTo>
                  <a:lnTo>
                    <a:pt x="1248" y="1419"/>
                  </a:lnTo>
                  <a:lnTo>
                    <a:pt x="1249" y="1457"/>
                  </a:lnTo>
                  <a:lnTo>
                    <a:pt x="1251" y="1496"/>
                  </a:lnTo>
                  <a:lnTo>
                    <a:pt x="1255" y="1535"/>
                  </a:lnTo>
                  <a:lnTo>
                    <a:pt x="1259" y="1574"/>
                  </a:lnTo>
                  <a:lnTo>
                    <a:pt x="1259" y="1575"/>
                  </a:lnTo>
                  <a:lnTo>
                    <a:pt x="1261" y="1576"/>
                  </a:lnTo>
                  <a:lnTo>
                    <a:pt x="1261" y="1576"/>
                  </a:lnTo>
                  <a:lnTo>
                    <a:pt x="1265" y="1592"/>
                  </a:lnTo>
                  <a:lnTo>
                    <a:pt x="1271" y="1607"/>
                  </a:lnTo>
                  <a:lnTo>
                    <a:pt x="1278" y="1622"/>
                  </a:lnTo>
                  <a:lnTo>
                    <a:pt x="1286" y="1637"/>
                  </a:lnTo>
                  <a:lnTo>
                    <a:pt x="1294" y="1650"/>
                  </a:lnTo>
                  <a:lnTo>
                    <a:pt x="1304" y="1662"/>
                  </a:lnTo>
                  <a:lnTo>
                    <a:pt x="1314" y="1675"/>
                  </a:lnTo>
                  <a:lnTo>
                    <a:pt x="1326" y="1686"/>
                  </a:lnTo>
                  <a:lnTo>
                    <a:pt x="1338" y="1696"/>
                  </a:lnTo>
                  <a:lnTo>
                    <a:pt x="1351" y="1706"/>
                  </a:lnTo>
                  <a:lnTo>
                    <a:pt x="1365" y="1714"/>
                  </a:lnTo>
                  <a:lnTo>
                    <a:pt x="1379" y="1722"/>
                  </a:lnTo>
                  <a:lnTo>
                    <a:pt x="1393" y="1728"/>
                  </a:lnTo>
                  <a:lnTo>
                    <a:pt x="1408" y="1734"/>
                  </a:lnTo>
                  <a:lnTo>
                    <a:pt x="1424" y="1739"/>
                  </a:lnTo>
                  <a:lnTo>
                    <a:pt x="1440" y="1742"/>
                  </a:lnTo>
                  <a:lnTo>
                    <a:pt x="1440" y="1742"/>
                  </a:lnTo>
                  <a:lnTo>
                    <a:pt x="1458" y="1746"/>
                  </a:lnTo>
                  <a:lnTo>
                    <a:pt x="1476" y="1750"/>
                  </a:lnTo>
                  <a:lnTo>
                    <a:pt x="1495" y="1757"/>
                  </a:lnTo>
                  <a:lnTo>
                    <a:pt x="1514" y="1764"/>
                  </a:lnTo>
                  <a:lnTo>
                    <a:pt x="1554" y="1780"/>
                  </a:lnTo>
                  <a:lnTo>
                    <a:pt x="1595" y="1798"/>
                  </a:lnTo>
                  <a:lnTo>
                    <a:pt x="1637" y="1821"/>
                  </a:lnTo>
                  <a:lnTo>
                    <a:pt x="1681" y="1846"/>
                  </a:lnTo>
                  <a:lnTo>
                    <a:pt x="1724" y="1874"/>
                  </a:lnTo>
                  <a:lnTo>
                    <a:pt x="1768" y="1905"/>
                  </a:lnTo>
                  <a:lnTo>
                    <a:pt x="1768" y="1905"/>
                  </a:lnTo>
                  <a:lnTo>
                    <a:pt x="1810" y="1937"/>
                  </a:lnTo>
                  <a:lnTo>
                    <a:pt x="1853" y="1970"/>
                  </a:lnTo>
                  <a:lnTo>
                    <a:pt x="1895" y="2005"/>
                  </a:lnTo>
                  <a:lnTo>
                    <a:pt x="1935" y="2043"/>
                  </a:lnTo>
                  <a:lnTo>
                    <a:pt x="1973" y="2081"/>
                  </a:lnTo>
                  <a:lnTo>
                    <a:pt x="2010" y="2120"/>
                  </a:lnTo>
                  <a:lnTo>
                    <a:pt x="2044" y="2160"/>
                  </a:lnTo>
                  <a:lnTo>
                    <a:pt x="2075" y="2199"/>
                  </a:lnTo>
                  <a:lnTo>
                    <a:pt x="2075" y="2199"/>
                  </a:lnTo>
                  <a:lnTo>
                    <a:pt x="2079" y="2203"/>
                  </a:lnTo>
                  <a:lnTo>
                    <a:pt x="2083" y="2208"/>
                  </a:lnTo>
                  <a:lnTo>
                    <a:pt x="2093" y="2213"/>
                  </a:lnTo>
                  <a:lnTo>
                    <a:pt x="2103" y="2217"/>
                  </a:lnTo>
                  <a:lnTo>
                    <a:pt x="2114" y="2218"/>
                  </a:lnTo>
                  <a:lnTo>
                    <a:pt x="2114" y="2218"/>
                  </a:lnTo>
                  <a:lnTo>
                    <a:pt x="2122" y="2218"/>
                  </a:lnTo>
                  <a:lnTo>
                    <a:pt x="2129" y="2216"/>
                  </a:lnTo>
                  <a:lnTo>
                    <a:pt x="2137" y="2213"/>
                  </a:lnTo>
                  <a:lnTo>
                    <a:pt x="2144" y="2209"/>
                  </a:lnTo>
                  <a:lnTo>
                    <a:pt x="2144" y="2209"/>
                  </a:lnTo>
                  <a:lnTo>
                    <a:pt x="2148" y="2205"/>
                  </a:lnTo>
                  <a:lnTo>
                    <a:pt x="2152" y="2201"/>
                  </a:lnTo>
                  <a:lnTo>
                    <a:pt x="2157" y="2192"/>
                  </a:lnTo>
                  <a:lnTo>
                    <a:pt x="2161" y="2180"/>
                  </a:lnTo>
                  <a:lnTo>
                    <a:pt x="2163" y="2170"/>
                  </a:lnTo>
                  <a:lnTo>
                    <a:pt x="2163" y="2170"/>
                  </a:lnTo>
                  <a:lnTo>
                    <a:pt x="2162" y="2162"/>
                  </a:lnTo>
                  <a:lnTo>
                    <a:pt x="2160" y="2155"/>
                  </a:lnTo>
                  <a:lnTo>
                    <a:pt x="2157" y="2147"/>
                  </a:lnTo>
                  <a:lnTo>
                    <a:pt x="2153" y="2140"/>
                  </a:lnTo>
                  <a:lnTo>
                    <a:pt x="2153" y="214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 descr="person pointing to board icon" title="person pointing to board icon"/>
          <p:cNvGrpSpPr>
            <a:grpSpLocks noChangeAspect="1"/>
          </p:cNvGrpSpPr>
          <p:nvPr/>
        </p:nvGrpSpPr>
        <p:grpSpPr>
          <a:xfrm>
            <a:off x="3268519" y="1529443"/>
            <a:ext cx="486270" cy="365760"/>
            <a:chOff x="3268519" y="1529443"/>
            <a:chExt cx="486270" cy="365760"/>
          </a:xfrm>
          <a:solidFill>
            <a:schemeClr val="tx1"/>
          </a:solidFill>
        </p:grpSpPr>
        <p:sp>
          <p:nvSpPr>
            <p:cNvPr id="1724" name="Freeform 5" descr=" " title=" "/>
            <p:cNvSpPr>
              <a:spLocks noEditPoints="1"/>
            </p:cNvSpPr>
            <p:nvPr/>
          </p:nvSpPr>
          <p:spPr bwMode="auto">
            <a:xfrm>
              <a:off x="3268519" y="1529443"/>
              <a:ext cx="486270" cy="365760"/>
            </a:xfrm>
            <a:custGeom>
              <a:avLst/>
              <a:gdLst>
                <a:gd name="T0" fmla="*/ 2450 w 2760"/>
                <a:gd name="T1" fmla="*/ 1338 h 2076"/>
                <a:gd name="T2" fmla="*/ 2487 w 2760"/>
                <a:gd name="T3" fmla="*/ 1175 h 2076"/>
                <a:gd name="T4" fmla="*/ 2454 w 2760"/>
                <a:gd name="T5" fmla="*/ 1023 h 2076"/>
                <a:gd name="T6" fmla="*/ 2266 w 2760"/>
                <a:gd name="T7" fmla="*/ 833 h 2076"/>
                <a:gd name="T8" fmla="*/ 2194 w 2760"/>
                <a:gd name="T9" fmla="*/ 13 h 2076"/>
                <a:gd name="T10" fmla="*/ 163 w 2760"/>
                <a:gd name="T11" fmla="*/ 8 h 2076"/>
                <a:gd name="T12" fmla="*/ 144 w 2760"/>
                <a:gd name="T13" fmla="*/ 1597 h 2076"/>
                <a:gd name="T14" fmla="*/ 1060 w 2760"/>
                <a:gd name="T15" fmla="*/ 1633 h 2076"/>
                <a:gd name="T16" fmla="*/ 3 w 2760"/>
                <a:gd name="T17" fmla="*/ 1852 h 2076"/>
                <a:gd name="T18" fmla="*/ 26 w 2760"/>
                <a:gd name="T19" fmla="*/ 1909 h 2076"/>
                <a:gd name="T20" fmla="*/ 1263 w 2760"/>
                <a:gd name="T21" fmla="*/ 1935 h 2076"/>
                <a:gd name="T22" fmla="*/ 1384 w 2760"/>
                <a:gd name="T23" fmla="*/ 1967 h 2076"/>
                <a:gd name="T24" fmla="*/ 1468 w 2760"/>
                <a:gd name="T25" fmla="*/ 2032 h 2076"/>
                <a:gd name="T26" fmla="*/ 1504 w 2760"/>
                <a:gd name="T27" fmla="*/ 2075 h 2076"/>
                <a:gd name="T28" fmla="*/ 2753 w 2760"/>
                <a:gd name="T29" fmla="*/ 2056 h 2076"/>
                <a:gd name="T30" fmla="*/ 2749 w 2760"/>
                <a:gd name="T31" fmla="*/ 1912 h 2076"/>
                <a:gd name="T32" fmla="*/ 2677 w 2760"/>
                <a:gd name="T33" fmla="*/ 1714 h 2076"/>
                <a:gd name="T34" fmla="*/ 2549 w 2760"/>
                <a:gd name="T35" fmla="*/ 1553 h 2076"/>
                <a:gd name="T36" fmla="*/ 2377 w 2760"/>
                <a:gd name="T37" fmla="*/ 1441 h 2076"/>
                <a:gd name="T38" fmla="*/ 2386 w 2760"/>
                <a:gd name="T39" fmla="*/ 1260 h 2076"/>
                <a:gd name="T40" fmla="*/ 2315 w 2760"/>
                <a:gd name="T41" fmla="*/ 1377 h 2076"/>
                <a:gd name="T42" fmla="*/ 2186 w 2760"/>
                <a:gd name="T43" fmla="*/ 1451 h 2076"/>
                <a:gd name="T44" fmla="*/ 2071 w 2760"/>
                <a:gd name="T45" fmla="*/ 1457 h 2076"/>
                <a:gd name="T46" fmla="*/ 1956 w 2760"/>
                <a:gd name="T47" fmla="*/ 1411 h 2076"/>
                <a:gd name="T48" fmla="*/ 1852 w 2760"/>
                <a:gd name="T49" fmla="*/ 1286 h 2076"/>
                <a:gd name="T50" fmla="*/ 1830 w 2760"/>
                <a:gd name="T51" fmla="*/ 1175 h 2076"/>
                <a:gd name="T52" fmla="*/ 1858 w 2760"/>
                <a:gd name="T53" fmla="*/ 1051 h 2076"/>
                <a:gd name="T54" fmla="*/ 1967 w 2760"/>
                <a:gd name="T55" fmla="*/ 931 h 2076"/>
                <a:gd name="T56" fmla="*/ 2085 w 2760"/>
                <a:gd name="T57" fmla="*/ 891 h 2076"/>
                <a:gd name="T58" fmla="*/ 2181 w 2760"/>
                <a:gd name="T59" fmla="*/ 898 h 2076"/>
                <a:gd name="T60" fmla="*/ 2334 w 2760"/>
                <a:gd name="T61" fmla="*/ 994 h 2076"/>
                <a:gd name="T62" fmla="*/ 2394 w 2760"/>
                <a:gd name="T63" fmla="*/ 1117 h 2076"/>
                <a:gd name="T64" fmla="*/ 2120 w 2760"/>
                <a:gd name="T65" fmla="*/ 802 h 2076"/>
                <a:gd name="T66" fmla="*/ 2004 w 2760"/>
                <a:gd name="T67" fmla="*/ 818 h 2076"/>
                <a:gd name="T68" fmla="*/ 1864 w 2760"/>
                <a:gd name="T69" fmla="*/ 898 h 2076"/>
                <a:gd name="T70" fmla="*/ 1771 w 2760"/>
                <a:gd name="T71" fmla="*/ 1029 h 2076"/>
                <a:gd name="T72" fmla="*/ 1742 w 2760"/>
                <a:gd name="T73" fmla="*/ 1175 h 2076"/>
                <a:gd name="T74" fmla="*/ 1779 w 2760"/>
                <a:gd name="T75" fmla="*/ 1338 h 2076"/>
                <a:gd name="T76" fmla="*/ 1833 w 2760"/>
                <a:gd name="T77" fmla="*/ 1449 h 2076"/>
                <a:gd name="T78" fmla="*/ 1164 w 2760"/>
                <a:gd name="T79" fmla="*/ 1259 h 2076"/>
                <a:gd name="T80" fmla="*/ 1029 w 2760"/>
                <a:gd name="T81" fmla="*/ 1224 h 2076"/>
                <a:gd name="T82" fmla="*/ 617 w 2760"/>
                <a:gd name="T83" fmla="*/ 702 h 2076"/>
                <a:gd name="T84" fmla="*/ 572 w 2760"/>
                <a:gd name="T85" fmla="*/ 745 h 2076"/>
                <a:gd name="T86" fmla="*/ 927 w 2760"/>
                <a:gd name="T87" fmla="*/ 1316 h 2076"/>
                <a:gd name="T88" fmla="*/ 926 w 2760"/>
                <a:gd name="T89" fmla="*/ 1420 h 2076"/>
                <a:gd name="T90" fmla="*/ 1566 w 2760"/>
                <a:gd name="T91" fmla="*/ 1931 h 2076"/>
                <a:gd name="T92" fmla="*/ 1575 w 2760"/>
                <a:gd name="T93" fmla="*/ 1841 h 2076"/>
                <a:gd name="T94" fmla="*/ 1533 w 2760"/>
                <a:gd name="T95" fmla="*/ 1820 h 2076"/>
                <a:gd name="T96" fmla="*/ 1344 w 2760"/>
                <a:gd name="T97" fmla="*/ 1879 h 2076"/>
                <a:gd name="T98" fmla="*/ 1010 w 2760"/>
                <a:gd name="T99" fmla="*/ 1393 h 2076"/>
                <a:gd name="T100" fmla="*/ 1016 w 2760"/>
                <a:gd name="T101" fmla="*/ 1334 h 2076"/>
                <a:gd name="T102" fmla="*/ 1064 w 2760"/>
                <a:gd name="T103" fmla="*/ 1308 h 2076"/>
                <a:gd name="T104" fmla="*/ 1362 w 2760"/>
                <a:gd name="T105" fmla="*/ 1717 h 2076"/>
                <a:gd name="T106" fmla="*/ 1415 w 2760"/>
                <a:gd name="T107" fmla="*/ 1735 h 2076"/>
                <a:gd name="T108" fmla="*/ 1844 w 2760"/>
                <a:gd name="T109" fmla="*/ 1543 h 2076"/>
                <a:gd name="T110" fmla="*/ 2020 w 2760"/>
                <a:gd name="T111" fmla="*/ 1537 h 2076"/>
                <a:gd name="T112" fmla="*/ 2209 w 2760"/>
                <a:gd name="T113" fmla="*/ 1537 h 2076"/>
                <a:gd name="T114" fmla="*/ 2368 w 2760"/>
                <a:gd name="T115" fmla="*/ 1534 h 2076"/>
                <a:gd name="T116" fmla="*/ 2513 w 2760"/>
                <a:gd name="T117" fmla="*/ 1641 h 2076"/>
                <a:gd name="T118" fmla="*/ 2617 w 2760"/>
                <a:gd name="T119" fmla="*/ 1789 h 2076"/>
                <a:gd name="T120" fmla="*/ 2669 w 2760"/>
                <a:gd name="T121" fmla="*/ 1967 h 2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60" h="2076">
                  <a:moveTo>
                    <a:pt x="2377" y="1441"/>
                  </a:moveTo>
                  <a:lnTo>
                    <a:pt x="2377" y="1441"/>
                  </a:lnTo>
                  <a:lnTo>
                    <a:pt x="2389" y="1427"/>
                  </a:lnTo>
                  <a:lnTo>
                    <a:pt x="2401" y="1413"/>
                  </a:lnTo>
                  <a:lnTo>
                    <a:pt x="2412" y="1400"/>
                  </a:lnTo>
                  <a:lnTo>
                    <a:pt x="2422" y="1384"/>
                  </a:lnTo>
                  <a:lnTo>
                    <a:pt x="2432" y="1370"/>
                  </a:lnTo>
                  <a:lnTo>
                    <a:pt x="2442" y="1353"/>
                  </a:lnTo>
                  <a:lnTo>
                    <a:pt x="2450" y="1338"/>
                  </a:lnTo>
                  <a:lnTo>
                    <a:pt x="2457" y="1321"/>
                  </a:lnTo>
                  <a:lnTo>
                    <a:pt x="2464" y="1304"/>
                  </a:lnTo>
                  <a:lnTo>
                    <a:pt x="2471" y="1286"/>
                  </a:lnTo>
                  <a:lnTo>
                    <a:pt x="2475" y="1269"/>
                  </a:lnTo>
                  <a:lnTo>
                    <a:pt x="2479" y="1251"/>
                  </a:lnTo>
                  <a:lnTo>
                    <a:pt x="2483" y="1232"/>
                  </a:lnTo>
                  <a:lnTo>
                    <a:pt x="2485" y="1213"/>
                  </a:lnTo>
                  <a:lnTo>
                    <a:pt x="2487" y="1195"/>
                  </a:lnTo>
                  <a:lnTo>
                    <a:pt x="2487" y="1175"/>
                  </a:lnTo>
                  <a:lnTo>
                    <a:pt x="2487" y="1175"/>
                  </a:lnTo>
                  <a:lnTo>
                    <a:pt x="2487" y="1158"/>
                  </a:lnTo>
                  <a:lnTo>
                    <a:pt x="2486" y="1143"/>
                  </a:lnTo>
                  <a:lnTo>
                    <a:pt x="2484" y="1126"/>
                  </a:lnTo>
                  <a:lnTo>
                    <a:pt x="2482" y="1111"/>
                  </a:lnTo>
                  <a:lnTo>
                    <a:pt x="2478" y="1095"/>
                  </a:lnTo>
                  <a:lnTo>
                    <a:pt x="2475" y="1080"/>
                  </a:lnTo>
                  <a:lnTo>
                    <a:pt x="2466" y="1050"/>
                  </a:lnTo>
                  <a:lnTo>
                    <a:pt x="2454" y="1023"/>
                  </a:lnTo>
                  <a:lnTo>
                    <a:pt x="2441" y="995"/>
                  </a:lnTo>
                  <a:lnTo>
                    <a:pt x="2425" y="969"/>
                  </a:lnTo>
                  <a:lnTo>
                    <a:pt x="2408" y="944"/>
                  </a:lnTo>
                  <a:lnTo>
                    <a:pt x="2388" y="921"/>
                  </a:lnTo>
                  <a:lnTo>
                    <a:pt x="2366" y="900"/>
                  </a:lnTo>
                  <a:lnTo>
                    <a:pt x="2343" y="880"/>
                  </a:lnTo>
                  <a:lnTo>
                    <a:pt x="2319" y="863"/>
                  </a:lnTo>
                  <a:lnTo>
                    <a:pt x="2292" y="847"/>
                  </a:lnTo>
                  <a:lnTo>
                    <a:pt x="2266" y="833"/>
                  </a:lnTo>
                  <a:lnTo>
                    <a:pt x="2237" y="822"/>
                  </a:lnTo>
                  <a:lnTo>
                    <a:pt x="2208" y="813"/>
                  </a:lnTo>
                  <a:lnTo>
                    <a:pt x="2208" y="44"/>
                  </a:lnTo>
                  <a:lnTo>
                    <a:pt x="2208" y="44"/>
                  </a:lnTo>
                  <a:lnTo>
                    <a:pt x="2206" y="35"/>
                  </a:lnTo>
                  <a:lnTo>
                    <a:pt x="2204" y="28"/>
                  </a:lnTo>
                  <a:lnTo>
                    <a:pt x="2200" y="20"/>
                  </a:lnTo>
                  <a:lnTo>
                    <a:pt x="2194" y="13"/>
                  </a:lnTo>
                  <a:lnTo>
                    <a:pt x="2194" y="13"/>
                  </a:lnTo>
                  <a:lnTo>
                    <a:pt x="2188" y="8"/>
                  </a:lnTo>
                  <a:lnTo>
                    <a:pt x="2180" y="3"/>
                  </a:lnTo>
                  <a:lnTo>
                    <a:pt x="2172" y="1"/>
                  </a:lnTo>
                  <a:lnTo>
                    <a:pt x="2164" y="0"/>
                  </a:lnTo>
                  <a:lnTo>
                    <a:pt x="187" y="0"/>
                  </a:lnTo>
                  <a:lnTo>
                    <a:pt x="187" y="0"/>
                  </a:lnTo>
                  <a:lnTo>
                    <a:pt x="178" y="1"/>
                  </a:lnTo>
                  <a:lnTo>
                    <a:pt x="171" y="3"/>
                  </a:lnTo>
                  <a:lnTo>
                    <a:pt x="163" y="8"/>
                  </a:lnTo>
                  <a:lnTo>
                    <a:pt x="156" y="13"/>
                  </a:lnTo>
                  <a:lnTo>
                    <a:pt x="156" y="13"/>
                  </a:lnTo>
                  <a:lnTo>
                    <a:pt x="151" y="20"/>
                  </a:lnTo>
                  <a:lnTo>
                    <a:pt x="146" y="28"/>
                  </a:lnTo>
                  <a:lnTo>
                    <a:pt x="144" y="35"/>
                  </a:lnTo>
                  <a:lnTo>
                    <a:pt x="143" y="44"/>
                  </a:lnTo>
                  <a:lnTo>
                    <a:pt x="143" y="1588"/>
                  </a:lnTo>
                  <a:lnTo>
                    <a:pt x="143" y="1588"/>
                  </a:lnTo>
                  <a:lnTo>
                    <a:pt x="144" y="1597"/>
                  </a:lnTo>
                  <a:lnTo>
                    <a:pt x="146" y="1605"/>
                  </a:lnTo>
                  <a:lnTo>
                    <a:pt x="151" y="1613"/>
                  </a:lnTo>
                  <a:lnTo>
                    <a:pt x="156" y="1619"/>
                  </a:lnTo>
                  <a:lnTo>
                    <a:pt x="156" y="1619"/>
                  </a:lnTo>
                  <a:lnTo>
                    <a:pt x="163" y="1625"/>
                  </a:lnTo>
                  <a:lnTo>
                    <a:pt x="171" y="1629"/>
                  </a:lnTo>
                  <a:lnTo>
                    <a:pt x="178" y="1631"/>
                  </a:lnTo>
                  <a:lnTo>
                    <a:pt x="187" y="1633"/>
                  </a:lnTo>
                  <a:lnTo>
                    <a:pt x="1060" y="1633"/>
                  </a:lnTo>
                  <a:lnTo>
                    <a:pt x="1184" y="1824"/>
                  </a:lnTo>
                  <a:lnTo>
                    <a:pt x="44" y="1824"/>
                  </a:lnTo>
                  <a:lnTo>
                    <a:pt x="44" y="1824"/>
                  </a:lnTo>
                  <a:lnTo>
                    <a:pt x="35" y="1826"/>
                  </a:lnTo>
                  <a:lnTo>
                    <a:pt x="26" y="1828"/>
                  </a:lnTo>
                  <a:lnTo>
                    <a:pt x="19" y="1832"/>
                  </a:lnTo>
                  <a:lnTo>
                    <a:pt x="12" y="1838"/>
                  </a:lnTo>
                  <a:lnTo>
                    <a:pt x="7" y="1844"/>
                  </a:lnTo>
                  <a:lnTo>
                    <a:pt x="3" y="1852"/>
                  </a:lnTo>
                  <a:lnTo>
                    <a:pt x="0" y="1860"/>
                  </a:lnTo>
                  <a:lnTo>
                    <a:pt x="0" y="1869"/>
                  </a:lnTo>
                  <a:lnTo>
                    <a:pt x="0" y="1869"/>
                  </a:lnTo>
                  <a:lnTo>
                    <a:pt x="0" y="1877"/>
                  </a:lnTo>
                  <a:lnTo>
                    <a:pt x="3" y="1886"/>
                  </a:lnTo>
                  <a:lnTo>
                    <a:pt x="7" y="1894"/>
                  </a:lnTo>
                  <a:lnTo>
                    <a:pt x="12" y="1901"/>
                  </a:lnTo>
                  <a:lnTo>
                    <a:pt x="19" y="1906"/>
                  </a:lnTo>
                  <a:lnTo>
                    <a:pt x="26" y="1909"/>
                  </a:lnTo>
                  <a:lnTo>
                    <a:pt x="35" y="1913"/>
                  </a:lnTo>
                  <a:lnTo>
                    <a:pt x="44" y="1913"/>
                  </a:lnTo>
                  <a:lnTo>
                    <a:pt x="1222" y="1913"/>
                  </a:lnTo>
                  <a:lnTo>
                    <a:pt x="1222" y="1913"/>
                  </a:lnTo>
                  <a:lnTo>
                    <a:pt x="1230" y="1912"/>
                  </a:lnTo>
                  <a:lnTo>
                    <a:pt x="1239" y="1909"/>
                  </a:lnTo>
                  <a:lnTo>
                    <a:pt x="1239" y="1909"/>
                  </a:lnTo>
                  <a:lnTo>
                    <a:pt x="1250" y="1923"/>
                  </a:lnTo>
                  <a:lnTo>
                    <a:pt x="1263" y="1935"/>
                  </a:lnTo>
                  <a:lnTo>
                    <a:pt x="1278" y="1945"/>
                  </a:lnTo>
                  <a:lnTo>
                    <a:pt x="1292" y="1954"/>
                  </a:lnTo>
                  <a:lnTo>
                    <a:pt x="1307" y="1960"/>
                  </a:lnTo>
                  <a:lnTo>
                    <a:pt x="1324" y="1966"/>
                  </a:lnTo>
                  <a:lnTo>
                    <a:pt x="1340" y="1968"/>
                  </a:lnTo>
                  <a:lnTo>
                    <a:pt x="1358" y="1969"/>
                  </a:lnTo>
                  <a:lnTo>
                    <a:pt x="1358" y="1969"/>
                  </a:lnTo>
                  <a:lnTo>
                    <a:pt x="1371" y="1969"/>
                  </a:lnTo>
                  <a:lnTo>
                    <a:pt x="1384" y="1967"/>
                  </a:lnTo>
                  <a:lnTo>
                    <a:pt x="1398" y="1963"/>
                  </a:lnTo>
                  <a:lnTo>
                    <a:pt x="1411" y="1959"/>
                  </a:lnTo>
                  <a:lnTo>
                    <a:pt x="1411" y="1959"/>
                  </a:lnTo>
                  <a:lnTo>
                    <a:pt x="1476" y="1935"/>
                  </a:lnTo>
                  <a:lnTo>
                    <a:pt x="1476" y="1935"/>
                  </a:lnTo>
                  <a:lnTo>
                    <a:pt x="1472" y="1958"/>
                  </a:lnTo>
                  <a:lnTo>
                    <a:pt x="1470" y="1982"/>
                  </a:lnTo>
                  <a:lnTo>
                    <a:pt x="1469" y="2008"/>
                  </a:lnTo>
                  <a:lnTo>
                    <a:pt x="1468" y="2032"/>
                  </a:lnTo>
                  <a:lnTo>
                    <a:pt x="1468" y="2032"/>
                  </a:lnTo>
                  <a:lnTo>
                    <a:pt x="1469" y="2041"/>
                  </a:lnTo>
                  <a:lnTo>
                    <a:pt x="1471" y="2050"/>
                  </a:lnTo>
                  <a:lnTo>
                    <a:pt x="1476" y="2056"/>
                  </a:lnTo>
                  <a:lnTo>
                    <a:pt x="1481" y="2064"/>
                  </a:lnTo>
                  <a:lnTo>
                    <a:pt x="1481" y="2064"/>
                  </a:lnTo>
                  <a:lnTo>
                    <a:pt x="1488" y="2068"/>
                  </a:lnTo>
                  <a:lnTo>
                    <a:pt x="1496" y="2073"/>
                  </a:lnTo>
                  <a:lnTo>
                    <a:pt x="1504" y="2075"/>
                  </a:lnTo>
                  <a:lnTo>
                    <a:pt x="1512" y="2076"/>
                  </a:lnTo>
                  <a:lnTo>
                    <a:pt x="2716" y="2076"/>
                  </a:lnTo>
                  <a:lnTo>
                    <a:pt x="2716" y="2076"/>
                  </a:lnTo>
                  <a:lnTo>
                    <a:pt x="2725" y="2075"/>
                  </a:lnTo>
                  <a:lnTo>
                    <a:pt x="2734" y="2073"/>
                  </a:lnTo>
                  <a:lnTo>
                    <a:pt x="2741" y="2068"/>
                  </a:lnTo>
                  <a:lnTo>
                    <a:pt x="2748" y="2064"/>
                  </a:lnTo>
                  <a:lnTo>
                    <a:pt x="2748" y="2064"/>
                  </a:lnTo>
                  <a:lnTo>
                    <a:pt x="2753" y="2056"/>
                  </a:lnTo>
                  <a:lnTo>
                    <a:pt x="2757" y="2050"/>
                  </a:lnTo>
                  <a:lnTo>
                    <a:pt x="2760" y="2041"/>
                  </a:lnTo>
                  <a:lnTo>
                    <a:pt x="2760" y="2032"/>
                  </a:lnTo>
                  <a:lnTo>
                    <a:pt x="2760" y="2032"/>
                  </a:lnTo>
                  <a:lnTo>
                    <a:pt x="2760" y="2008"/>
                  </a:lnTo>
                  <a:lnTo>
                    <a:pt x="2759" y="1983"/>
                  </a:lnTo>
                  <a:lnTo>
                    <a:pt x="2757" y="1959"/>
                  </a:lnTo>
                  <a:lnTo>
                    <a:pt x="2753" y="1935"/>
                  </a:lnTo>
                  <a:lnTo>
                    <a:pt x="2749" y="1912"/>
                  </a:lnTo>
                  <a:lnTo>
                    <a:pt x="2745" y="1888"/>
                  </a:lnTo>
                  <a:lnTo>
                    <a:pt x="2739" y="1865"/>
                  </a:lnTo>
                  <a:lnTo>
                    <a:pt x="2732" y="1842"/>
                  </a:lnTo>
                  <a:lnTo>
                    <a:pt x="2725" y="1820"/>
                  </a:lnTo>
                  <a:lnTo>
                    <a:pt x="2717" y="1798"/>
                  </a:lnTo>
                  <a:lnTo>
                    <a:pt x="2708" y="1777"/>
                  </a:lnTo>
                  <a:lnTo>
                    <a:pt x="2698" y="1755"/>
                  </a:lnTo>
                  <a:lnTo>
                    <a:pt x="2688" y="1734"/>
                  </a:lnTo>
                  <a:lnTo>
                    <a:pt x="2677" y="1714"/>
                  </a:lnTo>
                  <a:lnTo>
                    <a:pt x="2665" y="1694"/>
                  </a:lnTo>
                  <a:lnTo>
                    <a:pt x="2653" y="1674"/>
                  </a:lnTo>
                  <a:lnTo>
                    <a:pt x="2640" y="1656"/>
                  </a:lnTo>
                  <a:lnTo>
                    <a:pt x="2627" y="1637"/>
                  </a:lnTo>
                  <a:lnTo>
                    <a:pt x="2613" y="1619"/>
                  </a:lnTo>
                  <a:lnTo>
                    <a:pt x="2597" y="1602"/>
                  </a:lnTo>
                  <a:lnTo>
                    <a:pt x="2582" y="1585"/>
                  </a:lnTo>
                  <a:lnTo>
                    <a:pt x="2566" y="1569"/>
                  </a:lnTo>
                  <a:lnTo>
                    <a:pt x="2549" y="1553"/>
                  </a:lnTo>
                  <a:lnTo>
                    <a:pt x="2532" y="1538"/>
                  </a:lnTo>
                  <a:lnTo>
                    <a:pt x="2515" y="1523"/>
                  </a:lnTo>
                  <a:lnTo>
                    <a:pt x="2496" y="1509"/>
                  </a:lnTo>
                  <a:lnTo>
                    <a:pt x="2477" y="1496"/>
                  </a:lnTo>
                  <a:lnTo>
                    <a:pt x="2458" y="1484"/>
                  </a:lnTo>
                  <a:lnTo>
                    <a:pt x="2439" y="1472"/>
                  </a:lnTo>
                  <a:lnTo>
                    <a:pt x="2418" y="1460"/>
                  </a:lnTo>
                  <a:lnTo>
                    <a:pt x="2398" y="1449"/>
                  </a:lnTo>
                  <a:lnTo>
                    <a:pt x="2377" y="1441"/>
                  </a:lnTo>
                  <a:lnTo>
                    <a:pt x="2377" y="1441"/>
                  </a:lnTo>
                  <a:close/>
                  <a:moveTo>
                    <a:pt x="2399" y="1175"/>
                  </a:moveTo>
                  <a:lnTo>
                    <a:pt x="2399" y="1175"/>
                  </a:lnTo>
                  <a:lnTo>
                    <a:pt x="2399" y="1189"/>
                  </a:lnTo>
                  <a:lnTo>
                    <a:pt x="2398" y="1203"/>
                  </a:lnTo>
                  <a:lnTo>
                    <a:pt x="2396" y="1218"/>
                  </a:lnTo>
                  <a:lnTo>
                    <a:pt x="2394" y="1232"/>
                  </a:lnTo>
                  <a:lnTo>
                    <a:pt x="2390" y="1246"/>
                  </a:lnTo>
                  <a:lnTo>
                    <a:pt x="2386" y="1260"/>
                  </a:lnTo>
                  <a:lnTo>
                    <a:pt x="2381" y="1273"/>
                  </a:lnTo>
                  <a:lnTo>
                    <a:pt x="2377" y="1286"/>
                  </a:lnTo>
                  <a:lnTo>
                    <a:pt x="2370" y="1298"/>
                  </a:lnTo>
                  <a:lnTo>
                    <a:pt x="2365" y="1310"/>
                  </a:lnTo>
                  <a:lnTo>
                    <a:pt x="2358" y="1323"/>
                  </a:lnTo>
                  <a:lnTo>
                    <a:pt x="2351" y="1335"/>
                  </a:lnTo>
                  <a:lnTo>
                    <a:pt x="2334" y="1356"/>
                  </a:lnTo>
                  <a:lnTo>
                    <a:pt x="2315" y="1377"/>
                  </a:lnTo>
                  <a:lnTo>
                    <a:pt x="2315" y="1377"/>
                  </a:lnTo>
                  <a:lnTo>
                    <a:pt x="2296" y="1395"/>
                  </a:lnTo>
                  <a:lnTo>
                    <a:pt x="2274" y="1411"/>
                  </a:lnTo>
                  <a:lnTo>
                    <a:pt x="2261" y="1419"/>
                  </a:lnTo>
                  <a:lnTo>
                    <a:pt x="2250" y="1425"/>
                  </a:lnTo>
                  <a:lnTo>
                    <a:pt x="2237" y="1432"/>
                  </a:lnTo>
                  <a:lnTo>
                    <a:pt x="2225" y="1437"/>
                  </a:lnTo>
                  <a:lnTo>
                    <a:pt x="2212" y="1443"/>
                  </a:lnTo>
                  <a:lnTo>
                    <a:pt x="2199" y="1447"/>
                  </a:lnTo>
                  <a:lnTo>
                    <a:pt x="2186" y="1451"/>
                  </a:lnTo>
                  <a:lnTo>
                    <a:pt x="2172" y="1454"/>
                  </a:lnTo>
                  <a:lnTo>
                    <a:pt x="2158" y="1457"/>
                  </a:lnTo>
                  <a:lnTo>
                    <a:pt x="2144" y="1458"/>
                  </a:lnTo>
                  <a:lnTo>
                    <a:pt x="2129" y="1459"/>
                  </a:lnTo>
                  <a:lnTo>
                    <a:pt x="2114" y="1460"/>
                  </a:lnTo>
                  <a:lnTo>
                    <a:pt x="2114" y="1460"/>
                  </a:lnTo>
                  <a:lnTo>
                    <a:pt x="2100" y="1459"/>
                  </a:lnTo>
                  <a:lnTo>
                    <a:pt x="2085" y="1458"/>
                  </a:lnTo>
                  <a:lnTo>
                    <a:pt x="2071" y="1457"/>
                  </a:lnTo>
                  <a:lnTo>
                    <a:pt x="2057" y="1454"/>
                  </a:lnTo>
                  <a:lnTo>
                    <a:pt x="2044" y="1451"/>
                  </a:lnTo>
                  <a:lnTo>
                    <a:pt x="2029" y="1447"/>
                  </a:lnTo>
                  <a:lnTo>
                    <a:pt x="2016" y="1443"/>
                  </a:lnTo>
                  <a:lnTo>
                    <a:pt x="2004" y="1437"/>
                  </a:lnTo>
                  <a:lnTo>
                    <a:pt x="1991" y="1432"/>
                  </a:lnTo>
                  <a:lnTo>
                    <a:pt x="1979" y="1425"/>
                  </a:lnTo>
                  <a:lnTo>
                    <a:pt x="1967" y="1419"/>
                  </a:lnTo>
                  <a:lnTo>
                    <a:pt x="1956" y="1411"/>
                  </a:lnTo>
                  <a:lnTo>
                    <a:pt x="1934" y="1395"/>
                  </a:lnTo>
                  <a:lnTo>
                    <a:pt x="1914" y="1377"/>
                  </a:lnTo>
                  <a:lnTo>
                    <a:pt x="1914" y="1377"/>
                  </a:lnTo>
                  <a:lnTo>
                    <a:pt x="1895" y="1356"/>
                  </a:lnTo>
                  <a:lnTo>
                    <a:pt x="1879" y="1335"/>
                  </a:lnTo>
                  <a:lnTo>
                    <a:pt x="1871" y="1323"/>
                  </a:lnTo>
                  <a:lnTo>
                    <a:pt x="1864" y="1310"/>
                  </a:lnTo>
                  <a:lnTo>
                    <a:pt x="1858" y="1298"/>
                  </a:lnTo>
                  <a:lnTo>
                    <a:pt x="1852" y="1286"/>
                  </a:lnTo>
                  <a:lnTo>
                    <a:pt x="1847" y="1273"/>
                  </a:lnTo>
                  <a:lnTo>
                    <a:pt x="1842" y="1260"/>
                  </a:lnTo>
                  <a:lnTo>
                    <a:pt x="1839" y="1246"/>
                  </a:lnTo>
                  <a:lnTo>
                    <a:pt x="1836" y="1232"/>
                  </a:lnTo>
                  <a:lnTo>
                    <a:pt x="1833" y="1218"/>
                  </a:lnTo>
                  <a:lnTo>
                    <a:pt x="1831" y="1203"/>
                  </a:lnTo>
                  <a:lnTo>
                    <a:pt x="1830" y="1189"/>
                  </a:lnTo>
                  <a:lnTo>
                    <a:pt x="1830" y="1175"/>
                  </a:lnTo>
                  <a:lnTo>
                    <a:pt x="1830" y="1175"/>
                  </a:lnTo>
                  <a:lnTo>
                    <a:pt x="1830" y="1160"/>
                  </a:lnTo>
                  <a:lnTo>
                    <a:pt x="1831" y="1146"/>
                  </a:lnTo>
                  <a:lnTo>
                    <a:pt x="1833" y="1132"/>
                  </a:lnTo>
                  <a:lnTo>
                    <a:pt x="1836" y="1117"/>
                  </a:lnTo>
                  <a:lnTo>
                    <a:pt x="1839" y="1103"/>
                  </a:lnTo>
                  <a:lnTo>
                    <a:pt x="1842" y="1090"/>
                  </a:lnTo>
                  <a:lnTo>
                    <a:pt x="1847" y="1077"/>
                  </a:lnTo>
                  <a:lnTo>
                    <a:pt x="1852" y="1063"/>
                  </a:lnTo>
                  <a:lnTo>
                    <a:pt x="1858" y="1051"/>
                  </a:lnTo>
                  <a:lnTo>
                    <a:pt x="1864" y="1039"/>
                  </a:lnTo>
                  <a:lnTo>
                    <a:pt x="1871" y="1027"/>
                  </a:lnTo>
                  <a:lnTo>
                    <a:pt x="1879" y="1015"/>
                  </a:lnTo>
                  <a:lnTo>
                    <a:pt x="1895" y="994"/>
                  </a:lnTo>
                  <a:lnTo>
                    <a:pt x="1914" y="973"/>
                  </a:lnTo>
                  <a:lnTo>
                    <a:pt x="1914" y="973"/>
                  </a:lnTo>
                  <a:lnTo>
                    <a:pt x="1934" y="954"/>
                  </a:lnTo>
                  <a:lnTo>
                    <a:pt x="1956" y="939"/>
                  </a:lnTo>
                  <a:lnTo>
                    <a:pt x="1967" y="931"/>
                  </a:lnTo>
                  <a:lnTo>
                    <a:pt x="1979" y="924"/>
                  </a:lnTo>
                  <a:lnTo>
                    <a:pt x="1991" y="918"/>
                  </a:lnTo>
                  <a:lnTo>
                    <a:pt x="2004" y="912"/>
                  </a:lnTo>
                  <a:lnTo>
                    <a:pt x="2016" y="907"/>
                  </a:lnTo>
                  <a:lnTo>
                    <a:pt x="2029" y="902"/>
                  </a:lnTo>
                  <a:lnTo>
                    <a:pt x="2044" y="899"/>
                  </a:lnTo>
                  <a:lnTo>
                    <a:pt x="2057" y="896"/>
                  </a:lnTo>
                  <a:lnTo>
                    <a:pt x="2071" y="892"/>
                  </a:lnTo>
                  <a:lnTo>
                    <a:pt x="2085" y="891"/>
                  </a:lnTo>
                  <a:lnTo>
                    <a:pt x="2100" y="890"/>
                  </a:lnTo>
                  <a:lnTo>
                    <a:pt x="2114" y="889"/>
                  </a:lnTo>
                  <a:lnTo>
                    <a:pt x="2114" y="889"/>
                  </a:lnTo>
                  <a:lnTo>
                    <a:pt x="2136" y="890"/>
                  </a:lnTo>
                  <a:lnTo>
                    <a:pt x="2157" y="892"/>
                  </a:lnTo>
                  <a:lnTo>
                    <a:pt x="2157" y="892"/>
                  </a:lnTo>
                  <a:lnTo>
                    <a:pt x="2158" y="893"/>
                  </a:lnTo>
                  <a:lnTo>
                    <a:pt x="2158" y="893"/>
                  </a:lnTo>
                  <a:lnTo>
                    <a:pt x="2181" y="898"/>
                  </a:lnTo>
                  <a:lnTo>
                    <a:pt x="2203" y="903"/>
                  </a:lnTo>
                  <a:lnTo>
                    <a:pt x="2224" y="911"/>
                  </a:lnTo>
                  <a:lnTo>
                    <a:pt x="2244" y="921"/>
                  </a:lnTo>
                  <a:lnTo>
                    <a:pt x="2264" y="932"/>
                  </a:lnTo>
                  <a:lnTo>
                    <a:pt x="2282" y="944"/>
                  </a:lnTo>
                  <a:lnTo>
                    <a:pt x="2299" y="959"/>
                  </a:lnTo>
                  <a:lnTo>
                    <a:pt x="2315" y="973"/>
                  </a:lnTo>
                  <a:lnTo>
                    <a:pt x="2315" y="973"/>
                  </a:lnTo>
                  <a:lnTo>
                    <a:pt x="2334" y="994"/>
                  </a:lnTo>
                  <a:lnTo>
                    <a:pt x="2351" y="1015"/>
                  </a:lnTo>
                  <a:lnTo>
                    <a:pt x="2358" y="1027"/>
                  </a:lnTo>
                  <a:lnTo>
                    <a:pt x="2365" y="1039"/>
                  </a:lnTo>
                  <a:lnTo>
                    <a:pt x="2370" y="1051"/>
                  </a:lnTo>
                  <a:lnTo>
                    <a:pt x="2377" y="1063"/>
                  </a:lnTo>
                  <a:lnTo>
                    <a:pt x="2381" y="1077"/>
                  </a:lnTo>
                  <a:lnTo>
                    <a:pt x="2386" y="1090"/>
                  </a:lnTo>
                  <a:lnTo>
                    <a:pt x="2390" y="1103"/>
                  </a:lnTo>
                  <a:lnTo>
                    <a:pt x="2394" y="1117"/>
                  </a:lnTo>
                  <a:lnTo>
                    <a:pt x="2396" y="1132"/>
                  </a:lnTo>
                  <a:lnTo>
                    <a:pt x="2398" y="1146"/>
                  </a:lnTo>
                  <a:lnTo>
                    <a:pt x="2399" y="1160"/>
                  </a:lnTo>
                  <a:lnTo>
                    <a:pt x="2399" y="1175"/>
                  </a:lnTo>
                  <a:lnTo>
                    <a:pt x="2399" y="1175"/>
                  </a:lnTo>
                  <a:close/>
                  <a:moveTo>
                    <a:pt x="231" y="1544"/>
                  </a:moveTo>
                  <a:lnTo>
                    <a:pt x="231" y="88"/>
                  </a:lnTo>
                  <a:lnTo>
                    <a:pt x="2120" y="88"/>
                  </a:lnTo>
                  <a:lnTo>
                    <a:pt x="2120" y="802"/>
                  </a:lnTo>
                  <a:lnTo>
                    <a:pt x="2120" y="802"/>
                  </a:lnTo>
                  <a:lnTo>
                    <a:pt x="2114" y="801"/>
                  </a:lnTo>
                  <a:lnTo>
                    <a:pt x="2114" y="801"/>
                  </a:lnTo>
                  <a:lnTo>
                    <a:pt x="2095" y="802"/>
                  </a:lnTo>
                  <a:lnTo>
                    <a:pt x="2077" y="803"/>
                  </a:lnTo>
                  <a:lnTo>
                    <a:pt x="2058" y="805"/>
                  </a:lnTo>
                  <a:lnTo>
                    <a:pt x="2039" y="809"/>
                  </a:lnTo>
                  <a:lnTo>
                    <a:pt x="2022" y="813"/>
                  </a:lnTo>
                  <a:lnTo>
                    <a:pt x="2004" y="818"/>
                  </a:lnTo>
                  <a:lnTo>
                    <a:pt x="1986" y="824"/>
                  </a:lnTo>
                  <a:lnTo>
                    <a:pt x="1970" y="831"/>
                  </a:lnTo>
                  <a:lnTo>
                    <a:pt x="1953" y="838"/>
                  </a:lnTo>
                  <a:lnTo>
                    <a:pt x="1937" y="846"/>
                  </a:lnTo>
                  <a:lnTo>
                    <a:pt x="1921" y="855"/>
                  </a:lnTo>
                  <a:lnTo>
                    <a:pt x="1906" y="865"/>
                  </a:lnTo>
                  <a:lnTo>
                    <a:pt x="1892" y="876"/>
                  </a:lnTo>
                  <a:lnTo>
                    <a:pt x="1877" y="887"/>
                  </a:lnTo>
                  <a:lnTo>
                    <a:pt x="1864" y="898"/>
                  </a:lnTo>
                  <a:lnTo>
                    <a:pt x="1851" y="911"/>
                  </a:lnTo>
                  <a:lnTo>
                    <a:pt x="1839" y="923"/>
                  </a:lnTo>
                  <a:lnTo>
                    <a:pt x="1827" y="938"/>
                  </a:lnTo>
                  <a:lnTo>
                    <a:pt x="1816" y="951"/>
                  </a:lnTo>
                  <a:lnTo>
                    <a:pt x="1806" y="966"/>
                  </a:lnTo>
                  <a:lnTo>
                    <a:pt x="1796" y="981"/>
                  </a:lnTo>
                  <a:lnTo>
                    <a:pt x="1787" y="997"/>
                  </a:lnTo>
                  <a:lnTo>
                    <a:pt x="1778" y="1013"/>
                  </a:lnTo>
                  <a:lnTo>
                    <a:pt x="1771" y="1029"/>
                  </a:lnTo>
                  <a:lnTo>
                    <a:pt x="1764" y="1047"/>
                  </a:lnTo>
                  <a:lnTo>
                    <a:pt x="1759" y="1063"/>
                  </a:lnTo>
                  <a:lnTo>
                    <a:pt x="1753" y="1081"/>
                  </a:lnTo>
                  <a:lnTo>
                    <a:pt x="1750" y="1100"/>
                  </a:lnTo>
                  <a:lnTo>
                    <a:pt x="1746" y="1117"/>
                  </a:lnTo>
                  <a:lnTo>
                    <a:pt x="1744" y="1136"/>
                  </a:lnTo>
                  <a:lnTo>
                    <a:pt x="1742" y="1156"/>
                  </a:lnTo>
                  <a:lnTo>
                    <a:pt x="1742" y="1175"/>
                  </a:lnTo>
                  <a:lnTo>
                    <a:pt x="1742" y="1175"/>
                  </a:lnTo>
                  <a:lnTo>
                    <a:pt x="1742" y="1195"/>
                  </a:lnTo>
                  <a:lnTo>
                    <a:pt x="1744" y="1213"/>
                  </a:lnTo>
                  <a:lnTo>
                    <a:pt x="1746" y="1232"/>
                  </a:lnTo>
                  <a:lnTo>
                    <a:pt x="1750" y="1251"/>
                  </a:lnTo>
                  <a:lnTo>
                    <a:pt x="1754" y="1269"/>
                  </a:lnTo>
                  <a:lnTo>
                    <a:pt x="1759" y="1286"/>
                  </a:lnTo>
                  <a:lnTo>
                    <a:pt x="1765" y="1304"/>
                  </a:lnTo>
                  <a:lnTo>
                    <a:pt x="1772" y="1321"/>
                  </a:lnTo>
                  <a:lnTo>
                    <a:pt x="1779" y="1338"/>
                  </a:lnTo>
                  <a:lnTo>
                    <a:pt x="1787" y="1353"/>
                  </a:lnTo>
                  <a:lnTo>
                    <a:pt x="1796" y="1370"/>
                  </a:lnTo>
                  <a:lnTo>
                    <a:pt x="1806" y="1384"/>
                  </a:lnTo>
                  <a:lnTo>
                    <a:pt x="1817" y="1400"/>
                  </a:lnTo>
                  <a:lnTo>
                    <a:pt x="1828" y="1414"/>
                  </a:lnTo>
                  <a:lnTo>
                    <a:pt x="1840" y="1427"/>
                  </a:lnTo>
                  <a:lnTo>
                    <a:pt x="1852" y="1441"/>
                  </a:lnTo>
                  <a:lnTo>
                    <a:pt x="1852" y="1441"/>
                  </a:lnTo>
                  <a:lnTo>
                    <a:pt x="1833" y="1449"/>
                  </a:lnTo>
                  <a:lnTo>
                    <a:pt x="1815" y="1458"/>
                  </a:lnTo>
                  <a:lnTo>
                    <a:pt x="1779" y="1478"/>
                  </a:lnTo>
                  <a:lnTo>
                    <a:pt x="1745" y="1501"/>
                  </a:lnTo>
                  <a:lnTo>
                    <a:pt x="1712" y="1526"/>
                  </a:lnTo>
                  <a:lnTo>
                    <a:pt x="1416" y="1639"/>
                  </a:lnTo>
                  <a:lnTo>
                    <a:pt x="1189" y="1287"/>
                  </a:lnTo>
                  <a:lnTo>
                    <a:pt x="1189" y="1287"/>
                  </a:lnTo>
                  <a:lnTo>
                    <a:pt x="1178" y="1272"/>
                  </a:lnTo>
                  <a:lnTo>
                    <a:pt x="1164" y="1259"/>
                  </a:lnTo>
                  <a:lnTo>
                    <a:pt x="1150" y="1246"/>
                  </a:lnTo>
                  <a:lnTo>
                    <a:pt x="1133" y="1238"/>
                  </a:lnTo>
                  <a:lnTo>
                    <a:pt x="1117" y="1230"/>
                  </a:lnTo>
                  <a:lnTo>
                    <a:pt x="1100" y="1224"/>
                  </a:lnTo>
                  <a:lnTo>
                    <a:pt x="1083" y="1221"/>
                  </a:lnTo>
                  <a:lnTo>
                    <a:pt x="1064" y="1220"/>
                  </a:lnTo>
                  <a:lnTo>
                    <a:pt x="1064" y="1220"/>
                  </a:lnTo>
                  <a:lnTo>
                    <a:pt x="1047" y="1221"/>
                  </a:lnTo>
                  <a:lnTo>
                    <a:pt x="1029" y="1224"/>
                  </a:lnTo>
                  <a:lnTo>
                    <a:pt x="1012" y="1230"/>
                  </a:lnTo>
                  <a:lnTo>
                    <a:pt x="996" y="1238"/>
                  </a:lnTo>
                  <a:lnTo>
                    <a:pt x="654" y="720"/>
                  </a:lnTo>
                  <a:lnTo>
                    <a:pt x="654" y="720"/>
                  </a:lnTo>
                  <a:lnTo>
                    <a:pt x="648" y="714"/>
                  </a:lnTo>
                  <a:lnTo>
                    <a:pt x="642" y="708"/>
                  </a:lnTo>
                  <a:lnTo>
                    <a:pt x="634" y="705"/>
                  </a:lnTo>
                  <a:lnTo>
                    <a:pt x="625" y="702"/>
                  </a:lnTo>
                  <a:lnTo>
                    <a:pt x="617" y="702"/>
                  </a:lnTo>
                  <a:lnTo>
                    <a:pt x="609" y="702"/>
                  </a:lnTo>
                  <a:lnTo>
                    <a:pt x="600" y="704"/>
                  </a:lnTo>
                  <a:lnTo>
                    <a:pt x="592" y="708"/>
                  </a:lnTo>
                  <a:lnTo>
                    <a:pt x="592" y="708"/>
                  </a:lnTo>
                  <a:lnTo>
                    <a:pt x="585" y="714"/>
                  </a:lnTo>
                  <a:lnTo>
                    <a:pt x="580" y="720"/>
                  </a:lnTo>
                  <a:lnTo>
                    <a:pt x="576" y="728"/>
                  </a:lnTo>
                  <a:lnTo>
                    <a:pt x="573" y="737"/>
                  </a:lnTo>
                  <a:lnTo>
                    <a:pt x="572" y="745"/>
                  </a:lnTo>
                  <a:lnTo>
                    <a:pt x="573" y="753"/>
                  </a:lnTo>
                  <a:lnTo>
                    <a:pt x="576" y="761"/>
                  </a:lnTo>
                  <a:lnTo>
                    <a:pt x="580" y="770"/>
                  </a:lnTo>
                  <a:lnTo>
                    <a:pt x="924" y="1288"/>
                  </a:lnTo>
                  <a:lnTo>
                    <a:pt x="924" y="1288"/>
                  </a:lnTo>
                  <a:lnTo>
                    <a:pt x="929" y="1294"/>
                  </a:lnTo>
                  <a:lnTo>
                    <a:pt x="933" y="1299"/>
                  </a:lnTo>
                  <a:lnTo>
                    <a:pt x="933" y="1299"/>
                  </a:lnTo>
                  <a:lnTo>
                    <a:pt x="927" y="1316"/>
                  </a:lnTo>
                  <a:lnTo>
                    <a:pt x="921" y="1333"/>
                  </a:lnTo>
                  <a:lnTo>
                    <a:pt x="918" y="1350"/>
                  </a:lnTo>
                  <a:lnTo>
                    <a:pt x="917" y="1369"/>
                  </a:lnTo>
                  <a:lnTo>
                    <a:pt x="917" y="1369"/>
                  </a:lnTo>
                  <a:lnTo>
                    <a:pt x="917" y="1379"/>
                  </a:lnTo>
                  <a:lnTo>
                    <a:pt x="918" y="1389"/>
                  </a:lnTo>
                  <a:lnTo>
                    <a:pt x="920" y="1400"/>
                  </a:lnTo>
                  <a:lnTo>
                    <a:pt x="922" y="1410"/>
                  </a:lnTo>
                  <a:lnTo>
                    <a:pt x="926" y="1420"/>
                  </a:lnTo>
                  <a:lnTo>
                    <a:pt x="930" y="1430"/>
                  </a:lnTo>
                  <a:lnTo>
                    <a:pt x="934" y="1440"/>
                  </a:lnTo>
                  <a:lnTo>
                    <a:pt x="941" y="1449"/>
                  </a:lnTo>
                  <a:lnTo>
                    <a:pt x="1003" y="1544"/>
                  </a:lnTo>
                  <a:lnTo>
                    <a:pt x="231" y="1544"/>
                  </a:lnTo>
                  <a:close/>
                  <a:moveTo>
                    <a:pt x="1558" y="1988"/>
                  </a:moveTo>
                  <a:lnTo>
                    <a:pt x="1558" y="1988"/>
                  </a:lnTo>
                  <a:lnTo>
                    <a:pt x="1562" y="1959"/>
                  </a:lnTo>
                  <a:lnTo>
                    <a:pt x="1566" y="1931"/>
                  </a:lnTo>
                  <a:lnTo>
                    <a:pt x="1571" y="1903"/>
                  </a:lnTo>
                  <a:lnTo>
                    <a:pt x="1579" y="1876"/>
                  </a:lnTo>
                  <a:lnTo>
                    <a:pt x="1579" y="1876"/>
                  </a:lnTo>
                  <a:lnTo>
                    <a:pt x="1580" y="1870"/>
                  </a:lnTo>
                  <a:lnTo>
                    <a:pt x="1580" y="1864"/>
                  </a:lnTo>
                  <a:lnTo>
                    <a:pt x="1580" y="1858"/>
                  </a:lnTo>
                  <a:lnTo>
                    <a:pt x="1579" y="1852"/>
                  </a:lnTo>
                  <a:lnTo>
                    <a:pt x="1577" y="1847"/>
                  </a:lnTo>
                  <a:lnTo>
                    <a:pt x="1575" y="1841"/>
                  </a:lnTo>
                  <a:lnTo>
                    <a:pt x="1570" y="1836"/>
                  </a:lnTo>
                  <a:lnTo>
                    <a:pt x="1567" y="1831"/>
                  </a:lnTo>
                  <a:lnTo>
                    <a:pt x="1567" y="1831"/>
                  </a:lnTo>
                  <a:lnTo>
                    <a:pt x="1562" y="1828"/>
                  </a:lnTo>
                  <a:lnTo>
                    <a:pt x="1556" y="1824"/>
                  </a:lnTo>
                  <a:lnTo>
                    <a:pt x="1551" y="1822"/>
                  </a:lnTo>
                  <a:lnTo>
                    <a:pt x="1545" y="1820"/>
                  </a:lnTo>
                  <a:lnTo>
                    <a:pt x="1540" y="1820"/>
                  </a:lnTo>
                  <a:lnTo>
                    <a:pt x="1533" y="1820"/>
                  </a:lnTo>
                  <a:lnTo>
                    <a:pt x="1527" y="1820"/>
                  </a:lnTo>
                  <a:lnTo>
                    <a:pt x="1521" y="1822"/>
                  </a:lnTo>
                  <a:lnTo>
                    <a:pt x="1380" y="1876"/>
                  </a:lnTo>
                  <a:lnTo>
                    <a:pt x="1380" y="1876"/>
                  </a:lnTo>
                  <a:lnTo>
                    <a:pt x="1369" y="1880"/>
                  </a:lnTo>
                  <a:lnTo>
                    <a:pt x="1358" y="1881"/>
                  </a:lnTo>
                  <a:lnTo>
                    <a:pt x="1358" y="1881"/>
                  </a:lnTo>
                  <a:lnTo>
                    <a:pt x="1350" y="1881"/>
                  </a:lnTo>
                  <a:lnTo>
                    <a:pt x="1344" y="1879"/>
                  </a:lnTo>
                  <a:lnTo>
                    <a:pt x="1336" y="1876"/>
                  </a:lnTo>
                  <a:lnTo>
                    <a:pt x="1329" y="1874"/>
                  </a:lnTo>
                  <a:lnTo>
                    <a:pt x="1324" y="1870"/>
                  </a:lnTo>
                  <a:lnTo>
                    <a:pt x="1317" y="1865"/>
                  </a:lnTo>
                  <a:lnTo>
                    <a:pt x="1312" y="1860"/>
                  </a:lnTo>
                  <a:lnTo>
                    <a:pt x="1307" y="1853"/>
                  </a:lnTo>
                  <a:lnTo>
                    <a:pt x="1015" y="1401"/>
                  </a:lnTo>
                  <a:lnTo>
                    <a:pt x="1015" y="1401"/>
                  </a:lnTo>
                  <a:lnTo>
                    <a:pt x="1010" y="1393"/>
                  </a:lnTo>
                  <a:lnTo>
                    <a:pt x="1007" y="1385"/>
                  </a:lnTo>
                  <a:lnTo>
                    <a:pt x="1005" y="1377"/>
                  </a:lnTo>
                  <a:lnTo>
                    <a:pt x="1005" y="1369"/>
                  </a:lnTo>
                  <a:lnTo>
                    <a:pt x="1005" y="1369"/>
                  </a:lnTo>
                  <a:lnTo>
                    <a:pt x="1005" y="1361"/>
                  </a:lnTo>
                  <a:lnTo>
                    <a:pt x="1006" y="1353"/>
                  </a:lnTo>
                  <a:lnTo>
                    <a:pt x="1008" y="1347"/>
                  </a:lnTo>
                  <a:lnTo>
                    <a:pt x="1011" y="1340"/>
                  </a:lnTo>
                  <a:lnTo>
                    <a:pt x="1016" y="1334"/>
                  </a:lnTo>
                  <a:lnTo>
                    <a:pt x="1020" y="1328"/>
                  </a:lnTo>
                  <a:lnTo>
                    <a:pt x="1026" y="1323"/>
                  </a:lnTo>
                  <a:lnTo>
                    <a:pt x="1032" y="1318"/>
                  </a:lnTo>
                  <a:lnTo>
                    <a:pt x="1032" y="1318"/>
                  </a:lnTo>
                  <a:lnTo>
                    <a:pt x="1040" y="1314"/>
                  </a:lnTo>
                  <a:lnTo>
                    <a:pt x="1048" y="1310"/>
                  </a:lnTo>
                  <a:lnTo>
                    <a:pt x="1056" y="1309"/>
                  </a:lnTo>
                  <a:lnTo>
                    <a:pt x="1064" y="1308"/>
                  </a:lnTo>
                  <a:lnTo>
                    <a:pt x="1064" y="1308"/>
                  </a:lnTo>
                  <a:lnTo>
                    <a:pt x="1072" y="1308"/>
                  </a:lnTo>
                  <a:lnTo>
                    <a:pt x="1078" y="1310"/>
                  </a:lnTo>
                  <a:lnTo>
                    <a:pt x="1086" y="1313"/>
                  </a:lnTo>
                  <a:lnTo>
                    <a:pt x="1093" y="1315"/>
                  </a:lnTo>
                  <a:lnTo>
                    <a:pt x="1099" y="1319"/>
                  </a:lnTo>
                  <a:lnTo>
                    <a:pt x="1105" y="1324"/>
                  </a:lnTo>
                  <a:lnTo>
                    <a:pt x="1110" y="1329"/>
                  </a:lnTo>
                  <a:lnTo>
                    <a:pt x="1115" y="1336"/>
                  </a:lnTo>
                  <a:lnTo>
                    <a:pt x="1362" y="1717"/>
                  </a:lnTo>
                  <a:lnTo>
                    <a:pt x="1362" y="1717"/>
                  </a:lnTo>
                  <a:lnTo>
                    <a:pt x="1367" y="1724"/>
                  </a:lnTo>
                  <a:lnTo>
                    <a:pt x="1372" y="1729"/>
                  </a:lnTo>
                  <a:lnTo>
                    <a:pt x="1379" y="1733"/>
                  </a:lnTo>
                  <a:lnTo>
                    <a:pt x="1386" y="1735"/>
                  </a:lnTo>
                  <a:lnTo>
                    <a:pt x="1393" y="1737"/>
                  </a:lnTo>
                  <a:lnTo>
                    <a:pt x="1400" y="1737"/>
                  </a:lnTo>
                  <a:lnTo>
                    <a:pt x="1408" y="1737"/>
                  </a:lnTo>
                  <a:lnTo>
                    <a:pt x="1415" y="1735"/>
                  </a:lnTo>
                  <a:lnTo>
                    <a:pt x="1750" y="1606"/>
                  </a:lnTo>
                  <a:lnTo>
                    <a:pt x="1750" y="1606"/>
                  </a:lnTo>
                  <a:lnTo>
                    <a:pt x="1756" y="1603"/>
                  </a:lnTo>
                  <a:lnTo>
                    <a:pt x="1762" y="1598"/>
                  </a:lnTo>
                  <a:lnTo>
                    <a:pt x="1762" y="1598"/>
                  </a:lnTo>
                  <a:lnTo>
                    <a:pt x="1782" y="1583"/>
                  </a:lnTo>
                  <a:lnTo>
                    <a:pt x="1801" y="1569"/>
                  </a:lnTo>
                  <a:lnTo>
                    <a:pt x="1822" y="1555"/>
                  </a:lnTo>
                  <a:lnTo>
                    <a:pt x="1844" y="1543"/>
                  </a:lnTo>
                  <a:lnTo>
                    <a:pt x="1866" y="1531"/>
                  </a:lnTo>
                  <a:lnTo>
                    <a:pt x="1888" y="1521"/>
                  </a:lnTo>
                  <a:lnTo>
                    <a:pt x="1912" y="1511"/>
                  </a:lnTo>
                  <a:lnTo>
                    <a:pt x="1936" y="1502"/>
                  </a:lnTo>
                  <a:lnTo>
                    <a:pt x="1936" y="1502"/>
                  </a:lnTo>
                  <a:lnTo>
                    <a:pt x="1956" y="1512"/>
                  </a:lnTo>
                  <a:lnTo>
                    <a:pt x="1976" y="1522"/>
                  </a:lnTo>
                  <a:lnTo>
                    <a:pt x="1998" y="1530"/>
                  </a:lnTo>
                  <a:lnTo>
                    <a:pt x="2020" y="1537"/>
                  </a:lnTo>
                  <a:lnTo>
                    <a:pt x="2044" y="1541"/>
                  </a:lnTo>
                  <a:lnTo>
                    <a:pt x="2067" y="1545"/>
                  </a:lnTo>
                  <a:lnTo>
                    <a:pt x="2090" y="1548"/>
                  </a:lnTo>
                  <a:lnTo>
                    <a:pt x="2114" y="1549"/>
                  </a:lnTo>
                  <a:lnTo>
                    <a:pt x="2114" y="1549"/>
                  </a:lnTo>
                  <a:lnTo>
                    <a:pt x="2138" y="1548"/>
                  </a:lnTo>
                  <a:lnTo>
                    <a:pt x="2162" y="1545"/>
                  </a:lnTo>
                  <a:lnTo>
                    <a:pt x="2186" y="1541"/>
                  </a:lnTo>
                  <a:lnTo>
                    <a:pt x="2209" y="1537"/>
                  </a:lnTo>
                  <a:lnTo>
                    <a:pt x="2231" y="1530"/>
                  </a:lnTo>
                  <a:lnTo>
                    <a:pt x="2253" y="1522"/>
                  </a:lnTo>
                  <a:lnTo>
                    <a:pt x="2274" y="1512"/>
                  </a:lnTo>
                  <a:lnTo>
                    <a:pt x="2293" y="1502"/>
                  </a:lnTo>
                  <a:lnTo>
                    <a:pt x="2293" y="1502"/>
                  </a:lnTo>
                  <a:lnTo>
                    <a:pt x="2313" y="1509"/>
                  </a:lnTo>
                  <a:lnTo>
                    <a:pt x="2332" y="1517"/>
                  </a:lnTo>
                  <a:lnTo>
                    <a:pt x="2351" y="1526"/>
                  </a:lnTo>
                  <a:lnTo>
                    <a:pt x="2368" y="1534"/>
                  </a:lnTo>
                  <a:lnTo>
                    <a:pt x="2386" y="1543"/>
                  </a:lnTo>
                  <a:lnTo>
                    <a:pt x="2403" y="1554"/>
                  </a:lnTo>
                  <a:lnTo>
                    <a:pt x="2421" y="1564"/>
                  </a:lnTo>
                  <a:lnTo>
                    <a:pt x="2438" y="1576"/>
                  </a:lnTo>
                  <a:lnTo>
                    <a:pt x="2453" y="1588"/>
                  </a:lnTo>
                  <a:lnTo>
                    <a:pt x="2469" y="1601"/>
                  </a:lnTo>
                  <a:lnTo>
                    <a:pt x="2485" y="1614"/>
                  </a:lnTo>
                  <a:lnTo>
                    <a:pt x="2499" y="1627"/>
                  </a:lnTo>
                  <a:lnTo>
                    <a:pt x="2513" y="1641"/>
                  </a:lnTo>
                  <a:lnTo>
                    <a:pt x="2527" y="1656"/>
                  </a:lnTo>
                  <a:lnTo>
                    <a:pt x="2540" y="1671"/>
                  </a:lnTo>
                  <a:lnTo>
                    <a:pt x="2553" y="1687"/>
                  </a:lnTo>
                  <a:lnTo>
                    <a:pt x="2565" y="1702"/>
                  </a:lnTo>
                  <a:lnTo>
                    <a:pt x="2577" y="1719"/>
                  </a:lnTo>
                  <a:lnTo>
                    <a:pt x="2588" y="1736"/>
                  </a:lnTo>
                  <a:lnTo>
                    <a:pt x="2598" y="1753"/>
                  </a:lnTo>
                  <a:lnTo>
                    <a:pt x="2608" y="1770"/>
                  </a:lnTo>
                  <a:lnTo>
                    <a:pt x="2617" y="1789"/>
                  </a:lnTo>
                  <a:lnTo>
                    <a:pt x="2626" y="1808"/>
                  </a:lnTo>
                  <a:lnTo>
                    <a:pt x="2633" y="1827"/>
                  </a:lnTo>
                  <a:lnTo>
                    <a:pt x="2641" y="1845"/>
                  </a:lnTo>
                  <a:lnTo>
                    <a:pt x="2647" y="1865"/>
                  </a:lnTo>
                  <a:lnTo>
                    <a:pt x="2653" y="1885"/>
                  </a:lnTo>
                  <a:lnTo>
                    <a:pt x="2658" y="1905"/>
                  </a:lnTo>
                  <a:lnTo>
                    <a:pt x="2662" y="1925"/>
                  </a:lnTo>
                  <a:lnTo>
                    <a:pt x="2665" y="1946"/>
                  </a:lnTo>
                  <a:lnTo>
                    <a:pt x="2669" y="1967"/>
                  </a:lnTo>
                  <a:lnTo>
                    <a:pt x="2671" y="1988"/>
                  </a:lnTo>
                  <a:lnTo>
                    <a:pt x="1558" y="19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5" name="Freeform 6" descr=" " title=" "/>
            <p:cNvSpPr>
              <a:spLocks/>
            </p:cNvSpPr>
            <p:nvPr/>
          </p:nvSpPr>
          <p:spPr bwMode="auto">
            <a:xfrm>
              <a:off x="3436599" y="1581241"/>
              <a:ext cx="154338" cy="15857"/>
            </a:xfrm>
            <a:custGeom>
              <a:avLst/>
              <a:gdLst>
                <a:gd name="T0" fmla="*/ 44 w 875"/>
                <a:gd name="T1" fmla="*/ 88 h 88"/>
                <a:gd name="T2" fmla="*/ 44 w 875"/>
                <a:gd name="T3" fmla="*/ 88 h 88"/>
                <a:gd name="T4" fmla="*/ 831 w 875"/>
                <a:gd name="T5" fmla="*/ 88 h 88"/>
                <a:gd name="T6" fmla="*/ 831 w 875"/>
                <a:gd name="T7" fmla="*/ 88 h 88"/>
                <a:gd name="T8" fmla="*/ 840 w 875"/>
                <a:gd name="T9" fmla="*/ 87 h 88"/>
                <a:gd name="T10" fmla="*/ 848 w 875"/>
                <a:gd name="T11" fmla="*/ 84 h 88"/>
                <a:gd name="T12" fmla="*/ 855 w 875"/>
                <a:gd name="T13" fmla="*/ 80 h 88"/>
                <a:gd name="T14" fmla="*/ 862 w 875"/>
                <a:gd name="T15" fmla="*/ 75 h 88"/>
                <a:gd name="T16" fmla="*/ 867 w 875"/>
                <a:gd name="T17" fmla="*/ 68 h 88"/>
                <a:gd name="T18" fmla="*/ 872 w 875"/>
                <a:gd name="T19" fmla="*/ 61 h 88"/>
                <a:gd name="T20" fmla="*/ 874 w 875"/>
                <a:gd name="T21" fmla="*/ 52 h 88"/>
                <a:gd name="T22" fmla="*/ 875 w 875"/>
                <a:gd name="T23" fmla="*/ 44 h 88"/>
                <a:gd name="T24" fmla="*/ 875 w 875"/>
                <a:gd name="T25" fmla="*/ 44 h 88"/>
                <a:gd name="T26" fmla="*/ 874 w 875"/>
                <a:gd name="T27" fmla="*/ 35 h 88"/>
                <a:gd name="T28" fmla="*/ 872 w 875"/>
                <a:gd name="T29" fmla="*/ 27 h 88"/>
                <a:gd name="T30" fmla="*/ 867 w 875"/>
                <a:gd name="T31" fmla="*/ 19 h 88"/>
                <a:gd name="T32" fmla="*/ 862 w 875"/>
                <a:gd name="T33" fmla="*/ 13 h 88"/>
                <a:gd name="T34" fmla="*/ 855 w 875"/>
                <a:gd name="T35" fmla="*/ 7 h 88"/>
                <a:gd name="T36" fmla="*/ 848 w 875"/>
                <a:gd name="T37" fmla="*/ 3 h 88"/>
                <a:gd name="T38" fmla="*/ 840 w 875"/>
                <a:gd name="T39" fmla="*/ 1 h 88"/>
                <a:gd name="T40" fmla="*/ 831 w 875"/>
                <a:gd name="T41" fmla="*/ 0 h 88"/>
                <a:gd name="T42" fmla="*/ 831 w 875"/>
                <a:gd name="T43" fmla="*/ 0 h 88"/>
                <a:gd name="T44" fmla="*/ 44 w 875"/>
                <a:gd name="T45" fmla="*/ 0 h 88"/>
                <a:gd name="T46" fmla="*/ 44 w 875"/>
                <a:gd name="T47" fmla="*/ 0 h 88"/>
                <a:gd name="T48" fmla="*/ 35 w 875"/>
                <a:gd name="T49" fmla="*/ 1 h 88"/>
                <a:gd name="T50" fmla="*/ 28 w 875"/>
                <a:gd name="T51" fmla="*/ 3 h 88"/>
                <a:gd name="T52" fmla="*/ 20 w 875"/>
                <a:gd name="T53" fmla="*/ 7 h 88"/>
                <a:gd name="T54" fmla="*/ 13 w 875"/>
                <a:gd name="T55" fmla="*/ 13 h 88"/>
                <a:gd name="T56" fmla="*/ 8 w 875"/>
                <a:gd name="T57" fmla="*/ 19 h 88"/>
                <a:gd name="T58" fmla="*/ 5 w 875"/>
                <a:gd name="T59" fmla="*/ 27 h 88"/>
                <a:gd name="T60" fmla="*/ 1 w 875"/>
                <a:gd name="T61" fmla="*/ 35 h 88"/>
                <a:gd name="T62" fmla="*/ 0 w 875"/>
                <a:gd name="T63" fmla="*/ 44 h 88"/>
                <a:gd name="T64" fmla="*/ 0 w 875"/>
                <a:gd name="T65" fmla="*/ 44 h 88"/>
                <a:gd name="T66" fmla="*/ 1 w 875"/>
                <a:gd name="T67" fmla="*/ 52 h 88"/>
                <a:gd name="T68" fmla="*/ 5 w 875"/>
                <a:gd name="T69" fmla="*/ 61 h 88"/>
                <a:gd name="T70" fmla="*/ 8 w 875"/>
                <a:gd name="T71" fmla="*/ 68 h 88"/>
                <a:gd name="T72" fmla="*/ 13 w 875"/>
                <a:gd name="T73" fmla="*/ 75 h 88"/>
                <a:gd name="T74" fmla="*/ 20 w 875"/>
                <a:gd name="T75" fmla="*/ 80 h 88"/>
                <a:gd name="T76" fmla="*/ 28 w 875"/>
                <a:gd name="T77" fmla="*/ 84 h 88"/>
                <a:gd name="T78" fmla="*/ 35 w 875"/>
                <a:gd name="T79" fmla="*/ 87 h 88"/>
                <a:gd name="T80" fmla="*/ 44 w 875"/>
                <a:gd name="T81" fmla="*/ 88 h 88"/>
                <a:gd name="T82" fmla="*/ 44 w 875"/>
                <a:gd name="T8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5" h="88">
                  <a:moveTo>
                    <a:pt x="44" y="88"/>
                  </a:moveTo>
                  <a:lnTo>
                    <a:pt x="44" y="88"/>
                  </a:lnTo>
                  <a:lnTo>
                    <a:pt x="831" y="88"/>
                  </a:lnTo>
                  <a:lnTo>
                    <a:pt x="831" y="88"/>
                  </a:lnTo>
                  <a:lnTo>
                    <a:pt x="840" y="87"/>
                  </a:lnTo>
                  <a:lnTo>
                    <a:pt x="848" y="84"/>
                  </a:lnTo>
                  <a:lnTo>
                    <a:pt x="855" y="80"/>
                  </a:lnTo>
                  <a:lnTo>
                    <a:pt x="862" y="75"/>
                  </a:lnTo>
                  <a:lnTo>
                    <a:pt x="867" y="68"/>
                  </a:lnTo>
                  <a:lnTo>
                    <a:pt x="872" y="61"/>
                  </a:lnTo>
                  <a:lnTo>
                    <a:pt x="874" y="52"/>
                  </a:lnTo>
                  <a:lnTo>
                    <a:pt x="875" y="44"/>
                  </a:lnTo>
                  <a:lnTo>
                    <a:pt x="875" y="44"/>
                  </a:lnTo>
                  <a:lnTo>
                    <a:pt x="874" y="35"/>
                  </a:lnTo>
                  <a:lnTo>
                    <a:pt x="872" y="27"/>
                  </a:lnTo>
                  <a:lnTo>
                    <a:pt x="867" y="19"/>
                  </a:lnTo>
                  <a:lnTo>
                    <a:pt x="862" y="13"/>
                  </a:lnTo>
                  <a:lnTo>
                    <a:pt x="855" y="7"/>
                  </a:lnTo>
                  <a:lnTo>
                    <a:pt x="848" y="3"/>
                  </a:lnTo>
                  <a:lnTo>
                    <a:pt x="840" y="1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5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5" y="27"/>
                  </a:lnTo>
                  <a:lnTo>
                    <a:pt x="1" y="3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2"/>
                  </a:lnTo>
                  <a:lnTo>
                    <a:pt x="5" y="61"/>
                  </a:lnTo>
                  <a:lnTo>
                    <a:pt x="8" y="68"/>
                  </a:lnTo>
                  <a:lnTo>
                    <a:pt x="13" y="75"/>
                  </a:lnTo>
                  <a:lnTo>
                    <a:pt x="20" y="80"/>
                  </a:lnTo>
                  <a:lnTo>
                    <a:pt x="28" y="84"/>
                  </a:lnTo>
                  <a:lnTo>
                    <a:pt x="35" y="87"/>
                  </a:lnTo>
                  <a:lnTo>
                    <a:pt x="44" y="88"/>
                  </a:lnTo>
                  <a:lnTo>
                    <a:pt x="44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6" name="Freeform 7" descr=" " title=" "/>
            <p:cNvSpPr>
              <a:spLocks/>
            </p:cNvSpPr>
            <p:nvPr/>
          </p:nvSpPr>
          <p:spPr bwMode="auto">
            <a:xfrm>
              <a:off x="3436599" y="1629868"/>
              <a:ext cx="154338" cy="15857"/>
            </a:xfrm>
            <a:custGeom>
              <a:avLst/>
              <a:gdLst>
                <a:gd name="T0" fmla="*/ 44 w 875"/>
                <a:gd name="T1" fmla="*/ 89 h 89"/>
                <a:gd name="T2" fmla="*/ 44 w 875"/>
                <a:gd name="T3" fmla="*/ 89 h 89"/>
                <a:gd name="T4" fmla="*/ 831 w 875"/>
                <a:gd name="T5" fmla="*/ 89 h 89"/>
                <a:gd name="T6" fmla="*/ 831 w 875"/>
                <a:gd name="T7" fmla="*/ 89 h 89"/>
                <a:gd name="T8" fmla="*/ 840 w 875"/>
                <a:gd name="T9" fmla="*/ 88 h 89"/>
                <a:gd name="T10" fmla="*/ 848 w 875"/>
                <a:gd name="T11" fmla="*/ 85 h 89"/>
                <a:gd name="T12" fmla="*/ 855 w 875"/>
                <a:gd name="T13" fmla="*/ 81 h 89"/>
                <a:gd name="T14" fmla="*/ 862 w 875"/>
                <a:gd name="T15" fmla="*/ 76 h 89"/>
                <a:gd name="T16" fmla="*/ 867 w 875"/>
                <a:gd name="T17" fmla="*/ 69 h 89"/>
                <a:gd name="T18" fmla="*/ 872 w 875"/>
                <a:gd name="T19" fmla="*/ 61 h 89"/>
                <a:gd name="T20" fmla="*/ 874 w 875"/>
                <a:gd name="T21" fmla="*/ 53 h 89"/>
                <a:gd name="T22" fmla="*/ 875 w 875"/>
                <a:gd name="T23" fmla="*/ 45 h 89"/>
                <a:gd name="T24" fmla="*/ 875 w 875"/>
                <a:gd name="T25" fmla="*/ 45 h 89"/>
                <a:gd name="T26" fmla="*/ 874 w 875"/>
                <a:gd name="T27" fmla="*/ 36 h 89"/>
                <a:gd name="T28" fmla="*/ 872 w 875"/>
                <a:gd name="T29" fmla="*/ 27 h 89"/>
                <a:gd name="T30" fmla="*/ 867 w 875"/>
                <a:gd name="T31" fmla="*/ 19 h 89"/>
                <a:gd name="T32" fmla="*/ 862 w 875"/>
                <a:gd name="T33" fmla="*/ 13 h 89"/>
                <a:gd name="T34" fmla="*/ 855 w 875"/>
                <a:gd name="T35" fmla="*/ 8 h 89"/>
                <a:gd name="T36" fmla="*/ 848 w 875"/>
                <a:gd name="T37" fmla="*/ 4 h 89"/>
                <a:gd name="T38" fmla="*/ 840 w 875"/>
                <a:gd name="T39" fmla="*/ 2 h 89"/>
                <a:gd name="T40" fmla="*/ 831 w 875"/>
                <a:gd name="T41" fmla="*/ 0 h 89"/>
                <a:gd name="T42" fmla="*/ 831 w 875"/>
                <a:gd name="T43" fmla="*/ 0 h 89"/>
                <a:gd name="T44" fmla="*/ 44 w 875"/>
                <a:gd name="T45" fmla="*/ 0 h 89"/>
                <a:gd name="T46" fmla="*/ 44 w 875"/>
                <a:gd name="T47" fmla="*/ 0 h 89"/>
                <a:gd name="T48" fmla="*/ 35 w 875"/>
                <a:gd name="T49" fmla="*/ 2 h 89"/>
                <a:gd name="T50" fmla="*/ 28 w 875"/>
                <a:gd name="T51" fmla="*/ 4 h 89"/>
                <a:gd name="T52" fmla="*/ 20 w 875"/>
                <a:gd name="T53" fmla="*/ 8 h 89"/>
                <a:gd name="T54" fmla="*/ 13 w 875"/>
                <a:gd name="T55" fmla="*/ 13 h 89"/>
                <a:gd name="T56" fmla="*/ 8 w 875"/>
                <a:gd name="T57" fmla="*/ 19 h 89"/>
                <a:gd name="T58" fmla="*/ 5 w 875"/>
                <a:gd name="T59" fmla="*/ 27 h 89"/>
                <a:gd name="T60" fmla="*/ 1 w 875"/>
                <a:gd name="T61" fmla="*/ 36 h 89"/>
                <a:gd name="T62" fmla="*/ 0 w 875"/>
                <a:gd name="T63" fmla="*/ 45 h 89"/>
                <a:gd name="T64" fmla="*/ 0 w 875"/>
                <a:gd name="T65" fmla="*/ 45 h 89"/>
                <a:gd name="T66" fmla="*/ 1 w 875"/>
                <a:gd name="T67" fmla="*/ 53 h 89"/>
                <a:gd name="T68" fmla="*/ 5 w 875"/>
                <a:gd name="T69" fmla="*/ 61 h 89"/>
                <a:gd name="T70" fmla="*/ 8 w 875"/>
                <a:gd name="T71" fmla="*/ 69 h 89"/>
                <a:gd name="T72" fmla="*/ 13 w 875"/>
                <a:gd name="T73" fmla="*/ 76 h 89"/>
                <a:gd name="T74" fmla="*/ 20 w 875"/>
                <a:gd name="T75" fmla="*/ 81 h 89"/>
                <a:gd name="T76" fmla="*/ 28 w 875"/>
                <a:gd name="T77" fmla="*/ 85 h 89"/>
                <a:gd name="T78" fmla="*/ 35 w 875"/>
                <a:gd name="T79" fmla="*/ 88 h 89"/>
                <a:gd name="T80" fmla="*/ 44 w 875"/>
                <a:gd name="T81" fmla="*/ 89 h 89"/>
                <a:gd name="T82" fmla="*/ 44 w 875"/>
                <a:gd name="T8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5" h="89">
                  <a:moveTo>
                    <a:pt x="44" y="89"/>
                  </a:moveTo>
                  <a:lnTo>
                    <a:pt x="44" y="89"/>
                  </a:lnTo>
                  <a:lnTo>
                    <a:pt x="831" y="89"/>
                  </a:lnTo>
                  <a:lnTo>
                    <a:pt x="831" y="89"/>
                  </a:lnTo>
                  <a:lnTo>
                    <a:pt x="840" y="88"/>
                  </a:lnTo>
                  <a:lnTo>
                    <a:pt x="848" y="85"/>
                  </a:lnTo>
                  <a:lnTo>
                    <a:pt x="855" y="81"/>
                  </a:lnTo>
                  <a:lnTo>
                    <a:pt x="862" y="76"/>
                  </a:lnTo>
                  <a:lnTo>
                    <a:pt x="867" y="69"/>
                  </a:lnTo>
                  <a:lnTo>
                    <a:pt x="872" y="61"/>
                  </a:lnTo>
                  <a:lnTo>
                    <a:pt x="874" y="53"/>
                  </a:lnTo>
                  <a:lnTo>
                    <a:pt x="875" y="45"/>
                  </a:lnTo>
                  <a:lnTo>
                    <a:pt x="875" y="45"/>
                  </a:lnTo>
                  <a:lnTo>
                    <a:pt x="874" y="36"/>
                  </a:lnTo>
                  <a:lnTo>
                    <a:pt x="872" y="27"/>
                  </a:lnTo>
                  <a:lnTo>
                    <a:pt x="867" y="19"/>
                  </a:lnTo>
                  <a:lnTo>
                    <a:pt x="862" y="13"/>
                  </a:lnTo>
                  <a:lnTo>
                    <a:pt x="855" y="8"/>
                  </a:lnTo>
                  <a:lnTo>
                    <a:pt x="848" y="4"/>
                  </a:lnTo>
                  <a:lnTo>
                    <a:pt x="840" y="2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5" y="2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3" y="13"/>
                  </a:lnTo>
                  <a:lnTo>
                    <a:pt x="8" y="19"/>
                  </a:lnTo>
                  <a:lnTo>
                    <a:pt x="5" y="27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1" y="53"/>
                  </a:lnTo>
                  <a:lnTo>
                    <a:pt x="5" y="61"/>
                  </a:lnTo>
                  <a:lnTo>
                    <a:pt x="8" y="69"/>
                  </a:lnTo>
                  <a:lnTo>
                    <a:pt x="13" y="76"/>
                  </a:lnTo>
                  <a:lnTo>
                    <a:pt x="20" y="81"/>
                  </a:lnTo>
                  <a:lnTo>
                    <a:pt x="28" y="85"/>
                  </a:lnTo>
                  <a:lnTo>
                    <a:pt x="35" y="88"/>
                  </a:lnTo>
                  <a:lnTo>
                    <a:pt x="44" y="89"/>
                  </a:lnTo>
                  <a:lnTo>
                    <a:pt x="44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7" name="Freeform 8" descr=" " title=" "/>
            <p:cNvSpPr>
              <a:spLocks/>
            </p:cNvSpPr>
            <p:nvPr/>
          </p:nvSpPr>
          <p:spPr bwMode="auto">
            <a:xfrm>
              <a:off x="3436599" y="1679553"/>
              <a:ext cx="125796" cy="14800"/>
            </a:xfrm>
            <a:custGeom>
              <a:avLst/>
              <a:gdLst>
                <a:gd name="T0" fmla="*/ 44 w 710"/>
                <a:gd name="T1" fmla="*/ 89 h 89"/>
                <a:gd name="T2" fmla="*/ 44 w 710"/>
                <a:gd name="T3" fmla="*/ 89 h 89"/>
                <a:gd name="T4" fmla="*/ 666 w 710"/>
                <a:gd name="T5" fmla="*/ 89 h 89"/>
                <a:gd name="T6" fmla="*/ 666 w 710"/>
                <a:gd name="T7" fmla="*/ 89 h 89"/>
                <a:gd name="T8" fmla="*/ 675 w 710"/>
                <a:gd name="T9" fmla="*/ 89 h 89"/>
                <a:gd name="T10" fmla="*/ 684 w 710"/>
                <a:gd name="T11" fmla="*/ 85 h 89"/>
                <a:gd name="T12" fmla="*/ 691 w 710"/>
                <a:gd name="T13" fmla="*/ 82 h 89"/>
                <a:gd name="T14" fmla="*/ 698 w 710"/>
                <a:gd name="T15" fmla="*/ 76 h 89"/>
                <a:gd name="T16" fmla="*/ 703 w 710"/>
                <a:gd name="T17" fmla="*/ 70 h 89"/>
                <a:gd name="T18" fmla="*/ 707 w 710"/>
                <a:gd name="T19" fmla="*/ 62 h 89"/>
                <a:gd name="T20" fmla="*/ 710 w 710"/>
                <a:gd name="T21" fmla="*/ 54 h 89"/>
                <a:gd name="T22" fmla="*/ 710 w 710"/>
                <a:gd name="T23" fmla="*/ 44 h 89"/>
                <a:gd name="T24" fmla="*/ 710 w 710"/>
                <a:gd name="T25" fmla="*/ 44 h 89"/>
                <a:gd name="T26" fmla="*/ 710 w 710"/>
                <a:gd name="T27" fmla="*/ 36 h 89"/>
                <a:gd name="T28" fmla="*/ 707 w 710"/>
                <a:gd name="T29" fmla="*/ 28 h 89"/>
                <a:gd name="T30" fmla="*/ 703 w 710"/>
                <a:gd name="T31" fmla="*/ 20 h 89"/>
                <a:gd name="T32" fmla="*/ 698 w 710"/>
                <a:gd name="T33" fmla="*/ 14 h 89"/>
                <a:gd name="T34" fmla="*/ 691 w 710"/>
                <a:gd name="T35" fmla="*/ 8 h 89"/>
                <a:gd name="T36" fmla="*/ 684 w 710"/>
                <a:gd name="T37" fmla="*/ 5 h 89"/>
                <a:gd name="T38" fmla="*/ 675 w 710"/>
                <a:gd name="T39" fmla="*/ 1 h 89"/>
                <a:gd name="T40" fmla="*/ 666 w 710"/>
                <a:gd name="T41" fmla="*/ 0 h 89"/>
                <a:gd name="T42" fmla="*/ 666 w 710"/>
                <a:gd name="T43" fmla="*/ 0 h 89"/>
                <a:gd name="T44" fmla="*/ 44 w 710"/>
                <a:gd name="T45" fmla="*/ 0 h 89"/>
                <a:gd name="T46" fmla="*/ 44 w 710"/>
                <a:gd name="T47" fmla="*/ 0 h 89"/>
                <a:gd name="T48" fmla="*/ 35 w 710"/>
                <a:gd name="T49" fmla="*/ 1 h 89"/>
                <a:gd name="T50" fmla="*/ 28 w 710"/>
                <a:gd name="T51" fmla="*/ 5 h 89"/>
                <a:gd name="T52" fmla="*/ 20 w 710"/>
                <a:gd name="T53" fmla="*/ 8 h 89"/>
                <a:gd name="T54" fmla="*/ 13 w 710"/>
                <a:gd name="T55" fmla="*/ 14 h 89"/>
                <a:gd name="T56" fmla="*/ 8 w 710"/>
                <a:gd name="T57" fmla="*/ 20 h 89"/>
                <a:gd name="T58" fmla="*/ 5 w 710"/>
                <a:gd name="T59" fmla="*/ 28 h 89"/>
                <a:gd name="T60" fmla="*/ 1 w 710"/>
                <a:gd name="T61" fmla="*/ 36 h 89"/>
                <a:gd name="T62" fmla="*/ 0 w 710"/>
                <a:gd name="T63" fmla="*/ 44 h 89"/>
                <a:gd name="T64" fmla="*/ 0 w 710"/>
                <a:gd name="T65" fmla="*/ 44 h 89"/>
                <a:gd name="T66" fmla="*/ 1 w 710"/>
                <a:gd name="T67" fmla="*/ 54 h 89"/>
                <a:gd name="T68" fmla="*/ 5 w 710"/>
                <a:gd name="T69" fmla="*/ 62 h 89"/>
                <a:gd name="T70" fmla="*/ 8 w 710"/>
                <a:gd name="T71" fmla="*/ 70 h 89"/>
                <a:gd name="T72" fmla="*/ 13 w 710"/>
                <a:gd name="T73" fmla="*/ 76 h 89"/>
                <a:gd name="T74" fmla="*/ 20 w 710"/>
                <a:gd name="T75" fmla="*/ 82 h 89"/>
                <a:gd name="T76" fmla="*/ 28 w 710"/>
                <a:gd name="T77" fmla="*/ 85 h 89"/>
                <a:gd name="T78" fmla="*/ 35 w 710"/>
                <a:gd name="T79" fmla="*/ 89 h 89"/>
                <a:gd name="T80" fmla="*/ 44 w 710"/>
                <a:gd name="T81" fmla="*/ 89 h 89"/>
                <a:gd name="T82" fmla="*/ 44 w 710"/>
                <a:gd name="T8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0" h="89">
                  <a:moveTo>
                    <a:pt x="44" y="89"/>
                  </a:moveTo>
                  <a:lnTo>
                    <a:pt x="44" y="89"/>
                  </a:lnTo>
                  <a:lnTo>
                    <a:pt x="666" y="89"/>
                  </a:lnTo>
                  <a:lnTo>
                    <a:pt x="666" y="89"/>
                  </a:lnTo>
                  <a:lnTo>
                    <a:pt x="675" y="89"/>
                  </a:lnTo>
                  <a:lnTo>
                    <a:pt x="684" y="85"/>
                  </a:lnTo>
                  <a:lnTo>
                    <a:pt x="691" y="82"/>
                  </a:lnTo>
                  <a:lnTo>
                    <a:pt x="698" y="76"/>
                  </a:lnTo>
                  <a:lnTo>
                    <a:pt x="703" y="70"/>
                  </a:lnTo>
                  <a:lnTo>
                    <a:pt x="707" y="62"/>
                  </a:lnTo>
                  <a:lnTo>
                    <a:pt x="710" y="54"/>
                  </a:lnTo>
                  <a:lnTo>
                    <a:pt x="710" y="44"/>
                  </a:lnTo>
                  <a:lnTo>
                    <a:pt x="710" y="44"/>
                  </a:lnTo>
                  <a:lnTo>
                    <a:pt x="710" y="36"/>
                  </a:lnTo>
                  <a:lnTo>
                    <a:pt x="707" y="28"/>
                  </a:lnTo>
                  <a:lnTo>
                    <a:pt x="703" y="20"/>
                  </a:lnTo>
                  <a:lnTo>
                    <a:pt x="698" y="14"/>
                  </a:lnTo>
                  <a:lnTo>
                    <a:pt x="691" y="8"/>
                  </a:lnTo>
                  <a:lnTo>
                    <a:pt x="684" y="5"/>
                  </a:lnTo>
                  <a:lnTo>
                    <a:pt x="675" y="1"/>
                  </a:lnTo>
                  <a:lnTo>
                    <a:pt x="666" y="0"/>
                  </a:lnTo>
                  <a:lnTo>
                    <a:pt x="666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5" y="1"/>
                  </a:lnTo>
                  <a:lnTo>
                    <a:pt x="28" y="5"/>
                  </a:lnTo>
                  <a:lnTo>
                    <a:pt x="20" y="8"/>
                  </a:lnTo>
                  <a:lnTo>
                    <a:pt x="13" y="14"/>
                  </a:lnTo>
                  <a:lnTo>
                    <a:pt x="8" y="20"/>
                  </a:lnTo>
                  <a:lnTo>
                    <a:pt x="5" y="28"/>
                  </a:lnTo>
                  <a:lnTo>
                    <a:pt x="1" y="3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" y="54"/>
                  </a:lnTo>
                  <a:lnTo>
                    <a:pt x="5" y="62"/>
                  </a:lnTo>
                  <a:lnTo>
                    <a:pt x="8" y="70"/>
                  </a:lnTo>
                  <a:lnTo>
                    <a:pt x="13" y="76"/>
                  </a:lnTo>
                  <a:lnTo>
                    <a:pt x="20" y="82"/>
                  </a:lnTo>
                  <a:lnTo>
                    <a:pt x="28" y="85"/>
                  </a:lnTo>
                  <a:lnTo>
                    <a:pt x="35" y="89"/>
                  </a:lnTo>
                  <a:lnTo>
                    <a:pt x="44" y="89"/>
                  </a:lnTo>
                  <a:lnTo>
                    <a:pt x="44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 descr="people icon" title="people icon"/>
          <p:cNvGrpSpPr>
            <a:grpSpLocks noChangeAspect="1"/>
          </p:cNvGrpSpPr>
          <p:nvPr/>
        </p:nvGrpSpPr>
        <p:grpSpPr>
          <a:xfrm>
            <a:off x="4003864" y="1573559"/>
            <a:ext cx="457200" cy="277529"/>
            <a:chOff x="4003864" y="1573559"/>
            <a:chExt cx="457200" cy="277529"/>
          </a:xfrm>
          <a:solidFill>
            <a:schemeClr val="tx1"/>
          </a:solidFill>
        </p:grpSpPr>
        <p:sp>
          <p:nvSpPr>
            <p:cNvPr id="1720" name="Freeform 5" descr=" " title=" "/>
            <p:cNvSpPr>
              <a:spLocks noEditPoints="1"/>
            </p:cNvSpPr>
            <p:nvPr/>
          </p:nvSpPr>
          <p:spPr bwMode="auto">
            <a:xfrm>
              <a:off x="4308664" y="1621685"/>
              <a:ext cx="152400" cy="192506"/>
            </a:xfrm>
            <a:custGeom>
              <a:avLst/>
              <a:gdLst>
                <a:gd name="T0" fmla="*/ 558 w 760"/>
                <a:gd name="T1" fmla="*/ 684 h 958"/>
                <a:gd name="T2" fmla="*/ 464 w 760"/>
                <a:gd name="T3" fmla="*/ 643 h 958"/>
                <a:gd name="T4" fmla="*/ 410 w 760"/>
                <a:gd name="T5" fmla="*/ 599 h 958"/>
                <a:gd name="T6" fmla="*/ 434 w 760"/>
                <a:gd name="T7" fmla="*/ 559 h 958"/>
                <a:gd name="T8" fmla="*/ 464 w 760"/>
                <a:gd name="T9" fmla="*/ 517 h 958"/>
                <a:gd name="T10" fmla="*/ 504 w 760"/>
                <a:gd name="T11" fmla="*/ 399 h 958"/>
                <a:gd name="T12" fmla="*/ 511 w 760"/>
                <a:gd name="T13" fmla="*/ 270 h 958"/>
                <a:gd name="T14" fmla="*/ 502 w 760"/>
                <a:gd name="T15" fmla="*/ 201 h 958"/>
                <a:gd name="T16" fmla="*/ 477 w 760"/>
                <a:gd name="T17" fmla="*/ 127 h 958"/>
                <a:gd name="T18" fmla="*/ 439 w 760"/>
                <a:gd name="T19" fmla="*/ 72 h 958"/>
                <a:gd name="T20" fmla="*/ 372 w 760"/>
                <a:gd name="T21" fmla="*/ 23 h 958"/>
                <a:gd name="T22" fmla="*/ 273 w 760"/>
                <a:gd name="T23" fmla="*/ 0 h 958"/>
                <a:gd name="T24" fmla="*/ 199 w 760"/>
                <a:gd name="T25" fmla="*/ 5 h 958"/>
                <a:gd name="T26" fmla="*/ 98 w 760"/>
                <a:gd name="T27" fmla="*/ 49 h 958"/>
                <a:gd name="T28" fmla="*/ 54 w 760"/>
                <a:gd name="T29" fmla="*/ 93 h 958"/>
                <a:gd name="T30" fmla="*/ 20 w 760"/>
                <a:gd name="T31" fmla="*/ 154 h 958"/>
                <a:gd name="T32" fmla="*/ 3 w 760"/>
                <a:gd name="T33" fmla="*/ 237 h 958"/>
                <a:gd name="T34" fmla="*/ 1 w 760"/>
                <a:gd name="T35" fmla="*/ 334 h 958"/>
                <a:gd name="T36" fmla="*/ 18 w 760"/>
                <a:gd name="T37" fmla="*/ 447 h 958"/>
                <a:gd name="T38" fmla="*/ 69 w 760"/>
                <a:gd name="T39" fmla="*/ 549 h 958"/>
                <a:gd name="T40" fmla="*/ 135 w 760"/>
                <a:gd name="T41" fmla="*/ 605 h 958"/>
                <a:gd name="T42" fmla="*/ 253 w 760"/>
                <a:gd name="T43" fmla="*/ 635 h 958"/>
                <a:gd name="T44" fmla="*/ 262 w 760"/>
                <a:gd name="T45" fmla="*/ 635 h 958"/>
                <a:gd name="T46" fmla="*/ 335 w 760"/>
                <a:gd name="T47" fmla="*/ 635 h 958"/>
                <a:gd name="T48" fmla="*/ 383 w 760"/>
                <a:gd name="T49" fmla="*/ 685 h 958"/>
                <a:gd name="T50" fmla="*/ 473 w 760"/>
                <a:gd name="T51" fmla="*/ 738 h 958"/>
                <a:gd name="T52" fmla="*/ 623 w 760"/>
                <a:gd name="T53" fmla="*/ 788 h 958"/>
                <a:gd name="T54" fmla="*/ 654 w 760"/>
                <a:gd name="T55" fmla="*/ 808 h 958"/>
                <a:gd name="T56" fmla="*/ 674 w 760"/>
                <a:gd name="T57" fmla="*/ 850 h 958"/>
                <a:gd name="T58" fmla="*/ 676 w 760"/>
                <a:gd name="T59" fmla="*/ 914 h 958"/>
                <a:gd name="T60" fmla="*/ 693 w 760"/>
                <a:gd name="T61" fmla="*/ 949 h 958"/>
                <a:gd name="T62" fmla="*/ 716 w 760"/>
                <a:gd name="T63" fmla="*/ 958 h 958"/>
                <a:gd name="T64" fmla="*/ 750 w 760"/>
                <a:gd name="T65" fmla="*/ 941 h 958"/>
                <a:gd name="T66" fmla="*/ 760 w 760"/>
                <a:gd name="T67" fmla="*/ 899 h 958"/>
                <a:gd name="T68" fmla="*/ 747 w 760"/>
                <a:gd name="T69" fmla="*/ 809 h 958"/>
                <a:gd name="T70" fmla="*/ 707 w 760"/>
                <a:gd name="T71" fmla="*/ 744 h 958"/>
                <a:gd name="T72" fmla="*/ 640 w 760"/>
                <a:gd name="T73" fmla="*/ 709 h 958"/>
                <a:gd name="T74" fmla="*/ 238 w 760"/>
                <a:gd name="T75" fmla="*/ 550 h 958"/>
                <a:gd name="T76" fmla="*/ 164 w 760"/>
                <a:gd name="T77" fmla="*/ 524 h 958"/>
                <a:gd name="T78" fmla="*/ 119 w 760"/>
                <a:gd name="T79" fmla="*/ 471 h 958"/>
                <a:gd name="T80" fmla="*/ 90 w 760"/>
                <a:gd name="T81" fmla="*/ 374 h 958"/>
                <a:gd name="T82" fmla="*/ 86 w 760"/>
                <a:gd name="T83" fmla="*/ 273 h 958"/>
                <a:gd name="T84" fmla="*/ 89 w 760"/>
                <a:gd name="T85" fmla="*/ 233 h 958"/>
                <a:gd name="T86" fmla="*/ 105 w 760"/>
                <a:gd name="T87" fmla="*/ 175 h 958"/>
                <a:gd name="T88" fmla="*/ 156 w 760"/>
                <a:gd name="T89" fmla="*/ 112 h 958"/>
                <a:gd name="T90" fmla="*/ 223 w 760"/>
                <a:gd name="T91" fmla="*/ 87 h 958"/>
                <a:gd name="T92" fmla="*/ 257 w 760"/>
                <a:gd name="T93" fmla="*/ 84 h 958"/>
                <a:gd name="T94" fmla="*/ 307 w 760"/>
                <a:gd name="T95" fmla="*/ 91 h 958"/>
                <a:gd name="T96" fmla="*/ 376 w 760"/>
                <a:gd name="T97" fmla="*/ 129 h 958"/>
                <a:gd name="T98" fmla="*/ 405 w 760"/>
                <a:gd name="T99" fmla="*/ 170 h 958"/>
                <a:gd name="T100" fmla="*/ 424 w 760"/>
                <a:gd name="T101" fmla="*/ 232 h 958"/>
                <a:gd name="T102" fmla="*/ 428 w 760"/>
                <a:gd name="T103" fmla="*/ 286 h 958"/>
                <a:gd name="T104" fmla="*/ 421 w 760"/>
                <a:gd name="T105" fmla="*/ 393 h 958"/>
                <a:gd name="T106" fmla="*/ 391 w 760"/>
                <a:gd name="T107" fmla="*/ 476 h 958"/>
                <a:gd name="T108" fmla="*/ 349 w 760"/>
                <a:gd name="T109" fmla="*/ 524 h 958"/>
                <a:gd name="T110" fmla="*/ 276 w 760"/>
                <a:gd name="T111" fmla="*/ 55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0" h="958">
                  <a:moveTo>
                    <a:pt x="640" y="709"/>
                  </a:moveTo>
                  <a:lnTo>
                    <a:pt x="640" y="709"/>
                  </a:lnTo>
                  <a:lnTo>
                    <a:pt x="611" y="700"/>
                  </a:lnTo>
                  <a:lnTo>
                    <a:pt x="583" y="693"/>
                  </a:lnTo>
                  <a:lnTo>
                    <a:pt x="558" y="684"/>
                  </a:lnTo>
                  <a:lnTo>
                    <a:pt x="535" y="675"/>
                  </a:lnTo>
                  <a:lnTo>
                    <a:pt x="514" y="668"/>
                  </a:lnTo>
                  <a:lnTo>
                    <a:pt x="496" y="659"/>
                  </a:lnTo>
                  <a:lnTo>
                    <a:pt x="478" y="650"/>
                  </a:lnTo>
                  <a:lnTo>
                    <a:pt x="464" y="643"/>
                  </a:lnTo>
                  <a:lnTo>
                    <a:pt x="451" y="635"/>
                  </a:lnTo>
                  <a:lnTo>
                    <a:pt x="440" y="627"/>
                  </a:lnTo>
                  <a:lnTo>
                    <a:pt x="430" y="620"/>
                  </a:lnTo>
                  <a:lnTo>
                    <a:pt x="423" y="612"/>
                  </a:lnTo>
                  <a:lnTo>
                    <a:pt x="410" y="599"/>
                  </a:lnTo>
                  <a:lnTo>
                    <a:pt x="402" y="588"/>
                  </a:lnTo>
                  <a:lnTo>
                    <a:pt x="402" y="588"/>
                  </a:lnTo>
                  <a:lnTo>
                    <a:pt x="418" y="575"/>
                  </a:lnTo>
                  <a:lnTo>
                    <a:pt x="426" y="568"/>
                  </a:lnTo>
                  <a:lnTo>
                    <a:pt x="434" y="559"/>
                  </a:lnTo>
                  <a:lnTo>
                    <a:pt x="434" y="559"/>
                  </a:lnTo>
                  <a:lnTo>
                    <a:pt x="442" y="549"/>
                  </a:lnTo>
                  <a:lnTo>
                    <a:pt x="450" y="539"/>
                  </a:lnTo>
                  <a:lnTo>
                    <a:pt x="458" y="528"/>
                  </a:lnTo>
                  <a:lnTo>
                    <a:pt x="464" y="517"/>
                  </a:lnTo>
                  <a:lnTo>
                    <a:pt x="476" y="495"/>
                  </a:lnTo>
                  <a:lnTo>
                    <a:pt x="485" y="471"/>
                  </a:lnTo>
                  <a:lnTo>
                    <a:pt x="493" y="447"/>
                  </a:lnTo>
                  <a:lnTo>
                    <a:pt x="499" y="423"/>
                  </a:lnTo>
                  <a:lnTo>
                    <a:pt x="504" y="399"/>
                  </a:lnTo>
                  <a:lnTo>
                    <a:pt x="508" y="376"/>
                  </a:lnTo>
                  <a:lnTo>
                    <a:pt x="510" y="354"/>
                  </a:lnTo>
                  <a:lnTo>
                    <a:pt x="511" y="334"/>
                  </a:lnTo>
                  <a:lnTo>
                    <a:pt x="512" y="298"/>
                  </a:lnTo>
                  <a:lnTo>
                    <a:pt x="511" y="270"/>
                  </a:lnTo>
                  <a:lnTo>
                    <a:pt x="510" y="256"/>
                  </a:lnTo>
                  <a:lnTo>
                    <a:pt x="510" y="256"/>
                  </a:lnTo>
                  <a:lnTo>
                    <a:pt x="508" y="237"/>
                  </a:lnTo>
                  <a:lnTo>
                    <a:pt x="505" y="218"/>
                  </a:lnTo>
                  <a:lnTo>
                    <a:pt x="502" y="201"/>
                  </a:lnTo>
                  <a:lnTo>
                    <a:pt x="499" y="185"/>
                  </a:lnTo>
                  <a:lnTo>
                    <a:pt x="495" y="169"/>
                  </a:lnTo>
                  <a:lnTo>
                    <a:pt x="489" y="154"/>
                  </a:lnTo>
                  <a:lnTo>
                    <a:pt x="484" y="140"/>
                  </a:lnTo>
                  <a:lnTo>
                    <a:pt x="477" y="127"/>
                  </a:lnTo>
                  <a:lnTo>
                    <a:pt x="471" y="115"/>
                  </a:lnTo>
                  <a:lnTo>
                    <a:pt x="463" y="103"/>
                  </a:lnTo>
                  <a:lnTo>
                    <a:pt x="455" y="92"/>
                  </a:lnTo>
                  <a:lnTo>
                    <a:pt x="448" y="82"/>
                  </a:lnTo>
                  <a:lnTo>
                    <a:pt x="439" y="72"/>
                  </a:lnTo>
                  <a:lnTo>
                    <a:pt x="430" y="64"/>
                  </a:lnTo>
                  <a:lnTo>
                    <a:pt x="421" y="55"/>
                  </a:lnTo>
                  <a:lnTo>
                    <a:pt x="412" y="47"/>
                  </a:lnTo>
                  <a:lnTo>
                    <a:pt x="392" y="34"/>
                  </a:lnTo>
                  <a:lnTo>
                    <a:pt x="372" y="23"/>
                  </a:lnTo>
                  <a:lnTo>
                    <a:pt x="352" y="15"/>
                  </a:lnTo>
                  <a:lnTo>
                    <a:pt x="331" y="8"/>
                  </a:lnTo>
                  <a:lnTo>
                    <a:pt x="311" y="4"/>
                  </a:lnTo>
                  <a:lnTo>
                    <a:pt x="291" y="1"/>
                  </a:lnTo>
                  <a:lnTo>
                    <a:pt x="273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18" y="2"/>
                  </a:lnTo>
                  <a:lnTo>
                    <a:pt x="199" y="5"/>
                  </a:lnTo>
                  <a:lnTo>
                    <a:pt x="178" y="9"/>
                  </a:lnTo>
                  <a:lnTo>
                    <a:pt x="157" y="16"/>
                  </a:lnTo>
                  <a:lnTo>
                    <a:pt x="137" y="25"/>
                  </a:lnTo>
                  <a:lnTo>
                    <a:pt x="117" y="35"/>
                  </a:lnTo>
                  <a:lnTo>
                    <a:pt x="98" y="49"/>
                  </a:lnTo>
                  <a:lnTo>
                    <a:pt x="88" y="56"/>
                  </a:lnTo>
                  <a:lnTo>
                    <a:pt x="79" y="64"/>
                  </a:lnTo>
                  <a:lnTo>
                    <a:pt x="70" y="74"/>
                  </a:lnTo>
                  <a:lnTo>
                    <a:pt x="62" y="82"/>
                  </a:lnTo>
                  <a:lnTo>
                    <a:pt x="54" y="93"/>
                  </a:lnTo>
                  <a:lnTo>
                    <a:pt x="45" y="104"/>
                  </a:lnTo>
                  <a:lnTo>
                    <a:pt x="39" y="115"/>
                  </a:lnTo>
                  <a:lnTo>
                    <a:pt x="32" y="128"/>
                  </a:lnTo>
                  <a:lnTo>
                    <a:pt x="26" y="141"/>
                  </a:lnTo>
                  <a:lnTo>
                    <a:pt x="20" y="154"/>
                  </a:lnTo>
                  <a:lnTo>
                    <a:pt x="15" y="169"/>
                  </a:lnTo>
                  <a:lnTo>
                    <a:pt x="12" y="185"/>
                  </a:lnTo>
                  <a:lnTo>
                    <a:pt x="7" y="202"/>
                  </a:lnTo>
                  <a:lnTo>
                    <a:pt x="5" y="218"/>
                  </a:lnTo>
                  <a:lnTo>
                    <a:pt x="3" y="237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1" y="270"/>
                  </a:lnTo>
                  <a:lnTo>
                    <a:pt x="0" y="298"/>
                  </a:lnTo>
                  <a:lnTo>
                    <a:pt x="1" y="334"/>
                  </a:lnTo>
                  <a:lnTo>
                    <a:pt x="2" y="354"/>
                  </a:lnTo>
                  <a:lnTo>
                    <a:pt x="4" y="376"/>
                  </a:lnTo>
                  <a:lnTo>
                    <a:pt x="7" y="399"/>
                  </a:lnTo>
                  <a:lnTo>
                    <a:pt x="13" y="423"/>
                  </a:lnTo>
                  <a:lnTo>
                    <a:pt x="18" y="447"/>
                  </a:lnTo>
                  <a:lnTo>
                    <a:pt x="27" y="471"/>
                  </a:lnTo>
                  <a:lnTo>
                    <a:pt x="36" y="495"/>
                  </a:lnTo>
                  <a:lnTo>
                    <a:pt x="48" y="517"/>
                  </a:lnTo>
                  <a:lnTo>
                    <a:pt x="62" y="539"/>
                  </a:lnTo>
                  <a:lnTo>
                    <a:pt x="69" y="549"/>
                  </a:lnTo>
                  <a:lnTo>
                    <a:pt x="77" y="559"/>
                  </a:lnTo>
                  <a:lnTo>
                    <a:pt x="77" y="559"/>
                  </a:lnTo>
                  <a:lnTo>
                    <a:pt x="95" y="576"/>
                  </a:lnTo>
                  <a:lnTo>
                    <a:pt x="114" y="591"/>
                  </a:lnTo>
                  <a:lnTo>
                    <a:pt x="135" y="605"/>
                  </a:lnTo>
                  <a:lnTo>
                    <a:pt x="156" y="615"/>
                  </a:lnTo>
                  <a:lnTo>
                    <a:pt x="178" y="624"/>
                  </a:lnTo>
                  <a:lnTo>
                    <a:pt x="202" y="631"/>
                  </a:lnTo>
                  <a:lnTo>
                    <a:pt x="227" y="634"/>
                  </a:lnTo>
                  <a:lnTo>
                    <a:pt x="253" y="635"/>
                  </a:lnTo>
                  <a:lnTo>
                    <a:pt x="255" y="635"/>
                  </a:lnTo>
                  <a:lnTo>
                    <a:pt x="257" y="635"/>
                  </a:lnTo>
                  <a:lnTo>
                    <a:pt x="260" y="635"/>
                  </a:lnTo>
                  <a:lnTo>
                    <a:pt x="262" y="635"/>
                  </a:lnTo>
                  <a:lnTo>
                    <a:pt x="262" y="635"/>
                  </a:lnTo>
                  <a:lnTo>
                    <a:pt x="279" y="634"/>
                  </a:lnTo>
                  <a:lnTo>
                    <a:pt x="297" y="633"/>
                  </a:lnTo>
                  <a:lnTo>
                    <a:pt x="329" y="626"/>
                  </a:lnTo>
                  <a:lnTo>
                    <a:pt x="329" y="626"/>
                  </a:lnTo>
                  <a:lnTo>
                    <a:pt x="335" y="635"/>
                  </a:lnTo>
                  <a:lnTo>
                    <a:pt x="341" y="645"/>
                  </a:lnTo>
                  <a:lnTo>
                    <a:pt x="349" y="655"/>
                  </a:lnTo>
                  <a:lnTo>
                    <a:pt x="359" y="664"/>
                  </a:lnTo>
                  <a:lnTo>
                    <a:pt x="369" y="675"/>
                  </a:lnTo>
                  <a:lnTo>
                    <a:pt x="383" y="685"/>
                  </a:lnTo>
                  <a:lnTo>
                    <a:pt x="397" y="696"/>
                  </a:lnTo>
                  <a:lnTo>
                    <a:pt x="413" y="707"/>
                  </a:lnTo>
                  <a:lnTo>
                    <a:pt x="430" y="718"/>
                  </a:lnTo>
                  <a:lnTo>
                    <a:pt x="451" y="729"/>
                  </a:lnTo>
                  <a:lnTo>
                    <a:pt x="473" y="738"/>
                  </a:lnTo>
                  <a:lnTo>
                    <a:pt x="498" y="749"/>
                  </a:lnTo>
                  <a:lnTo>
                    <a:pt x="525" y="760"/>
                  </a:lnTo>
                  <a:lnTo>
                    <a:pt x="555" y="770"/>
                  </a:lnTo>
                  <a:lnTo>
                    <a:pt x="588" y="780"/>
                  </a:lnTo>
                  <a:lnTo>
                    <a:pt x="623" y="788"/>
                  </a:lnTo>
                  <a:lnTo>
                    <a:pt x="623" y="788"/>
                  </a:lnTo>
                  <a:lnTo>
                    <a:pt x="633" y="792"/>
                  </a:lnTo>
                  <a:lnTo>
                    <a:pt x="640" y="796"/>
                  </a:lnTo>
                  <a:lnTo>
                    <a:pt x="648" y="801"/>
                  </a:lnTo>
                  <a:lnTo>
                    <a:pt x="654" y="808"/>
                  </a:lnTo>
                  <a:lnTo>
                    <a:pt x="660" y="816"/>
                  </a:lnTo>
                  <a:lnTo>
                    <a:pt x="664" y="823"/>
                  </a:lnTo>
                  <a:lnTo>
                    <a:pt x="669" y="832"/>
                  </a:lnTo>
                  <a:lnTo>
                    <a:pt x="672" y="842"/>
                  </a:lnTo>
                  <a:lnTo>
                    <a:pt x="674" y="850"/>
                  </a:lnTo>
                  <a:lnTo>
                    <a:pt x="675" y="860"/>
                  </a:lnTo>
                  <a:lnTo>
                    <a:pt x="677" y="879"/>
                  </a:lnTo>
                  <a:lnTo>
                    <a:pt x="677" y="897"/>
                  </a:lnTo>
                  <a:lnTo>
                    <a:pt x="676" y="914"/>
                  </a:lnTo>
                  <a:lnTo>
                    <a:pt x="676" y="914"/>
                  </a:lnTo>
                  <a:lnTo>
                    <a:pt x="676" y="922"/>
                  </a:lnTo>
                  <a:lnTo>
                    <a:pt x="678" y="930"/>
                  </a:lnTo>
                  <a:lnTo>
                    <a:pt x="682" y="937"/>
                  </a:lnTo>
                  <a:lnTo>
                    <a:pt x="686" y="944"/>
                  </a:lnTo>
                  <a:lnTo>
                    <a:pt x="693" y="949"/>
                  </a:lnTo>
                  <a:lnTo>
                    <a:pt x="699" y="954"/>
                  </a:lnTo>
                  <a:lnTo>
                    <a:pt x="707" y="957"/>
                  </a:lnTo>
                  <a:lnTo>
                    <a:pt x="714" y="958"/>
                  </a:lnTo>
                  <a:lnTo>
                    <a:pt x="716" y="958"/>
                  </a:lnTo>
                  <a:lnTo>
                    <a:pt x="716" y="958"/>
                  </a:lnTo>
                  <a:lnTo>
                    <a:pt x="725" y="957"/>
                  </a:lnTo>
                  <a:lnTo>
                    <a:pt x="733" y="955"/>
                  </a:lnTo>
                  <a:lnTo>
                    <a:pt x="739" y="952"/>
                  </a:lnTo>
                  <a:lnTo>
                    <a:pt x="745" y="947"/>
                  </a:lnTo>
                  <a:lnTo>
                    <a:pt x="750" y="941"/>
                  </a:lnTo>
                  <a:lnTo>
                    <a:pt x="755" y="934"/>
                  </a:lnTo>
                  <a:lnTo>
                    <a:pt x="758" y="928"/>
                  </a:lnTo>
                  <a:lnTo>
                    <a:pt x="759" y="920"/>
                  </a:lnTo>
                  <a:lnTo>
                    <a:pt x="759" y="920"/>
                  </a:lnTo>
                  <a:lnTo>
                    <a:pt x="760" y="899"/>
                  </a:lnTo>
                  <a:lnTo>
                    <a:pt x="760" y="880"/>
                  </a:lnTo>
                  <a:lnTo>
                    <a:pt x="759" y="860"/>
                  </a:lnTo>
                  <a:lnTo>
                    <a:pt x="756" y="842"/>
                  </a:lnTo>
                  <a:lnTo>
                    <a:pt x="752" y="825"/>
                  </a:lnTo>
                  <a:lnTo>
                    <a:pt x="747" y="809"/>
                  </a:lnTo>
                  <a:lnTo>
                    <a:pt x="742" y="794"/>
                  </a:lnTo>
                  <a:lnTo>
                    <a:pt x="734" y="780"/>
                  </a:lnTo>
                  <a:lnTo>
                    <a:pt x="726" y="767"/>
                  </a:lnTo>
                  <a:lnTo>
                    <a:pt x="716" y="755"/>
                  </a:lnTo>
                  <a:lnTo>
                    <a:pt x="707" y="744"/>
                  </a:lnTo>
                  <a:lnTo>
                    <a:pt x="696" y="734"/>
                  </a:lnTo>
                  <a:lnTo>
                    <a:pt x="683" y="726"/>
                  </a:lnTo>
                  <a:lnTo>
                    <a:pt x="670" y="719"/>
                  </a:lnTo>
                  <a:lnTo>
                    <a:pt x="656" y="713"/>
                  </a:lnTo>
                  <a:lnTo>
                    <a:pt x="640" y="709"/>
                  </a:lnTo>
                  <a:lnTo>
                    <a:pt x="640" y="709"/>
                  </a:lnTo>
                  <a:close/>
                  <a:moveTo>
                    <a:pt x="257" y="550"/>
                  </a:moveTo>
                  <a:lnTo>
                    <a:pt x="255" y="550"/>
                  </a:lnTo>
                  <a:lnTo>
                    <a:pt x="255" y="550"/>
                  </a:lnTo>
                  <a:lnTo>
                    <a:pt x="238" y="550"/>
                  </a:lnTo>
                  <a:lnTo>
                    <a:pt x="220" y="548"/>
                  </a:lnTo>
                  <a:lnTo>
                    <a:pt x="205" y="544"/>
                  </a:lnTo>
                  <a:lnTo>
                    <a:pt x="190" y="538"/>
                  </a:lnTo>
                  <a:lnTo>
                    <a:pt x="177" y="532"/>
                  </a:lnTo>
                  <a:lnTo>
                    <a:pt x="164" y="524"/>
                  </a:lnTo>
                  <a:lnTo>
                    <a:pt x="152" y="514"/>
                  </a:lnTo>
                  <a:lnTo>
                    <a:pt x="142" y="503"/>
                  </a:lnTo>
                  <a:lnTo>
                    <a:pt x="142" y="503"/>
                  </a:lnTo>
                  <a:lnTo>
                    <a:pt x="129" y="488"/>
                  </a:lnTo>
                  <a:lnTo>
                    <a:pt x="119" y="471"/>
                  </a:lnTo>
                  <a:lnTo>
                    <a:pt x="111" y="452"/>
                  </a:lnTo>
                  <a:lnTo>
                    <a:pt x="103" y="433"/>
                  </a:lnTo>
                  <a:lnTo>
                    <a:pt x="98" y="413"/>
                  </a:lnTo>
                  <a:lnTo>
                    <a:pt x="93" y="393"/>
                  </a:lnTo>
                  <a:lnTo>
                    <a:pt x="90" y="374"/>
                  </a:lnTo>
                  <a:lnTo>
                    <a:pt x="87" y="355"/>
                  </a:lnTo>
                  <a:lnTo>
                    <a:pt x="86" y="337"/>
                  </a:lnTo>
                  <a:lnTo>
                    <a:pt x="84" y="321"/>
                  </a:lnTo>
                  <a:lnTo>
                    <a:pt x="84" y="292"/>
                  </a:lnTo>
                  <a:lnTo>
                    <a:pt x="86" y="273"/>
                  </a:lnTo>
                  <a:lnTo>
                    <a:pt x="86" y="265"/>
                  </a:lnTo>
                  <a:lnTo>
                    <a:pt x="86" y="263"/>
                  </a:lnTo>
                  <a:lnTo>
                    <a:pt x="86" y="263"/>
                  </a:lnTo>
                  <a:lnTo>
                    <a:pt x="87" y="248"/>
                  </a:lnTo>
                  <a:lnTo>
                    <a:pt x="89" y="233"/>
                  </a:lnTo>
                  <a:lnTo>
                    <a:pt x="91" y="220"/>
                  </a:lnTo>
                  <a:lnTo>
                    <a:pt x="93" y="207"/>
                  </a:lnTo>
                  <a:lnTo>
                    <a:pt x="96" y="196"/>
                  </a:lnTo>
                  <a:lnTo>
                    <a:pt x="101" y="186"/>
                  </a:lnTo>
                  <a:lnTo>
                    <a:pt x="105" y="175"/>
                  </a:lnTo>
                  <a:lnTo>
                    <a:pt x="110" y="165"/>
                  </a:lnTo>
                  <a:lnTo>
                    <a:pt x="119" y="149"/>
                  </a:lnTo>
                  <a:lnTo>
                    <a:pt x="131" y="134"/>
                  </a:lnTo>
                  <a:lnTo>
                    <a:pt x="143" y="121"/>
                  </a:lnTo>
                  <a:lnTo>
                    <a:pt x="156" y="112"/>
                  </a:lnTo>
                  <a:lnTo>
                    <a:pt x="170" y="104"/>
                  </a:lnTo>
                  <a:lnTo>
                    <a:pt x="183" y="97"/>
                  </a:lnTo>
                  <a:lnTo>
                    <a:pt x="198" y="93"/>
                  </a:lnTo>
                  <a:lnTo>
                    <a:pt x="211" y="89"/>
                  </a:lnTo>
                  <a:lnTo>
                    <a:pt x="223" y="87"/>
                  </a:lnTo>
                  <a:lnTo>
                    <a:pt x="234" y="86"/>
                  </a:lnTo>
                  <a:lnTo>
                    <a:pt x="251" y="84"/>
                  </a:lnTo>
                  <a:lnTo>
                    <a:pt x="251" y="84"/>
                  </a:lnTo>
                  <a:lnTo>
                    <a:pt x="255" y="84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73" y="86"/>
                  </a:lnTo>
                  <a:lnTo>
                    <a:pt x="282" y="86"/>
                  </a:lnTo>
                  <a:lnTo>
                    <a:pt x="294" y="88"/>
                  </a:lnTo>
                  <a:lnTo>
                    <a:pt x="307" y="91"/>
                  </a:lnTo>
                  <a:lnTo>
                    <a:pt x="321" y="94"/>
                  </a:lnTo>
                  <a:lnTo>
                    <a:pt x="335" y="101"/>
                  </a:lnTo>
                  <a:lnTo>
                    <a:pt x="349" y="107"/>
                  </a:lnTo>
                  <a:lnTo>
                    <a:pt x="363" y="117"/>
                  </a:lnTo>
                  <a:lnTo>
                    <a:pt x="376" y="129"/>
                  </a:lnTo>
                  <a:lnTo>
                    <a:pt x="383" y="136"/>
                  </a:lnTo>
                  <a:lnTo>
                    <a:pt x="389" y="143"/>
                  </a:lnTo>
                  <a:lnTo>
                    <a:pt x="395" y="152"/>
                  </a:lnTo>
                  <a:lnTo>
                    <a:pt x="401" y="161"/>
                  </a:lnTo>
                  <a:lnTo>
                    <a:pt x="405" y="170"/>
                  </a:lnTo>
                  <a:lnTo>
                    <a:pt x="411" y="181"/>
                  </a:lnTo>
                  <a:lnTo>
                    <a:pt x="414" y="192"/>
                  </a:lnTo>
                  <a:lnTo>
                    <a:pt x="418" y="205"/>
                  </a:lnTo>
                  <a:lnTo>
                    <a:pt x="422" y="218"/>
                  </a:lnTo>
                  <a:lnTo>
                    <a:pt x="424" y="232"/>
                  </a:lnTo>
                  <a:lnTo>
                    <a:pt x="426" y="247"/>
                  </a:lnTo>
                  <a:lnTo>
                    <a:pt x="427" y="263"/>
                  </a:lnTo>
                  <a:lnTo>
                    <a:pt x="427" y="265"/>
                  </a:lnTo>
                  <a:lnTo>
                    <a:pt x="427" y="265"/>
                  </a:lnTo>
                  <a:lnTo>
                    <a:pt x="428" y="286"/>
                  </a:lnTo>
                  <a:lnTo>
                    <a:pt x="428" y="312"/>
                  </a:lnTo>
                  <a:lnTo>
                    <a:pt x="427" y="342"/>
                  </a:lnTo>
                  <a:lnTo>
                    <a:pt x="426" y="359"/>
                  </a:lnTo>
                  <a:lnTo>
                    <a:pt x="424" y="376"/>
                  </a:lnTo>
                  <a:lnTo>
                    <a:pt x="421" y="393"/>
                  </a:lnTo>
                  <a:lnTo>
                    <a:pt x="416" y="411"/>
                  </a:lnTo>
                  <a:lnTo>
                    <a:pt x="412" y="427"/>
                  </a:lnTo>
                  <a:lnTo>
                    <a:pt x="406" y="445"/>
                  </a:lnTo>
                  <a:lnTo>
                    <a:pt x="399" y="461"/>
                  </a:lnTo>
                  <a:lnTo>
                    <a:pt x="391" y="476"/>
                  </a:lnTo>
                  <a:lnTo>
                    <a:pt x="381" y="490"/>
                  </a:lnTo>
                  <a:lnTo>
                    <a:pt x="372" y="503"/>
                  </a:lnTo>
                  <a:lnTo>
                    <a:pt x="372" y="503"/>
                  </a:lnTo>
                  <a:lnTo>
                    <a:pt x="361" y="514"/>
                  </a:lnTo>
                  <a:lnTo>
                    <a:pt x="349" y="524"/>
                  </a:lnTo>
                  <a:lnTo>
                    <a:pt x="337" y="532"/>
                  </a:lnTo>
                  <a:lnTo>
                    <a:pt x="323" y="538"/>
                  </a:lnTo>
                  <a:lnTo>
                    <a:pt x="309" y="544"/>
                  </a:lnTo>
                  <a:lnTo>
                    <a:pt x="292" y="548"/>
                  </a:lnTo>
                  <a:lnTo>
                    <a:pt x="276" y="550"/>
                  </a:lnTo>
                  <a:lnTo>
                    <a:pt x="257" y="550"/>
                  </a:lnTo>
                  <a:lnTo>
                    <a:pt x="257" y="5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1" name="Freeform 6" descr=" " title=" "/>
            <p:cNvSpPr>
              <a:spLocks/>
            </p:cNvSpPr>
            <p:nvPr/>
          </p:nvSpPr>
          <p:spPr bwMode="auto">
            <a:xfrm>
              <a:off x="4003864" y="1610456"/>
              <a:ext cx="162827" cy="212558"/>
            </a:xfrm>
            <a:custGeom>
              <a:avLst/>
              <a:gdLst>
                <a:gd name="T0" fmla="*/ 577 w 811"/>
                <a:gd name="T1" fmla="*/ 117 h 1059"/>
                <a:gd name="T2" fmla="*/ 630 w 811"/>
                <a:gd name="T3" fmla="*/ 196 h 1059"/>
                <a:gd name="T4" fmla="*/ 646 w 811"/>
                <a:gd name="T5" fmla="*/ 334 h 1059"/>
                <a:gd name="T6" fmla="*/ 669 w 811"/>
                <a:gd name="T7" fmla="*/ 512 h 1059"/>
                <a:gd name="T8" fmla="*/ 698 w 811"/>
                <a:gd name="T9" fmla="*/ 564 h 1059"/>
                <a:gd name="T10" fmla="*/ 616 w 811"/>
                <a:gd name="T11" fmla="*/ 583 h 1059"/>
                <a:gd name="T12" fmla="*/ 553 w 811"/>
                <a:gd name="T13" fmla="*/ 591 h 1059"/>
                <a:gd name="T14" fmla="*/ 533 w 811"/>
                <a:gd name="T15" fmla="*/ 627 h 1059"/>
                <a:gd name="T16" fmla="*/ 558 w 811"/>
                <a:gd name="T17" fmla="*/ 665 h 1059"/>
                <a:gd name="T18" fmla="*/ 609 w 811"/>
                <a:gd name="T19" fmla="*/ 668 h 1059"/>
                <a:gd name="T20" fmla="*/ 738 w 811"/>
                <a:gd name="T21" fmla="*/ 638 h 1059"/>
                <a:gd name="T22" fmla="*/ 805 w 811"/>
                <a:gd name="T23" fmla="*/ 589 h 1059"/>
                <a:gd name="T24" fmla="*/ 811 w 811"/>
                <a:gd name="T25" fmla="*/ 561 h 1059"/>
                <a:gd name="T26" fmla="*/ 802 w 811"/>
                <a:gd name="T27" fmla="*/ 537 h 1059"/>
                <a:gd name="T28" fmla="*/ 770 w 811"/>
                <a:gd name="T29" fmla="*/ 521 h 1059"/>
                <a:gd name="T30" fmla="*/ 741 w 811"/>
                <a:gd name="T31" fmla="*/ 466 h 1059"/>
                <a:gd name="T32" fmla="*/ 729 w 811"/>
                <a:gd name="T33" fmla="*/ 336 h 1059"/>
                <a:gd name="T34" fmla="*/ 723 w 811"/>
                <a:gd name="T35" fmla="*/ 232 h 1059"/>
                <a:gd name="T36" fmla="*/ 697 w 811"/>
                <a:gd name="T37" fmla="*/ 140 h 1059"/>
                <a:gd name="T38" fmla="*/ 622 w 811"/>
                <a:gd name="T39" fmla="*/ 48 h 1059"/>
                <a:gd name="T40" fmla="*/ 562 w 811"/>
                <a:gd name="T41" fmla="*/ 17 h 1059"/>
                <a:gd name="T42" fmla="*/ 460 w 811"/>
                <a:gd name="T43" fmla="*/ 1 h 1059"/>
                <a:gd name="T44" fmla="*/ 391 w 811"/>
                <a:gd name="T45" fmla="*/ 21 h 1059"/>
                <a:gd name="T46" fmla="*/ 313 w 811"/>
                <a:gd name="T47" fmla="*/ 47 h 1059"/>
                <a:gd name="T48" fmla="*/ 248 w 811"/>
                <a:gd name="T49" fmla="*/ 87 h 1059"/>
                <a:gd name="T50" fmla="*/ 194 w 811"/>
                <a:gd name="T51" fmla="*/ 187 h 1059"/>
                <a:gd name="T52" fmla="*/ 179 w 811"/>
                <a:gd name="T53" fmla="*/ 307 h 1059"/>
                <a:gd name="T54" fmla="*/ 184 w 811"/>
                <a:gd name="T55" fmla="*/ 443 h 1059"/>
                <a:gd name="T56" fmla="*/ 161 w 811"/>
                <a:gd name="T57" fmla="*/ 509 h 1059"/>
                <a:gd name="T58" fmla="*/ 129 w 811"/>
                <a:gd name="T59" fmla="*/ 533 h 1059"/>
                <a:gd name="T60" fmla="*/ 108 w 811"/>
                <a:gd name="T61" fmla="*/ 568 h 1059"/>
                <a:gd name="T62" fmla="*/ 121 w 811"/>
                <a:gd name="T63" fmla="*/ 597 h 1059"/>
                <a:gd name="T64" fmla="*/ 174 w 811"/>
                <a:gd name="T65" fmla="*/ 635 h 1059"/>
                <a:gd name="T66" fmla="*/ 299 w 811"/>
                <a:gd name="T67" fmla="*/ 666 h 1059"/>
                <a:gd name="T68" fmla="*/ 265 w 811"/>
                <a:gd name="T69" fmla="*/ 710 h 1059"/>
                <a:gd name="T70" fmla="*/ 190 w 811"/>
                <a:gd name="T71" fmla="*/ 758 h 1059"/>
                <a:gd name="T72" fmla="*/ 98 w 811"/>
                <a:gd name="T73" fmla="*/ 794 h 1059"/>
                <a:gd name="T74" fmla="*/ 32 w 811"/>
                <a:gd name="T75" fmla="*/ 851 h 1059"/>
                <a:gd name="T76" fmla="*/ 1 w 811"/>
                <a:gd name="T77" fmla="*/ 953 h 1059"/>
                <a:gd name="T78" fmla="*/ 5 w 811"/>
                <a:gd name="T79" fmla="*/ 1034 h 1059"/>
                <a:gd name="T80" fmla="*/ 42 w 811"/>
                <a:gd name="T81" fmla="*/ 1059 h 1059"/>
                <a:gd name="T82" fmla="*/ 74 w 811"/>
                <a:gd name="T83" fmla="*/ 1044 h 1059"/>
                <a:gd name="T84" fmla="*/ 85 w 811"/>
                <a:gd name="T85" fmla="*/ 1000 h 1059"/>
                <a:gd name="T86" fmla="*/ 100 w 811"/>
                <a:gd name="T87" fmla="*/ 904 h 1059"/>
                <a:gd name="T88" fmla="*/ 134 w 811"/>
                <a:gd name="T89" fmla="*/ 869 h 1059"/>
                <a:gd name="T90" fmla="*/ 260 w 811"/>
                <a:gd name="T91" fmla="*/ 816 h 1059"/>
                <a:gd name="T92" fmla="*/ 335 w 811"/>
                <a:gd name="T93" fmla="*/ 758 h 1059"/>
                <a:gd name="T94" fmla="*/ 379 w 811"/>
                <a:gd name="T95" fmla="*/ 685 h 1059"/>
                <a:gd name="T96" fmla="*/ 382 w 811"/>
                <a:gd name="T97" fmla="*/ 617 h 1059"/>
                <a:gd name="T98" fmla="*/ 361 w 811"/>
                <a:gd name="T99" fmla="*/ 591 h 1059"/>
                <a:gd name="T100" fmla="*/ 289 w 811"/>
                <a:gd name="T101" fmla="*/ 583 h 1059"/>
                <a:gd name="T102" fmla="*/ 232 w 811"/>
                <a:gd name="T103" fmla="*/ 553 h 1059"/>
                <a:gd name="T104" fmla="*/ 265 w 811"/>
                <a:gd name="T105" fmla="*/ 457 h 1059"/>
                <a:gd name="T106" fmla="*/ 265 w 811"/>
                <a:gd name="T107" fmla="*/ 374 h 1059"/>
                <a:gd name="T108" fmla="*/ 271 w 811"/>
                <a:gd name="T109" fmla="*/ 218 h 1059"/>
                <a:gd name="T110" fmla="*/ 299 w 811"/>
                <a:gd name="T111" fmla="*/ 152 h 1059"/>
                <a:gd name="T112" fmla="*/ 334 w 811"/>
                <a:gd name="T113" fmla="*/ 127 h 1059"/>
                <a:gd name="T114" fmla="*/ 377 w 811"/>
                <a:gd name="T115" fmla="*/ 125 h 1059"/>
                <a:gd name="T116" fmla="*/ 408 w 811"/>
                <a:gd name="T117" fmla="*/ 109 h 1059"/>
                <a:gd name="T118" fmla="*/ 458 w 811"/>
                <a:gd name="T119" fmla="*/ 85 h 1059"/>
                <a:gd name="T120" fmla="*/ 533 w 811"/>
                <a:gd name="T121" fmla="*/ 96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11" h="1059">
                  <a:moveTo>
                    <a:pt x="535" y="96"/>
                  </a:moveTo>
                  <a:lnTo>
                    <a:pt x="535" y="96"/>
                  </a:lnTo>
                  <a:lnTo>
                    <a:pt x="549" y="102"/>
                  </a:lnTo>
                  <a:lnTo>
                    <a:pt x="558" y="107"/>
                  </a:lnTo>
                  <a:lnTo>
                    <a:pt x="568" y="111"/>
                  </a:lnTo>
                  <a:lnTo>
                    <a:pt x="577" y="117"/>
                  </a:lnTo>
                  <a:lnTo>
                    <a:pt x="586" y="126"/>
                  </a:lnTo>
                  <a:lnTo>
                    <a:pt x="596" y="136"/>
                  </a:lnTo>
                  <a:lnTo>
                    <a:pt x="605" y="147"/>
                  </a:lnTo>
                  <a:lnTo>
                    <a:pt x="614" y="161"/>
                  </a:lnTo>
                  <a:lnTo>
                    <a:pt x="622" y="177"/>
                  </a:lnTo>
                  <a:lnTo>
                    <a:pt x="630" y="196"/>
                  </a:lnTo>
                  <a:lnTo>
                    <a:pt x="636" y="218"/>
                  </a:lnTo>
                  <a:lnTo>
                    <a:pt x="641" y="242"/>
                  </a:lnTo>
                  <a:lnTo>
                    <a:pt x="645" y="269"/>
                  </a:lnTo>
                  <a:lnTo>
                    <a:pt x="646" y="300"/>
                  </a:lnTo>
                  <a:lnTo>
                    <a:pt x="646" y="334"/>
                  </a:lnTo>
                  <a:lnTo>
                    <a:pt x="646" y="334"/>
                  </a:lnTo>
                  <a:lnTo>
                    <a:pt x="646" y="373"/>
                  </a:lnTo>
                  <a:lnTo>
                    <a:pt x="648" y="409"/>
                  </a:lnTo>
                  <a:lnTo>
                    <a:pt x="652" y="442"/>
                  </a:lnTo>
                  <a:lnTo>
                    <a:pt x="657" y="472"/>
                  </a:lnTo>
                  <a:lnTo>
                    <a:pt x="665" y="499"/>
                  </a:lnTo>
                  <a:lnTo>
                    <a:pt x="669" y="512"/>
                  </a:lnTo>
                  <a:lnTo>
                    <a:pt x="673" y="524"/>
                  </a:lnTo>
                  <a:lnTo>
                    <a:pt x="679" y="535"/>
                  </a:lnTo>
                  <a:lnTo>
                    <a:pt x="684" y="545"/>
                  </a:lnTo>
                  <a:lnTo>
                    <a:pt x="691" y="555"/>
                  </a:lnTo>
                  <a:lnTo>
                    <a:pt x="698" y="564"/>
                  </a:lnTo>
                  <a:lnTo>
                    <a:pt x="698" y="564"/>
                  </a:lnTo>
                  <a:lnTo>
                    <a:pt x="687" y="568"/>
                  </a:lnTo>
                  <a:lnTo>
                    <a:pt x="677" y="572"/>
                  </a:lnTo>
                  <a:lnTo>
                    <a:pt x="664" y="576"/>
                  </a:lnTo>
                  <a:lnTo>
                    <a:pt x="649" y="579"/>
                  </a:lnTo>
                  <a:lnTo>
                    <a:pt x="633" y="581"/>
                  </a:lnTo>
                  <a:lnTo>
                    <a:pt x="616" y="583"/>
                  </a:lnTo>
                  <a:lnTo>
                    <a:pt x="596" y="584"/>
                  </a:lnTo>
                  <a:lnTo>
                    <a:pt x="575" y="584"/>
                  </a:lnTo>
                  <a:lnTo>
                    <a:pt x="575" y="584"/>
                  </a:lnTo>
                  <a:lnTo>
                    <a:pt x="567" y="584"/>
                  </a:lnTo>
                  <a:lnTo>
                    <a:pt x="559" y="588"/>
                  </a:lnTo>
                  <a:lnTo>
                    <a:pt x="553" y="591"/>
                  </a:lnTo>
                  <a:lnTo>
                    <a:pt x="546" y="596"/>
                  </a:lnTo>
                  <a:lnTo>
                    <a:pt x="541" y="602"/>
                  </a:lnTo>
                  <a:lnTo>
                    <a:pt x="536" y="609"/>
                  </a:lnTo>
                  <a:lnTo>
                    <a:pt x="534" y="617"/>
                  </a:lnTo>
                  <a:lnTo>
                    <a:pt x="533" y="627"/>
                  </a:lnTo>
                  <a:lnTo>
                    <a:pt x="533" y="627"/>
                  </a:lnTo>
                  <a:lnTo>
                    <a:pt x="534" y="634"/>
                  </a:lnTo>
                  <a:lnTo>
                    <a:pt x="536" y="642"/>
                  </a:lnTo>
                  <a:lnTo>
                    <a:pt x="540" y="650"/>
                  </a:lnTo>
                  <a:lnTo>
                    <a:pt x="545" y="656"/>
                  </a:lnTo>
                  <a:lnTo>
                    <a:pt x="552" y="662"/>
                  </a:lnTo>
                  <a:lnTo>
                    <a:pt x="558" y="665"/>
                  </a:lnTo>
                  <a:lnTo>
                    <a:pt x="567" y="668"/>
                  </a:lnTo>
                  <a:lnTo>
                    <a:pt x="575" y="668"/>
                  </a:lnTo>
                  <a:lnTo>
                    <a:pt x="575" y="668"/>
                  </a:lnTo>
                  <a:lnTo>
                    <a:pt x="580" y="668"/>
                  </a:lnTo>
                  <a:lnTo>
                    <a:pt x="580" y="668"/>
                  </a:lnTo>
                  <a:lnTo>
                    <a:pt x="609" y="668"/>
                  </a:lnTo>
                  <a:lnTo>
                    <a:pt x="636" y="666"/>
                  </a:lnTo>
                  <a:lnTo>
                    <a:pt x="661" y="662"/>
                  </a:lnTo>
                  <a:lnTo>
                    <a:pt x="683" y="657"/>
                  </a:lnTo>
                  <a:lnTo>
                    <a:pt x="704" y="652"/>
                  </a:lnTo>
                  <a:lnTo>
                    <a:pt x="721" y="645"/>
                  </a:lnTo>
                  <a:lnTo>
                    <a:pt x="738" y="638"/>
                  </a:lnTo>
                  <a:lnTo>
                    <a:pt x="752" y="631"/>
                  </a:lnTo>
                  <a:lnTo>
                    <a:pt x="764" y="623"/>
                  </a:lnTo>
                  <a:lnTo>
                    <a:pt x="775" y="617"/>
                  </a:lnTo>
                  <a:lnTo>
                    <a:pt x="790" y="604"/>
                  </a:lnTo>
                  <a:lnTo>
                    <a:pt x="800" y="594"/>
                  </a:lnTo>
                  <a:lnTo>
                    <a:pt x="805" y="589"/>
                  </a:lnTo>
                  <a:lnTo>
                    <a:pt x="805" y="589"/>
                  </a:lnTo>
                  <a:lnTo>
                    <a:pt x="808" y="583"/>
                  </a:lnTo>
                  <a:lnTo>
                    <a:pt x="810" y="578"/>
                  </a:lnTo>
                  <a:lnTo>
                    <a:pt x="811" y="572"/>
                  </a:lnTo>
                  <a:lnTo>
                    <a:pt x="811" y="567"/>
                  </a:lnTo>
                  <a:lnTo>
                    <a:pt x="811" y="561"/>
                  </a:lnTo>
                  <a:lnTo>
                    <a:pt x="810" y="556"/>
                  </a:lnTo>
                  <a:lnTo>
                    <a:pt x="809" y="551"/>
                  </a:lnTo>
                  <a:lnTo>
                    <a:pt x="807" y="546"/>
                  </a:lnTo>
                  <a:lnTo>
                    <a:pt x="807" y="546"/>
                  </a:lnTo>
                  <a:lnTo>
                    <a:pt x="804" y="541"/>
                  </a:lnTo>
                  <a:lnTo>
                    <a:pt x="802" y="537"/>
                  </a:lnTo>
                  <a:lnTo>
                    <a:pt x="797" y="533"/>
                  </a:lnTo>
                  <a:lnTo>
                    <a:pt x="794" y="531"/>
                  </a:lnTo>
                  <a:lnTo>
                    <a:pt x="784" y="527"/>
                  </a:lnTo>
                  <a:lnTo>
                    <a:pt x="773" y="523"/>
                  </a:lnTo>
                  <a:lnTo>
                    <a:pt x="773" y="523"/>
                  </a:lnTo>
                  <a:lnTo>
                    <a:pt x="770" y="521"/>
                  </a:lnTo>
                  <a:lnTo>
                    <a:pt x="765" y="516"/>
                  </a:lnTo>
                  <a:lnTo>
                    <a:pt x="757" y="506"/>
                  </a:lnTo>
                  <a:lnTo>
                    <a:pt x="753" y="498"/>
                  </a:lnTo>
                  <a:lnTo>
                    <a:pt x="748" y="490"/>
                  </a:lnTo>
                  <a:lnTo>
                    <a:pt x="745" y="479"/>
                  </a:lnTo>
                  <a:lnTo>
                    <a:pt x="741" y="466"/>
                  </a:lnTo>
                  <a:lnTo>
                    <a:pt x="738" y="450"/>
                  </a:lnTo>
                  <a:lnTo>
                    <a:pt x="734" y="433"/>
                  </a:lnTo>
                  <a:lnTo>
                    <a:pt x="732" y="413"/>
                  </a:lnTo>
                  <a:lnTo>
                    <a:pt x="730" y="391"/>
                  </a:lnTo>
                  <a:lnTo>
                    <a:pt x="729" y="364"/>
                  </a:lnTo>
                  <a:lnTo>
                    <a:pt x="729" y="336"/>
                  </a:lnTo>
                  <a:lnTo>
                    <a:pt x="729" y="336"/>
                  </a:lnTo>
                  <a:lnTo>
                    <a:pt x="729" y="313"/>
                  </a:lnTo>
                  <a:lnTo>
                    <a:pt x="729" y="292"/>
                  </a:lnTo>
                  <a:lnTo>
                    <a:pt x="728" y="270"/>
                  </a:lnTo>
                  <a:lnTo>
                    <a:pt x="726" y="250"/>
                  </a:lnTo>
                  <a:lnTo>
                    <a:pt x="723" y="232"/>
                  </a:lnTo>
                  <a:lnTo>
                    <a:pt x="720" y="214"/>
                  </a:lnTo>
                  <a:lnTo>
                    <a:pt x="716" y="197"/>
                  </a:lnTo>
                  <a:lnTo>
                    <a:pt x="713" y="182"/>
                  </a:lnTo>
                  <a:lnTo>
                    <a:pt x="707" y="166"/>
                  </a:lnTo>
                  <a:lnTo>
                    <a:pt x="703" y="153"/>
                  </a:lnTo>
                  <a:lnTo>
                    <a:pt x="697" y="140"/>
                  </a:lnTo>
                  <a:lnTo>
                    <a:pt x="691" y="128"/>
                  </a:lnTo>
                  <a:lnTo>
                    <a:pt x="679" y="107"/>
                  </a:lnTo>
                  <a:lnTo>
                    <a:pt x="665" y="88"/>
                  </a:lnTo>
                  <a:lnTo>
                    <a:pt x="650" y="72"/>
                  </a:lnTo>
                  <a:lnTo>
                    <a:pt x="636" y="59"/>
                  </a:lnTo>
                  <a:lnTo>
                    <a:pt x="622" y="48"/>
                  </a:lnTo>
                  <a:lnTo>
                    <a:pt x="609" y="38"/>
                  </a:lnTo>
                  <a:lnTo>
                    <a:pt x="596" y="32"/>
                  </a:lnTo>
                  <a:lnTo>
                    <a:pt x="584" y="25"/>
                  </a:lnTo>
                  <a:lnTo>
                    <a:pt x="565" y="17"/>
                  </a:lnTo>
                  <a:lnTo>
                    <a:pt x="562" y="17"/>
                  </a:lnTo>
                  <a:lnTo>
                    <a:pt x="562" y="17"/>
                  </a:lnTo>
                  <a:lnTo>
                    <a:pt x="543" y="11"/>
                  </a:lnTo>
                  <a:lnTo>
                    <a:pt x="524" y="6"/>
                  </a:lnTo>
                  <a:lnTo>
                    <a:pt x="507" y="3"/>
                  </a:lnTo>
                  <a:lnTo>
                    <a:pt x="491" y="1"/>
                  </a:lnTo>
                  <a:lnTo>
                    <a:pt x="475" y="0"/>
                  </a:lnTo>
                  <a:lnTo>
                    <a:pt x="460" y="1"/>
                  </a:lnTo>
                  <a:lnTo>
                    <a:pt x="446" y="2"/>
                  </a:lnTo>
                  <a:lnTo>
                    <a:pt x="433" y="4"/>
                  </a:lnTo>
                  <a:lnTo>
                    <a:pt x="421" y="8"/>
                  </a:lnTo>
                  <a:lnTo>
                    <a:pt x="410" y="12"/>
                  </a:lnTo>
                  <a:lnTo>
                    <a:pt x="399" y="16"/>
                  </a:lnTo>
                  <a:lnTo>
                    <a:pt x="391" y="21"/>
                  </a:lnTo>
                  <a:lnTo>
                    <a:pt x="374" y="30"/>
                  </a:lnTo>
                  <a:lnTo>
                    <a:pt x="361" y="40"/>
                  </a:lnTo>
                  <a:lnTo>
                    <a:pt x="361" y="40"/>
                  </a:lnTo>
                  <a:lnTo>
                    <a:pt x="345" y="41"/>
                  </a:lnTo>
                  <a:lnTo>
                    <a:pt x="329" y="43"/>
                  </a:lnTo>
                  <a:lnTo>
                    <a:pt x="313" y="47"/>
                  </a:lnTo>
                  <a:lnTo>
                    <a:pt x="299" y="52"/>
                  </a:lnTo>
                  <a:lnTo>
                    <a:pt x="285" y="59"/>
                  </a:lnTo>
                  <a:lnTo>
                    <a:pt x="272" y="66"/>
                  </a:lnTo>
                  <a:lnTo>
                    <a:pt x="259" y="76"/>
                  </a:lnTo>
                  <a:lnTo>
                    <a:pt x="248" y="87"/>
                  </a:lnTo>
                  <a:lnTo>
                    <a:pt x="248" y="87"/>
                  </a:lnTo>
                  <a:lnTo>
                    <a:pt x="235" y="101"/>
                  </a:lnTo>
                  <a:lnTo>
                    <a:pt x="224" y="116"/>
                  </a:lnTo>
                  <a:lnTo>
                    <a:pt x="214" y="133"/>
                  </a:lnTo>
                  <a:lnTo>
                    <a:pt x="207" y="150"/>
                  </a:lnTo>
                  <a:lnTo>
                    <a:pt x="199" y="168"/>
                  </a:lnTo>
                  <a:lnTo>
                    <a:pt x="194" y="187"/>
                  </a:lnTo>
                  <a:lnTo>
                    <a:pt x="189" y="206"/>
                  </a:lnTo>
                  <a:lnTo>
                    <a:pt x="185" y="226"/>
                  </a:lnTo>
                  <a:lnTo>
                    <a:pt x="183" y="246"/>
                  </a:lnTo>
                  <a:lnTo>
                    <a:pt x="181" y="267"/>
                  </a:lnTo>
                  <a:lnTo>
                    <a:pt x="179" y="286"/>
                  </a:lnTo>
                  <a:lnTo>
                    <a:pt x="179" y="307"/>
                  </a:lnTo>
                  <a:lnTo>
                    <a:pt x="181" y="346"/>
                  </a:lnTo>
                  <a:lnTo>
                    <a:pt x="183" y="383"/>
                  </a:lnTo>
                  <a:lnTo>
                    <a:pt x="183" y="383"/>
                  </a:lnTo>
                  <a:lnTo>
                    <a:pt x="185" y="406"/>
                  </a:lnTo>
                  <a:lnTo>
                    <a:pt x="185" y="425"/>
                  </a:lnTo>
                  <a:lnTo>
                    <a:pt x="184" y="443"/>
                  </a:lnTo>
                  <a:lnTo>
                    <a:pt x="182" y="458"/>
                  </a:lnTo>
                  <a:lnTo>
                    <a:pt x="178" y="472"/>
                  </a:lnTo>
                  <a:lnTo>
                    <a:pt x="175" y="484"/>
                  </a:lnTo>
                  <a:lnTo>
                    <a:pt x="171" y="494"/>
                  </a:lnTo>
                  <a:lnTo>
                    <a:pt x="166" y="503"/>
                  </a:lnTo>
                  <a:lnTo>
                    <a:pt x="161" y="509"/>
                  </a:lnTo>
                  <a:lnTo>
                    <a:pt x="157" y="516"/>
                  </a:lnTo>
                  <a:lnTo>
                    <a:pt x="148" y="523"/>
                  </a:lnTo>
                  <a:lnTo>
                    <a:pt x="141" y="527"/>
                  </a:lnTo>
                  <a:lnTo>
                    <a:pt x="138" y="528"/>
                  </a:lnTo>
                  <a:lnTo>
                    <a:pt x="138" y="528"/>
                  </a:lnTo>
                  <a:lnTo>
                    <a:pt x="129" y="533"/>
                  </a:lnTo>
                  <a:lnTo>
                    <a:pt x="121" y="540"/>
                  </a:lnTo>
                  <a:lnTo>
                    <a:pt x="114" y="547"/>
                  </a:lnTo>
                  <a:lnTo>
                    <a:pt x="110" y="557"/>
                  </a:lnTo>
                  <a:lnTo>
                    <a:pt x="110" y="557"/>
                  </a:lnTo>
                  <a:lnTo>
                    <a:pt x="109" y="562"/>
                  </a:lnTo>
                  <a:lnTo>
                    <a:pt x="108" y="568"/>
                  </a:lnTo>
                  <a:lnTo>
                    <a:pt x="109" y="572"/>
                  </a:lnTo>
                  <a:lnTo>
                    <a:pt x="110" y="578"/>
                  </a:lnTo>
                  <a:lnTo>
                    <a:pt x="111" y="583"/>
                  </a:lnTo>
                  <a:lnTo>
                    <a:pt x="114" y="589"/>
                  </a:lnTo>
                  <a:lnTo>
                    <a:pt x="117" y="593"/>
                  </a:lnTo>
                  <a:lnTo>
                    <a:pt x="121" y="597"/>
                  </a:lnTo>
                  <a:lnTo>
                    <a:pt x="121" y="597"/>
                  </a:lnTo>
                  <a:lnTo>
                    <a:pt x="131" y="606"/>
                  </a:lnTo>
                  <a:lnTo>
                    <a:pt x="140" y="615"/>
                  </a:lnTo>
                  <a:lnTo>
                    <a:pt x="151" y="622"/>
                  </a:lnTo>
                  <a:lnTo>
                    <a:pt x="162" y="629"/>
                  </a:lnTo>
                  <a:lnTo>
                    <a:pt x="174" y="635"/>
                  </a:lnTo>
                  <a:lnTo>
                    <a:pt x="185" y="641"/>
                  </a:lnTo>
                  <a:lnTo>
                    <a:pt x="209" y="650"/>
                  </a:lnTo>
                  <a:lnTo>
                    <a:pt x="233" y="656"/>
                  </a:lnTo>
                  <a:lnTo>
                    <a:pt x="257" y="660"/>
                  </a:lnTo>
                  <a:lnTo>
                    <a:pt x="278" y="664"/>
                  </a:lnTo>
                  <a:lnTo>
                    <a:pt x="299" y="666"/>
                  </a:lnTo>
                  <a:lnTo>
                    <a:pt x="299" y="666"/>
                  </a:lnTo>
                  <a:lnTo>
                    <a:pt x="292" y="680"/>
                  </a:lnTo>
                  <a:lnTo>
                    <a:pt x="286" y="688"/>
                  </a:lnTo>
                  <a:lnTo>
                    <a:pt x="281" y="695"/>
                  </a:lnTo>
                  <a:lnTo>
                    <a:pt x="273" y="703"/>
                  </a:lnTo>
                  <a:lnTo>
                    <a:pt x="265" y="710"/>
                  </a:lnTo>
                  <a:lnTo>
                    <a:pt x="256" y="718"/>
                  </a:lnTo>
                  <a:lnTo>
                    <a:pt x="246" y="726"/>
                  </a:lnTo>
                  <a:lnTo>
                    <a:pt x="234" y="734"/>
                  </a:lnTo>
                  <a:lnTo>
                    <a:pt x="221" y="742"/>
                  </a:lnTo>
                  <a:lnTo>
                    <a:pt x="207" y="750"/>
                  </a:lnTo>
                  <a:lnTo>
                    <a:pt x="190" y="758"/>
                  </a:lnTo>
                  <a:lnTo>
                    <a:pt x="173" y="766"/>
                  </a:lnTo>
                  <a:lnTo>
                    <a:pt x="154" y="774"/>
                  </a:lnTo>
                  <a:lnTo>
                    <a:pt x="134" y="781"/>
                  </a:lnTo>
                  <a:lnTo>
                    <a:pt x="112" y="789"/>
                  </a:lnTo>
                  <a:lnTo>
                    <a:pt x="112" y="789"/>
                  </a:lnTo>
                  <a:lnTo>
                    <a:pt x="98" y="794"/>
                  </a:lnTo>
                  <a:lnTo>
                    <a:pt x="84" y="800"/>
                  </a:lnTo>
                  <a:lnTo>
                    <a:pt x="72" y="807"/>
                  </a:lnTo>
                  <a:lnTo>
                    <a:pt x="60" y="817"/>
                  </a:lnTo>
                  <a:lnTo>
                    <a:pt x="49" y="827"/>
                  </a:lnTo>
                  <a:lnTo>
                    <a:pt x="39" y="839"/>
                  </a:lnTo>
                  <a:lnTo>
                    <a:pt x="32" y="851"/>
                  </a:lnTo>
                  <a:lnTo>
                    <a:pt x="24" y="865"/>
                  </a:lnTo>
                  <a:lnTo>
                    <a:pt x="17" y="880"/>
                  </a:lnTo>
                  <a:lnTo>
                    <a:pt x="12" y="897"/>
                  </a:lnTo>
                  <a:lnTo>
                    <a:pt x="8" y="914"/>
                  </a:lnTo>
                  <a:lnTo>
                    <a:pt x="4" y="934"/>
                  </a:lnTo>
                  <a:lnTo>
                    <a:pt x="1" y="953"/>
                  </a:lnTo>
                  <a:lnTo>
                    <a:pt x="0" y="974"/>
                  </a:lnTo>
                  <a:lnTo>
                    <a:pt x="0" y="996"/>
                  </a:lnTo>
                  <a:lnTo>
                    <a:pt x="0" y="1018"/>
                  </a:lnTo>
                  <a:lnTo>
                    <a:pt x="0" y="1018"/>
                  </a:lnTo>
                  <a:lnTo>
                    <a:pt x="2" y="1026"/>
                  </a:lnTo>
                  <a:lnTo>
                    <a:pt x="5" y="1034"/>
                  </a:lnTo>
                  <a:lnTo>
                    <a:pt x="9" y="1041"/>
                  </a:lnTo>
                  <a:lnTo>
                    <a:pt x="14" y="1047"/>
                  </a:lnTo>
                  <a:lnTo>
                    <a:pt x="21" y="1052"/>
                  </a:lnTo>
                  <a:lnTo>
                    <a:pt x="27" y="1055"/>
                  </a:lnTo>
                  <a:lnTo>
                    <a:pt x="35" y="1058"/>
                  </a:lnTo>
                  <a:lnTo>
                    <a:pt x="42" y="1059"/>
                  </a:lnTo>
                  <a:lnTo>
                    <a:pt x="45" y="1059"/>
                  </a:lnTo>
                  <a:lnTo>
                    <a:pt x="45" y="1059"/>
                  </a:lnTo>
                  <a:lnTo>
                    <a:pt x="53" y="1056"/>
                  </a:lnTo>
                  <a:lnTo>
                    <a:pt x="61" y="1054"/>
                  </a:lnTo>
                  <a:lnTo>
                    <a:pt x="67" y="1050"/>
                  </a:lnTo>
                  <a:lnTo>
                    <a:pt x="74" y="1044"/>
                  </a:lnTo>
                  <a:lnTo>
                    <a:pt x="78" y="1038"/>
                  </a:lnTo>
                  <a:lnTo>
                    <a:pt x="82" y="1031"/>
                  </a:lnTo>
                  <a:lnTo>
                    <a:pt x="85" y="1023"/>
                  </a:lnTo>
                  <a:lnTo>
                    <a:pt x="85" y="1014"/>
                  </a:lnTo>
                  <a:lnTo>
                    <a:pt x="85" y="1014"/>
                  </a:lnTo>
                  <a:lnTo>
                    <a:pt x="85" y="1000"/>
                  </a:lnTo>
                  <a:lnTo>
                    <a:pt x="85" y="981"/>
                  </a:lnTo>
                  <a:lnTo>
                    <a:pt x="86" y="960"/>
                  </a:lnTo>
                  <a:lnTo>
                    <a:pt x="89" y="937"/>
                  </a:lnTo>
                  <a:lnTo>
                    <a:pt x="92" y="925"/>
                  </a:lnTo>
                  <a:lnTo>
                    <a:pt x="96" y="914"/>
                  </a:lnTo>
                  <a:lnTo>
                    <a:pt x="100" y="904"/>
                  </a:lnTo>
                  <a:lnTo>
                    <a:pt x="104" y="894"/>
                  </a:lnTo>
                  <a:lnTo>
                    <a:pt x="111" y="886"/>
                  </a:lnTo>
                  <a:lnTo>
                    <a:pt x="117" y="879"/>
                  </a:lnTo>
                  <a:lnTo>
                    <a:pt x="125" y="873"/>
                  </a:lnTo>
                  <a:lnTo>
                    <a:pt x="134" y="869"/>
                  </a:lnTo>
                  <a:lnTo>
                    <a:pt x="134" y="869"/>
                  </a:lnTo>
                  <a:lnTo>
                    <a:pt x="159" y="861"/>
                  </a:lnTo>
                  <a:lnTo>
                    <a:pt x="183" y="853"/>
                  </a:lnTo>
                  <a:lnTo>
                    <a:pt x="205" y="844"/>
                  </a:lnTo>
                  <a:lnTo>
                    <a:pt x="224" y="835"/>
                  </a:lnTo>
                  <a:lnTo>
                    <a:pt x="243" y="826"/>
                  </a:lnTo>
                  <a:lnTo>
                    <a:pt x="260" y="816"/>
                  </a:lnTo>
                  <a:lnTo>
                    <a:pt x="275" y="807"/>
                  </a:lnTo>
                  <a:lnTo>
                    <a:pt x="290" y="798"/>
                  </a:lnTo>
                  <a:lnTo>
                    <a:pt x="303" y="788"/>
                  </a:lnTo>
                  <a:lnTo>
                    <a:pt x="314" y="778"/>
                  </a:lnTo>
                  <a:lnTo>
                    <a:pt x="325" y="768"/>
                  </a:lnTo>
                  <a:lnTo>
                    <a:pt x="335" y="758"/>
                  </a:lnTo>
                  <a:lnTo>
                    <a:pt x="344" y="749"/>
                  </a:lnTo>
                  <a:lnTo>
                    <a:pt x="351" y="739"/>
                  </a:lnTo>
                  <a:lnTo>
                    <a:pt x="358" y="729"/>
                  </a:lnTo>
                  <a:lnTo>
                    <a:pt x="363" y="720"/>
                  </a:lnTo>
                  <a:lnTo>
                    <a:pt x="372" y="702"/>
                  </a:lnTo>
                  <a:lnTo>
                    <a:pt x="379" y="685"/>
                  </a:lnTo>
                  <a:lnTo>
                    <a:pt x="382" y="669"/>
                  </a:lnTo>
                  <a:lnTo>
                    <a:pt x="384" y="655"/>
                  </a:lnTo>
                  <a:lnTo>
                    <a:pt x="384" y="643"/>
                  </a:lnTo>
                  <a:lnTo>
                    <a:pt x="384" y="632"/>
                  </a:lnTo>
                  <a:lnTo>
                    <a:pt x="382" y="619"/>
                  </a:lnTo>
                  <a:lnTo>
                    <a:pt x="382" y="617"/>
                  </a:lnTo>
                  <a:lnTo>
                    <a:pt x="382" y="617"/>
                  </a:lnTo>
                  <a:lnTo>
                    <a:pt x="380" y="610"/>
                  </a:lnTo>
                  <a:lnTo>
                    <a:pt x="376" y="605"/>
                  </a:lnTo>
                  <a:lnTo>
                    <a:pt x="372" y="599"/>
                  </a:lnTo>
                  <a:lnTo>
                    <a:pt x="367" y="595"/>
                  </a:lnTo>
                  <a:lnTo>
                    <a:pt x="361" y="591"/>
                  </a:lnTo>
                  <a:lnTo>
                    <a:pt x="355" y="589"/>
                  </a:lnTo>
                  <a:lnTo>
                    <a:pt x="348" y="586"/>
                  </a:lnTo>
                  <a:lnTo>
                    <a:pt x="342" y="586"/>
                  </a:lnTo>
                  <a:lnTo>
                    <a:pt x="342" y="586"/>
                  </a:lnTo>
                  <a:lnTo>
                    <a:pt x="320" y="585"/>
                  </a:lnTo>
                  <a:lnTo>
                    <a:pt x="289" y="583"/>
                  </a:lnTo>
                  <a:lnTo>
                    <a:pt x="273" y="580"/>
                  </a:lnTo>
                  <a:lnTo>
                    <a:pt x="256" y="577"/>
                  </a:lnTo>
                  <a:lnTo>
                    <a:pt x="238" y="572"/>
                  </a:lnTo>
                  <a:lnTo>
                    <a:pt x="221" y="566"/>
                  </a:lnTo>
                  <a:lnTo>
                    <a:pt x="221" y="566"/>
                  </a:lnTo>
                  <a:lnTo>
                    <a:pt x="232" y="553"/>
                  </a:lnTo>
                  <a:lnTo>
                    <a:pt x="241" y="536"/>
                  </a:lnTo>
                  <a:lnTo>
                    <a:pt x="250" y="517"/>
                  </a:lnTo>
                  <a:lnTo>
                    <a:pt x="258" y="495"/>
                  </a:lnTo>
                  <a:lnTo>
                    <a:pt x="261" y="483"/>
                  </a:lnTo>
                  <a:lnTo>
                    <a:pt x="263" y="470"/>
                  </a:lnTo>
                  <a:lnTo>
                    <a:pt x="265" y="457"/>
                  </a:lnTo>
                  <a:lnTo>
                    <a:pt x="267" y="442"/>
                  </a:lnTo>
                  <a:lnTo>
                    <a:pt x="268" y="426"/>
                  </a:lnTo>
                  <a:lnTo>
                    <a:pt x="268" y="410"/>
                  </a:lnTo>
                  <a:lnTo>
                    <a:pt x="267" y="393"/>
                  </a:lnTo>
                  <a:lnTo>
                    <a:pt x="265" y="374"/>
                  </a:lnTo>
                  <a:lnTo>
                    <a:pt x="265" y="374"/>
                  </a:lnTo>
                  <a:lnTo>
                    <a:pt x="263" y="335"/>
                  </a:lnTo>
                  <a:lnTo>
                    <a:pt x="262" y="297"/>
                  </a:lnTo>
                  <a:lnTo>
                    <a:pt x="264" y="263"/>
                  </a:lnTo>
                  <a:lnTo>
                    <a:pt x="265" y="247"/>
                  </a:lnTo>
                  <a:lnTo>
                    <a:pt x="269" y="232"/>
                  </a:lnTo>
                  <a:lnTo>
                    <a:pt x="271" y="218"/>
                  </a:lnTo>
                  <a:lnTo>
                    <a:pt x="274" y="205"/>
                  </a:lnTo>
                  <a:lnTo>
                    <a:pt x="278" y="191"/>
                  </a:lnTo>
                  <a:lnTo>
                    <a:pt x="283" y="181"/>
                  </a:lnTo>
                  <a:lnTo>
                    <a:pt x="288" y="170"/>
                  </a:lnTo>
                  <a:lnTo>
                    <a:pt x="294" y="160"/>
                  </a:lnTo>
                  <a:lnTo>
                    <a:pt x="299" y="152"/>
                  </a:lnTo>
                  <a:lnTo>
                    <a:pt x="306" y="145"/>
                  </a:lnTo>
                  <a:lnTo>
                    <a:pt x="306" y="145"/>
                  </a:lnTo>
                  <a:lnTo>
                    <a:pt x="312" y="139"/>
                  </a:lnTo>
                  <a:lnTo>
                    <a:pt x="319" y="134"/>
                  </a:lnTo>
                  <a:lnTo>
                    <a:pt x="326" y="131"/>
                  </a:lnTo>
                  <a:lnTo>
                    <a:pt x="334" y="127"/>
                  </a:lnTo>
                  <a:lnTo>
                    <a:pt x="343" y="125"/>
                  </a:lnTo>
                  <a:lnTo>
                    <a:pt x="352" y="124"/>
                  </a:lnTo>
                  <a:lnTo>
                    <a:pt x="362" y="124"/>
                  </a:lnTo>
                  <a:lnTo>
                    <a:pt x="373" y="125"/>
                  </a:lnTo>
                  <a:lnTo>
                    <a:pt x="373" y="125"/>
                  </a:lnTo>
                  <a:lnTo>
                    <a:pt x="377" y="125"/>
                  </a:lnTo>
                  <a:lnTo>
                    <a:pt x="383" y="125"/>
                  </a:lnTo>
                  <a:lnTo>
                    <a:pt x="387" y="124"/>
                  </a:lnTo>
                  <a:lnTo>
                    <a:pt x="392" y="122"/>
                  </a:lnTo>
                  <a:lnTo>
                    <a:pt x="400" y="116"/>
                  </a:lnTo>
                  <a:lnTo>
                    <a:pt x="408" y="109"/>
                  </a:lnTo>
                  <a:lnTo>
                    <a:pt x="408" y="109"/>
                  </a:lnTo>
                  <a:lnTo>
                    <a:pt x="411" y="106"/>
                  </a:lnTo>
                  <a:lnTo>
                    <a:pt x="418" y="101"/>
                  </a:lnTo>
                  <a:lnTo>
                    <a:pt x="428" y="95"/>
                  </a:lnTo>
                  <a:lnTo>
                    <a:pt x="442" y="89"/>
                  </a:lnTo>
                  <a:lnTo>
                    <a:pt x="449" y="87"/>
                  </a:lnTo>
                  <a:lnTo>
                    <a:pt x="458" y="85"/>
                  </a:lnTo>
                  <a:lnTo>
                    <a:pt x="469" y="84"/>
                  </a:lnTo>
                  <a:lnTo>
                    <a:pt x="480" y="84"/>
                  </a:lnTo>
                  <a:lnTo>
                    <a:pt x="492" y="85"/>
                  </a:lnTo>
                  <a:lnTo>
                    <a:pt x="504" y="87"/>
                  </a:lnTo>
                  <a:lnTo>
                    <a:pt x="518" y="90"/>
                  </a:lnTo>
                  <a:lnTo>
                    <a:pt x="533" y="96"/>
                  </a:lnTo>
                  <a:lnTo>
                    <a:pt x="535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2" name="Freeform 7" descr=" " title=" "/>
            <p:cNvSpPr>
              <a:spLocks noEditPoints="1"/>
            </p:cNvSpPr>
            <p:nvPr/>
          </p:nvSpPr>
          <p:spPr bwMode="auto">
            <a:xfrm>
              <a:off x="4099315" y="1573559"/>
              <a:ext cx="262288" cy="277529"/>
            </a:xfrm>
            <a:custGeom>
              <a:avLst/>
              <a:gdLst>
                <a:gd name="T0" fmla="*/ 1012 w 1306"/>
                <a:gd name="T1" fmla="*/ 898 h 1384"/>
                <a:gd name="T2" fmla="*/ 893 w 1306"/>
                <a:gd name="T3" fmla="*/ 829 h 1384"/>
                <a:gd name="T4" fmla="*/ 839 w 1306"/>
                <a:gd name="T5" fmla="*/ 765 h 1384"/>
                <a:gd name="T6" fmla="*/ 911 w 1306"/>
                <a:gd name="T7" fmla="*/ 685 h 1384"/>
                <a:gd name="T8" fmla="*/ 973 w 1306"/>
                <a:gd name="T9" fmla="*/ 517 h 1384"/>
                <a:gd name="T10" fmla="*/ 981 w 1306"/>
                <a:gd name="T11" fmla="*/ 332 h 1384"/>
                <a:gd name="T12" fmla="*/ 940 w 1306"/>
                <a:gd name="T13" fmla="*/ 165 h 1384"/>
                <a:gd name="T14" fmla="*/ 856 w 1306"/>
                <a:gd name="T15" fmla="*/ 63 h 1384"/>
                <a:gd name="T16" fmla="*/ 726 w 1306"/>
                <a:gd name="T17" fmla="*/ 5 h 1384"/>
                <a:gd name="T18" fmla="*/ 652 w 1306"/>
                <a:gd name="T19" fmla="*/ 0 h 1384"/>
                <a:gd name="T20" fmla="*/ 488 w 1306"/>
                <a:gd name="T21" fmla="*/ 39 h 1384"/>
                <a:gd name="T22" fmla="*/ 393 w 1306"/>
                <a:gd name="T23" fmla="*/ 121 h 1384"/>
                <a:gd name="T24" fmla="*/ 333 w 1306"/>
                <a:gd name="T25" fmla="*/ 261 h 1384"/>
                <a:gd name="T26" fmla="*/ 323 w 1306"/>
                <a:gd name="T27" fmla="*/ 431 h 1384"/>
                <a:gd name="T28" fmla="*/ 370 w 1306"/>
                <a:gd name="T29" fmla="*/ 642 h 1384"/>
                <a:gd name="T30" fmla="*/ 435 w 1306"/>
                <a:gd name="T31" fmla="*/ 737 h 1384"/>
                <a:gd name="T32" fmla="*/ 429 w 1306"/>
                <a:gd name="T33" fmla="*/ 816 h 1384"/>
                <a:gd name="T34" fmla="*/ 390 w 1306"/>
                <a:gd name="T35" fmla="*/ 845 h 1384"/>
                <a:gd name="T36" fmla="*/ 175 w 1306"/>
                <a:gd name="T37" fmla="*/ 944 h 1384"/>
                <a:gd name="T38" fmla="*/ 54 w 1306"/>
                <a:gd name="T39" fmla="*/ 1009 h 1384"/>
                <a:gd name="T40" fmla="*/ 1 w 1306"/>
                <a:gd name="T41" fmla="*/ 1165 h 1384"/>
                <a:gd name="T42" fmla="*/ 12 w 1306"/>
                <a:gd name="T43" fmla="*/ 1340 h 1384"/>
                <a:gd name="T44" fmla="*/ 43 w 1306"/>
                <a:gd name="T45" fmla="*/ 1382 h 1384"/>
                <a:gd name="T46" fmla="*/ 77 w 1306"/>
                <a:gd name="T47" fmla="*/ 1377 h 1384"/>
                <a:gd name="T48" fmla="*/ 92 w 1306"/>
                <a:gd name="T49" fmla="*/ 1329 h 1384"/>
                <a:gd name="T50" fmla="*/ 83 w 1306"/>
                <a:gd name="T51" fmla="*/ 1212 h 1384"/>
                <a:gd name="T52" fmla="*/ 104 w 1306"/>
                <a:gd name="T53" fmla="*/ 1080 h 1384"/>
                <a:gd name="T54" fmla="*/ 196 w 1306"/>
                <a:gd name="T55" fmla="*/ 1022 h 1384"/>
                <a:gd name="T56" fmla="*/ 428 w 1306"/>
                <a:gd name="T57" fmla="*/ 917 h 1384"/>
                <a:gd name="T58" fmla="*/ 526 w 1306"/>
                <a:gd name="T59" fmla="*/ 829 h 1384"/>
                <a:gd name="T60" fmla="*/ 647 w 1306"/>
                <a:gd name="T61" fmla="*/ 823 h 1384"/>
                <a:gd name="T62" fmla="*/ 655 w 1306"/>
                <a:gd name="T63" fmla="*/ 823 h 1384"/>
                <a:gd name="T64" fmla="*/ 740 w 1306"/>
                <a:gd name="T65" fmla="*/ 812 h 1384"/>
                <a:gd name="T66" fmla="*/ 821 w 1306"/>
                <a:gd name="T67" fmla="*/ 878 h 1384"/>
                <a:gd name="T68" fmla="*/ 1006 w 1306"/>
                <a:gd name="T69" fmla="*/ 984 h 1384"/>
                <a:gd name="T70" fmla="*/ 1166 w 1306"/>
                <a:gd name="T71" fmla="*/ 1041 h 1384"/>
                <a:gd name="T72" fmla="*/ 1219 w 1306"/>
                <a:gd name="T73" fmla="*/ 1134 h 1384"/>
                <a:gd name="T74" fmla="*/ 1222 w 1306"/>
                <a:gd name="T75" fmla="*/ 1246 h 1384"/>
                <a:gd name="T76" fmla="*/ 1211 w 1306"/>
                <a:gd name="T77" fmla="*/ 1352 h 1384"/>
                <a:gd name="T78" fmla="*/ 1244 w 1306"/>
                <a:gd name="T79" fmla="*/ 1384 h 1384"/>
                <a:gd name="T80" fmla="*/ 1283 w 1306"/>
                <a:gd name="T81" fmla="*/ 1369 h 1384"/>
                <a:gd name="T82" fmla="*/ 1305 w 1306"/>
                <a:gd name="T83" fmla="*/ 1241 h 1384"/>
                <a:gd name="T84" fmla="*/ 1290 w 1306"/>
                <a:gd name="T85" fmla="*/ 1077 h 1384"/>
                <a:gd name="T86" fmla="*/ 1194 w 1306"/>
                <a:gd name="T87" fmla="*/ 964 h 1384"/>
                <a:gd name="T88" fmla="*/ 580 w 1306"/>
                <a:gd name="T89" fmla="*/ 730 h 1384"/>
                <a:gd name="T90" fmla="*/ 472 w 1306"/>
                <a:gd name="T91" fmla="*/ 648 h 1384"/>
                <a:gd name="T92" fmla="*/ 415 w 1306"/>
                <a:gd name="T93" fmla="*/ 490 h 1384"/>
                <a:gd name="T94" fmla="*/ 411 w 1306"/>
                <a:gd name="T95" fmla="*/ 336 h 1384"/>
                <a:gd name="T96" fmla="*/ 439 w 1306"/>
                <a:gd name="T97" fmla="*/ 209 h 1384"/>
                <a:gd name="T98" fmla="*/ 513 w 1306"/>
                <a:gd name="T99" fmla="*/ 121 h 1384"/>
                <a:gd name="T100" fmla="*/ 625 w 1306"/>
                <a:gd name="T101" fmla="*/ 83 h 1384"/>
                <a:gd name="T102" fmla="*/ 653 w 1306"/>
                <a:gd name="T103" fmla="*/ 83 h 1384"/>
                <a:gd name="T104" fmla="*/ 709 w 1306"/>
                <a:gd name="T105" fmla="*/ 87 h 1384"/>
                <a:gd name="T106" fmla="*/ 833 w 1306"/>
                <a:gd name="T107" fmla="*/ 157 h 1384"/>
                <a:gd name="T108" fmla="*/ 882 w 1306"/>
                <a:gd name="T109" fmla="*/ 250 h 1384"/>
                <a:gd name="T110" fmla="*/ 896 w 1306"/>
                <a:gd name="T111" fmla="*/ 349 h 1384"/>
                <a:gd name="T112" fmla="*/ 872 w 1306"/>
                <a:gd name="T113" fmla="*/ 571 h 1384"/>
                <a:gd name="T114" fmla="*/ 818 w 1306"/>
                <a:gd name="T115" fmla="*/ 670 h 1384"/>
                <a:gd name="T116" fmla="*/ 678 w 1306"/>
                <a:gd name="T117" fmla="*/ 739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06" h="1384">
                  <a:moveTo>
                    <a:pt x="1158" y="952"/>
                  </a:moveTo>
                  <a:lnTo>
                    <a:pt x="1158" y="952"/>
                  </a:lnTo>
                  <a:lnTo>
                    <a:pt x="1132" y="944"/>
                  </a:lnTo>
                  <a:lnTo>
                    <a:pt x="1106" y="936"/>
                  </a:lnTo>
                  <a:lnTo>
                    <a:pt x="1081" y="927"/>
                  </a:lnTo>
                  <a:lnTo>
                    <a:pt x="1057" y="917"/>
                  </a:lnTo>
                  <a:lnTo>
                    <a:pt x="1034" y="907"/>
                  </a:lnTo>
                  <a:lnTo>
                    <a:pt x="1012" y="898"/>
                  </a:lnTo>
                  <a:lnTo>
                    <a:pt x="973" y="878"/>
                  </a:lnTo>
                  <a:lnTo>
                    <a:pt x="940" y="860"/>
                  </a:lnTo>
                  <a:lnTo>
                    <a:pt x="917" y="845"/>
                  </a:lnTo>
                  <a:lnTo>
                    <a:pt x="895" y="831"/>
                  </a:lnTo>
                  <a:lnTo>
                    <a:pt x="895" y="831"/>
                  </a:lnTo>
                  <a:lnTo>
                    <a:pt x="894" y="831"/>
                  </a:lnTo>
                  <a:lnTo>
                    <a:pt x="894" y="830"/>
                  </a:lnTo>
                  <a:lnTo>
                    <a:pt x="893" y="829"/>
                  </a:lnTo>
                  <a:lnTo>
                    <a:pt x="893" y="829"/>
                  </a:lnTo>
                  <a:lnTo>
                    <a:pt x="885" y="824"/>
                  </a:lnTo>
                  <a:lnTo>
                    <a:pt x="876" y="816"/>
                  </a:lnTo>
                  <a:lnTo>
                    <a:pt x="869" y="808"/>
                  </a:lnTo>
                  <a:lnTo>
                    <a:pt x="862" y="800"/>
                  </a:lnTo>
                  <a:lnTo>
                    <a:pt x="849" y="782"/>
                  </a:lnTo>
                  <a:lnTo>
                    <a:pt x="839" y="765"/>
                  </a:lnTo>
                  <a:lnTo>
                    <a:pt x="839" y="765"/>
                  </a:lnTo>
                  <a:lnTo>
                    <a:pt x="850" y="756"/>
                  </a:lnTo>
                  <a:lnTo>
                    <a:pt x="861" y="746"/>
                  </a:lnTo>
                  <a:lnTo>
                    <a:pt x="871" y="737"/>
                  </a:lnTo>
                  <a:lnTo>
                    <a:pt x="881" y="727"/>
                  </a:lnTo>
                  <a:lnTo>
                    <a:pt x="881" y="727"/>
                  </a:lnTo>
                  <a:lnTo>
                    <a:pt x="892" y="714"/>
                  </a:lnTo>
                  <a:lnTo>
                    <a:pt x="902" y="700"/>
                  </a:lnTo>
                  <a:lnTo>
                    <a:pt x="911" y="685"/>
                  </a:lnTo>
                  <a:lnTo>
                    <a:pt x="920" y="671"/>
                  </a:lnTo>
                  <a:lnTo>
                    <a:pt x="929" y="656"/>
                  </a:lnTo>
                  <a:lnTo>
                    <a:pt x="936" y="642"/>
                  </a:lnTo>
                  <a:lnTo>
                    <a:pt x="943" y="627"/>
                  </a:lnTo>
                  <a:lnTo>
                    <a:pt x="948" y="610"/>
                  </a:lnTo>
                  <a:lnTo>
                    <a:pt x="959" y="579"/>
                  </a:lnTo>
                  <a:lnTo>
                    <a:pt x="967" y="547"/>
                  </a:lnTo>
                  <a:lnTo>
                    <a:pt x="973" y="517"/>
                  </a:lnTo>
                  <a:lnTo>
                    <a:pt x="977" y="486"/>
                  </a:lnTo>
                  <a:lnTo>
                    <a:pt x="981" y="458"/>
                  </a:lnTo>
                  <a:lnTo>
                    <a:pt x="983" y="431"/>
                  </a:lnTo>
                  <a:lnTo>
                    <a:pt x="983" y="406"/>
                  </a:lnTo>
                  <a:lnTo>
                    <a:pt x="984" y="384"/>
                  </a:lnTo>
                  <a:lnTo>
                    <a:pt x="983" y="349"/>
                  </a:lnTo>
                  <a:lnTo>
                    <a:pt x="981" y="332"/>
                  </a:lnTo>
                  <a:lnTo>
                    <a:pt x="981" y="332"/>
                  </a:lnTo>
                  <a:lnTo>
                    <a:pt x="980" y="307"/>
                  </a:lnTo>
                  <a:lnTo>
                    <a:pt x="976" y="284"/>
                  </a:lnTo>
                  <a:lnTo>
                    <a:pt x="973" y="261"/>
                  </a:lnTo>
                  <a:lnTo>
                    <a:pt x="968" y="240"/>
                  </a:lnTo>
                  <a:lnTo>
                    <a:pt x="962" y="220"/>
                  </a:lnTo>
                  <a:lnTo>
                    <a:pt x="956" y="201"/>
                  </a:lnTo>
                  <a:lnTo>
                    <a:pt x="948" y="183"/>
                  </a:lnTo>
                  <a:lnTo>
                    <a:pt x="940" y="165"/>
                  </a:lnTo>
                  <a:lnTo>
                    <a:pt x="932" y="150"/>
                  </a:lnTo>
                  <a:lnTo>
                    <a:pt x="922" y="135"/>
                  </a:lnTo>
                  <a:lnTo>
                    <a:pt x="912" y="121"/>
                  </a:lnTo>
                  <a:lnTo>
                    <a:pt x="902" y="108"/>
                  </a:lnTo>
                  <a:lnTo>
                    <a:pt x="892" y="95"/>
                  </a:lnTo>
                  <a:lnTo>
                    <a:pt x="880" y="84"/>
                  </a:lnTo>
                  <a:lnTo>
                    <a:pt x="868" y="73"/>
                  </a:lnTo>
                  <a:lnTo>
                    <a:pt x="856" y="63"/>
                  </a:lnTo>
                  <a:lnTo>
                    <a:pt x="844" y="54"/>
                  </a:lnTo>
                  <a:lnTo>
                    <a:pt x="831" y="46"/>
                  </a:lnTo>
                  <a:lnTo>
                    <a:pt x="818" y="39"/>
                  </a:lnTo>
                  <a:lnTo>
                    <a:pt x="805" y="32"/>
                  </a:lnTo>
                  <a:lnTo>
                    <a:pt x="791" y="26"/>
                  </a:lnTo>
                  <a:lnTo>
                    <a:pt x="778" y="21"/>
                  </a:lnTo>
                  <a:lnTo>
                    <a:pt x="751" y="12"/>
                  </a:lnTo>
                  <a:lnTo>
                    <a:pt x="726" y="5"/>
                  </a:lnTo>
                  <a:lnTo>
                    <a:pt x="700" y="2"/>
                  </a:lnTo>
                  <a:lnTo>
                    <a:pt x="676" y="0"/>
                  </a:lnTo>
                  <a:lnTo>
                    <a:pt x="653" y="0"/>
                  </a:lnTo>
                  <a:lnTo>
                    <a:pt x="653" y="0"/>
                  </a:lnTo>
                  <a:lnTo>
                    <a:pt x="653" y="0"/>
                  </a:lnTo>
                  <a:lnTo>
                    <a:pt x="653" y="0"/>
                  </a:lnTo>
                  <a:lnTo>
                    <a:pt x="652" y="0"/>
                  </a:lnTo>
                  <a:lnTo>
                    <a:pt x="652" y="0"/>
                  </a:lnTo>
                  <a:lnTo>
                    <a:pt x="629" y="0"/>
                  </a:lnTo>
                  <a:lnTo>
                    <a:pt x="605" y="2"/>
                  </a:lnTo>
                  <a:lnTo>
                    <a:pt x="580" y="5"/>
                  </a:lnTo>
                  <a:lnTo>
                    <a:pt x="554" y="12"/>
                  </a:lnTo>
                  <a:lnTo>
                    <a:pt x="527" y="21"/>
                  </a:lnTo>
                  <a:lnTo>
                    <a:pt x="514" y="26"/>
                  </a:lnTo>
                  <a:lnTo>
                    <a:pt x="501" y="32"/>
                  </a:lnTo>
                  <a:lnTo>
                    <a:pt x="488" y="39"/>
                  </a:lnTo>
                  <a:lnTo>
                    <a:pt x="475" y="46"/>
                  </a:lnTo>
                  <a:lnTo>
                    <a:pt x="463" y="54"/>
                  </a:lnTo>
                  <a:lnTo>
                    <a:pt x="450" y="63"/>
                  </a:lnTo>
                  <a:lnTo>
                    <a:pt x="438" y="73"/>
                  </a:lnTo>
                  <a:lnTo>
                    <a:pt x="426" y="84"/>
                  </a:lnTo>
                  <a:lnTo>
                    <a:pt x="415" y="95"/>
                  </a:lnTo>
                  <a:lnTo>
                    <a:pt x="403" y="108"/>
                  </a:lnTo>
                  <a:lnTo>
                    <a:pt x="393" y="121"/>
                  </a:lnTo>
                  <a:lnTo>
                    <a:pt x="384" y="135"/>
                  </a:lnTo>
                  <a:lnTo>
                    <a:pt x="374" y="150"/>
                  </a:lnTo>
                  <a:lnTo>
                    <a:pt x="365" y="165"/>
                  </a:lnTo>
                  <a:lnTo>
                    <a:pt x="357" y="183"/>
                  </a:lnTo>
                  <a:lnTo>
                    <a:pt x="350" y="201"/>
                  </a:lnTo>
                  <a:lnTo>
                    <a:pt x="343" y="220"/>
                  </a:lnTo>
                  <a:lnTo>
                    <a:pt x="338" y="240"/>
                  </a:lnTo>
                  <a:lnTo>
                    <a:pt x="333" y="261"/>
                  </a:lnTo>
                  <a:lnTo>
                    <a:pt x="329" y="284"/>
                  </a:lnTo>
                  <a:lnTo>
                    <a:pt x="327" y="307"/>
                  </a:lnTo>
                  <a:lnTo>
                    <a:pt x="325" y="332"/>
                  </a:lnTo>
                  <a:lnTo>
                    <a:pt x="325" y="332"/>
                  </a:lnTo>
                  <a:lnTo>
                    <a:pt x="324" y="349"/>
                  </a:lnTo>
                  <a:lnTo>
                    <a:pt x="323" y="384"/>
                  </a:lnTo>
                  <a:lnTo>
                    <a:pt x="323" y="406"/>
                  </a:lnTo>
                  <a:lnTo>
                    <a:pt x="323" y="431"/>
                  </a:lnTo>
                  <a:lnTo>
                    <a:pt x="325" y="458"/>
                  </a:lnTo>
                  <a:lnTo>
                    <a:pt x="328" y="486"/>
                  </a:lnTo>
                  <a:lnTo>
                    <a:pt x="332" y="517"/>
                  </a:lnTo>
                  <a:lnTo>
                    <a:pt x="339" y="547"/>
                  </a:lnTo>
                  <a:lnTo>
                    <a:pt x="347" y="579"/>
                  </a:lnTo>
                  <a:lnTo>
                    <a:pt x="357" y="610"/>
                  </a:lnTo>
                  <a:lnTo>
                    <a:pt x="363" y="627"/>
                  </a:lnTo>
                  <a:lnTo>
                    <a:pt x="370" y="642"/>
                  </a:lnTo>
                  <a:lnTo>
                    <a:pt x="377" y="656"/>
                  </a:lnTo>
                  <a:lnTo>
                    <a:pt x="386" y="671"/>
                  </a:lnTo>
                  <a:lnTo>
                    <a:pt x="394" y="685"/>
                  </a:lnTo>
                  <a:lnTo>
                    <a:pt x="403" y="700"/>
                  </a:lnTo>
                  <a:lnTo>
                    <a:pt x="414" y="714"/>
                  </a:lnTo>
                  <a:lnTo>
                    <a:pt x="425" y="727"/>
                  </a:lnTo>
                  <a:lnTo>
                    <a:pt x="425" y="727"/>
                  </a:lnTo>
                  <a:lnTo>
                    <a:pt x="435" y="737"/>
                  </a:lnTo>
                  <a:lnTo>
                    <a:pt x="444" y="746"/>
                  </a:lnTo>
                  <a:lnTo>
                    <a:pt x="455" y="756"/>
                  </a:lnTo>
                  <a:lnTo>
                    <a:pt x="466" y="765"/>
                  </a:lnTo>
                  <a:lnTo>
                    <a:pt x="466" y="765"/>
                  </a:lnTo>
                  <a:lnTo>
                    <a:pt x="456" y="782"/>
                  </a:lnTo>
                  <a:lnTo>
                    <a:pt x="443" y="800"/>
                  </a:lnTo>
                  <a:lnTo>
                    <a:pt x="437" y="808"/>
                  </a:lnTo>
                  <a:lnTo>
                    <a:pt x="429" y="816"/>
                  </a:lnTo>
                  <a:lnTo>
                    <a:pt x="422" y="824"/>
                  </a:lnTo>
                  <a:lnTo>
                    <a:pt x="413" y="829"/>
                  </a:lnTo>
                  <a:lnTo>
                    <a:pt x="413" y="829"/>
                  </a:lnTo>
                  <a:lnTo>
                    <a:pt x="413" y="830"/>
                  </a:lnTo>
                  <a:lnTo>
                    <a:pt x="412" y="831"/>
                  </a:lnTo>
                  <a:lnTo>
                    <a:pt x="411" y="831"/>
                  </a:lnTo>
                  <a:lnTo>
                    <a:pt x="411" y="831"/>
                  </a:lnTo>
                  <a:lnTo>
                    <a:pt x="390" y="845"/>
                  </a:lnTo>
                  <a:lnTo>
                    <a:pt x="365" y="860"/>
                  </a:lnTo>
                  <a:lnTo>
                    <a:pt x="332" y="878"/>
                  </a:lnTo>
                  <a:lnTo>
                    <a:pt x="293" y="898"/>
                  </a:lnTo>
                  <a:lnTo>
                    <a:pt x="271" y="907"/>
                  </a:lnTo>
                  <a:lnTo>
                    <a:pt x="249" y="917"/>
                  </a:lnTo>
                  <a:lnTo>
                    <a:pt x="225" y="927"/>
                  </a:lnTo>
                  <a:lnTo>
                    <a:pt x="200" y="936"/>
                  </a:lnTo>
                  <a:lnTo>
                    <a:pt x="175" y="944"/>
                  </a:lnTo>
                  <a:lnTo>
                    <a:pt x="147" y="952"/>
                  </a:lnTo>
                  <a:lnTo>
                    <a:pt x="147" y="952"/>
                  </a:lnTo>
                  <a:lnTo>
                    <a:pt x="129" y="957"/>
                  </a:lnTo>
                  <a:lnTo>
                    <a:pt x="112" y="964"/>
                  </a:lnTo>
                  <a:lnTo>
                    <a:pt x="95" y="973"/>
                  </a:lnTo>
                  <a:lnTo>
                    <a:pt x="80" y="984"/>
                  </a:lnTo>
                  <a:lnTo>
                    <a:pt x="66" y="996"/>
                  </a:lnTo>
                  <a:lnTo>
                    <a:pt x="54" y="1009"/>
                  </a:lnTo>
                  <a:lnTo>
                    <a:pt x="42" y="1024"/>
                  </a:lnTo>
                  <a:lnTo>
                    <a:pt x="32" y="1040"/>
                  </a:lnTo>
                  <a:lnTo>
                    <a:pt x="23" y="1058"/>
                  </a:lnTo>
                  <a:lnTo>
                    <a:pt x="16" y="1077"/>
                  </a:lnTo>
                  <a:lnTo>
                    <a:pt x="10" y="1097"/>
                  </a:lnTo>
                  <a:lnTo>
                    <a:pt x="5" y="1119"/>
                  </a:lnTo>
                  <a:lnTo>
                    <a:pt x="2" y="1141"/>
                  </a:lnTo>
                  <a:lnTo>
                    <a:pt x="1" y="1165"/>
                  </a:lnTo>
                  <a:lnTo>
                    <a:pt x="0" y="1190"/>
                  </a:lnTo>
                  <a:lnTo>
                    <a:pt x="1" y="1216"/>
                  </a:lnTo>
                  <a:lnTo>
                    <a:pt x="1" y="1216"/>
                  </a:lnTo>
                  <a:lnTo>
                    <a:pt x="1" y="1241"/>
                  </a:lnTo>
                  <a:lnTo>
                    <a:pt x="3" y="1280"/>
                  </a:lnTo>
                  <a:lnTo>
                    <a:pt x="5" y="1300"/>
                  </a:lnTo>
                  <a:lnTo>
                    <a:pt x="7" y="1321"/>
                  </a:lnTo>
                  <a:lnTo>
                    <a:pt x="12" y="1340"/>
                  </a:lnTo>
                  <a:lnTo>
                    <a:pt x="16" y="1357"/>
                  </a:lnTo>
                  <a:lnTo>
                    <a:pt x="16" y="1357"/>
                  </a:lnTo>
                  <a:lnTo>
                    <a:pt x="19" y="1363"/>
                  </a:lnTo>
                  <a:lnTo>
                    <a:pt x="22" y="1369"/>
                  </a:lnTo>
                  <a:lnTo>
                    <a:pt x="27" y="1373"/>
                  </a:lnTo>
                  <a:lnTo>
                    <a:pt x="32" y="1377"/>
                  </a:lnTo>
                  <a:lnTo>
                    <a:pt x="38" y="1380"/>
                  </a:lnTo>
                  <a:lnTo>
                    <a:pt x="43" y="1382"/>
                  </a:lnTo>
                  <a:lnTo>
                    <a:pt x="48" y="1384"/>
                  </a:lnTo>
                  <a:lnTo>
                    <a:pt x="54" y="1384"/>
                  </a:lnTo>
                  <a:lnTo>
                    <a:pt x="54" y="1384"/>
                  </a:lnTo>
                  <a:lnTo>
                    <a:pt x="62" y="1384"/>
                  </a:lnTo>
                  <a:lnTo>
                    <a:pt x="66" y="1383"/>
                  </a:lnTo>
                  <a:lnTo>
                    <a:pt x="70" y="1382"/>
                  </a:lnTo>
                  <a:lnTo>
                    <a:pt x="70" y="1382"/>
                  </a:lnTo>
                  <a:lnTo>
                    <a:pt x="77" y="1377"/>
                  </a:lnTo>
                  <a:lnTo>
                    <a:pt x="83" y="1373"/>
                  </a:lnTo>
                  <a:lnTo>
                    <a:pt x="88" y="1367"/>
                  </a:lnTo>
                  <a:lnTo>
                    <a:pt x="92" y="1360"/>
                  </a:lnTo>
                  <a:lnTo>
                    <a:pt x="94" y="1352"/>
                  </a:lnTo>
                  <a:lnTo>
                    <a:pt x="95" y="1345"/>
                  </a:lnTo>
                  <a:lnTo>
                    <a:pt x="94" y="1336"/>
                  </a:lnTo>
                  <a:lnTo>
                    <a:pt x="92" y="1329"/>
                  </a:lnTo>
                  <a:lnTo>
                    <a:pt x="92" y="1329"/>
                  </a:lnTo>
                  <a:lnTo>
                    <a:pt x="90" y="1319"/>
                  </a:lnTo>
                  <a:lnTo>
                    <a:pt x="88" y="1307"/>
                  </a:lnTo>
                  <a:lnTo>
                    <a:pt x="85" y="1277"/>
                  </a:lnTo>
                  <a:lnTo>
                    <a:pt x="83" y="1246"/>
                  </a:lnTo>
                  <a:lnTo>
                    <a:pt x="83" y="1216"/>
                  </a:lnTo>
                  <a:lnTo>
                    <a:pt x="83" y="1216"/>
                  </a:lnTo>
                  <a:lnTo>
                    <a:pt x="83" y="1212"/>
                  </a:lnTo>
                  <a:lnTo>
                    <a:pt x="83" y="1212"/>
                  </a:lnTo>
                  <a:lnTo>
                    <a:pt x="82" y="1188"/>
                  </a:lnTo>
                  <a:lnTo>
                    <a:pt x="83" y="1161"/>
                  </a:lnTo>
                  <a:lnTo>
                    <a:pt x="85" y="1147"/>
                  </a:lnTo>
                  <a:lnTo>
                    <a:pt x="88" y="1134"/>
                  </a:lnTo>
                  <a:lnTo>
                    <a:pt x="90" y="1120"/>
                  </a:lnTo>
                  <a:lnTo>
                    <a:pt x="94" y="1105"/>
                  </a:lnTo>
                  <a:lnTo>
                    <a:pt x="99" y="1092"/>
                  </a:lnTo>
                  <a:lnTo>
                    <a:pt x="104" y="1080"/>
                  </a:lnTo>
                  <a:lnTo>
                    <a:pt x="112" y="1068"/>
                  </a:lnTo>
                  <a:lnTo>
                    <a:pt x="119" y="1059"/>
                  </a:lnTo>
                  <a:lnTo>
                    <a:pt x="129" y="1049"/>
                  </a:lnTo>
                  <a:lnTo>
                    <a:pt x="140" y="1041"/>
                  </a:lnTo>
                  <a:lnTo>
                    <a:pt x="153" y="1035"/>
                  </a:lnTo>
                  <a:lnTo>
                    <a:pt x="168" y="1029"/>
                  </a:lnTo>
                  <a:lnTo>
                    <a:pt x="168" y="1029"/>
                  </a:lnTo>
                  <a:lnTo>
                    <a:pt x="196" y="1022"/>
                  </a:lnTo>
                  <a:lnTo>
                    <a:pt x="224" y="1013"/>
                  </a:lnTo>
                  <a:lnTo>
                    <a:pt x="251" y="1004"/>
                  </a:lnTo>
                  <a:lnTo>
                    <a:pt x="276" y="994"/>
                  </a:lnTo>
                  <a:lnTo>
                    <a:pt x="301" y="984"/>
                  </a:lnTo>
                  <a:lnTo>
                    <a:pt x="324" y="974"/>
                  </a:lnTo>
                  <a:lnTo>
                    <a:pt x="365" y="953"/>
                  </a:lnTo>
                  <a:lnTo>
                    <a:pt x="401" y="934"/>
                  </a:lnTo>
                  <a:lnTo>
                    <a:pt x="428" y="917"/>
                  </a:lnTo>
                  <a:lnTo>
                    <a:pt x="457" y="898"/>
                  </a:lnTo>
                  <a:lnTo>
                    <a:pt x="457" y="898"/>
                  </a:lnTo>
                  <a:lnTo>
                    <a:pt x="472" y="888"/>
                  </a:lnTo>
                  <a:lnTo>
                    <a:pt x="485" y="878"/>
                  </a:lnTo>
                  <a:lnTo>
                    <a:pt x="497" y="866"/>
                  </a:lnTo>
                  <a:lnTo>
                    <a:pt x="508" y="854"/>
                  </a:lnTo>
                  <a:lnTo>
                    <a:pt x="517" y="841"/>
                  </a:lnTo>
                  <a:lnTo>
                    <a:pt x="526" y="829"/>
                  </a:lnTo>
                  <a:lnTo>
                    <a:pt x="534" y="816"/>
                  </a:lnTo>
                  <a:lnTo>
                    <a:pt x="540" y="804"/>
                  </a:lnTo>
                  <a:lnTo>
                    <a:pt x="540" y="804"/>
                  </a:lnTo>
                  <a:lnTo>
                    <a:pt x="565" y="812"/>
                  </a:lnTo>
                  <a:lnTo>
                    <a:pt x="591" y="817"/>
                  </a:lnTo>
                  <a:lnTo>
                    <a:pt x="618" y="820"/>
                  </a:lnTo>
                  <a:lnTo>
                    <a:pt x="647" y="823"/>
                  </a:lnTo>
                  <a:lnTo>
                    <a:pt x="647" y="823"/>
                  </a:lnTo>
                  <a:lnTo>
                    <a:pt x="648" y="823"/>
                  </a:lnTo>
                  <a:lnTo>
                    <a:pt x="649" y="823"/>
                  </a:lnTo>
                  <a:lnTo>
                    <a:pt x="650" y="823"/>
                  </a:lnTo>
                  <a:lnTo>
                    <a:pt x="651" y="823"/>
                  </a:lnTo>
                  <a:lnTo>
                    <a:pt x="652" y="823"/>
                  </a:lnTo>
                  <a:lnTo>
                    <a:pt x="653" y="823"/>
                  </a:lnTo>
                  <a:lnTo>
                    <a:pt x="654" y="823"/>
                  </a:lnTo>
                  <a:lnTo>
                    <a:pt x="655" y="823"/>
                  </a:lnTo>
                  <a:lnTo>
                    <a:pt x="657" y="823"/>
                  </a:lnTo>
                  <a:lnTo>
                    <a:pt x="658" y="823"/>
                  </a:lnTo>
                  <a:lnTo>
                    <a:pt x="658" y="823"/>
                  </a:lnTo>
                  <a:lnTo>
                    <a:pt x="659" y="823"/>
                  </a:lnTo>
                  <a:lnTo>
                    <a:pt x="659" y="823"/>
                  </a:lnTo>
                  <a:lnTo>
                    <a:pt x="688" y="820"/>
                  </a:lnTo>
                  <a:lnTo>
                    <a:pt x="715" y="817"/>
                  </a:lnTo>
                  <a:lnTo>
                    <a:pt x="740" y="812"/>
                  </a:lnTo>
                  <a:lnTo>
                    <a:pt x="765" y="804"/>
                  </a:lnTo>
                  <a:lnTo>
                    <a:pt x="765" y="804"/>
                  </a:lnTo>
                  <a:lnTo>
                    <a:pt x="772" y="816"/>
                  </a:lnTo>
                  <a:lnTo>
                    <a:pt x="779" y="829"/>
                  </a:lnTo>
                  <a:lnTo>
                    <a:pt x="788" y="841"/>
                  </a:lnTo>
                  <a:lnTo>
                    <a:pt x="798" y="854"/>
                  </a:lnTo>
                  <a:lnTo>
                    <a:pt x="809" y="866"/>
                  </a:lnTo>
                  <a:lnTo>
                    <a:pt x="821" y="878"/>
                  </a:lnTo>
                  <a:lnTo>
                    <a:pt x="834" y="888"/>
                  </a:lnTo>
                  <a:lnTo>
                    <a:pt x="848" y="898"/>
                  </a:lnTo>
                  <a:lnTo>
                    <a:pt x="848" y="898"/>
                  </a:lnTo>
                  <a:lnTo>
                    <a:pt x="877" y="917"/>
                  </a:lnTo>
                  <a:lnTo>
                    <a:pt x="906" y="934"/>
                  </a:lnTo>
                  <a:lnTo>
                    <a:pt x="940" y="953"/>
                  </a:lnTo>
                  <a:lnTo>
                    <a:pt x="982" y="974"/>
                  </a:lnTo>
                  <a:lnTo>
                    <a:pt x="1006" y="984"/>
                  </a:lnTo>
                  <a:lnTo>
                    <a:pt x="1030" y="994"/>
                  </a:lnTo>
                  <a:lnTo>
                    <a:pt x="1055" y="1004"/>
                  </a:lnTo>
                  <a:lnTo>
                    <a:pt x="1082" y="1013"/>
                  </a:lnTo>
                  <a:lnTo>
                    <a:pt x="1109" y="1022"/>
                  </a:lnTo>
                  <a:lnTo>
                    <a:pt x="1138" y="1029"/>
                  </a:lnTo>
                  <a:lnTo>
                    <a:pt x="1138" y="1029"/>
                  </a:lnTo>
                  <a:lnTo>
                    <a:pt x="1153" y="1035"/>
                  </a:lnTo>
                  <a:lnTo>
                    <a:pt x="1166" y="1041"/>
                  </a:lnTo>
                  <a:lnTo>
                    <a:pt x="1177" y="1049"/>
                  </a:lnTo>
                  <a:lnTo>
                    <a:pt x="1186" y="1059"/>
                  </a:lnTo>
                  <a:lnTo>
                    <a:pt x="1195" y="1068"/>
                  </a:lnTo>
                  <a:lnTo>
                    <a:pt x="1202" y="1080"/>
                  </a:lnTo>
                  <a:lnTo>
                    <a:pt x="1207" y="1092"/>
                  </a:lnTo>
                  <a:lnTo>
                    <a:pt x="1212" y="1105"/>
                  </a:lnTo>
                  <a:lnTo>
                    <a:pt x="1216" y="1120"/>
                  </a:lnTo>
                  <a:lnTo>
                    <a:pt x="1219" y="1134"/>
                  </a:lnTo>
                  <a:lnTo>
                    <a:pt x="1220" y="1147"/>
                  </a:lnTo>
                  <a:lnTo>
                    <a:pt x="1222" y="1161"/>
                  </a:lnTo>
                  <a:lnTo>
                    <a:pt x="1223" y="1188"/>
                  </a:lnTo>
                  <a:lnTo>
                    <a:pt x="1222" y="1212"/>
                  </a:lnTo>
                  <a:lnTo>
                    <a:pt x="1222" y="1212"/>
                  </a:lnTo>
                  <a:lnTo>
                    <a:pt x="1222" y="1216"/>
                  </a:lnTo>
                  <a:lnTo>
                    <a:pt x="1222" y="1216"/>
                  </a:lnTo>
                  <a:lnTo>
                    <a:pt x="1222" y="1246"/>
                  </a:lnTo>
                  <a:lnTo>
                    <a:pt x="1221" y="1277"/>
                  </a:lnTo>
                  <a:lnTo>
                    <a:pt x="1218" y="1307"/>
                  </a:lnTo>
                  <a:lnTo>
                    <a:pt x="1216" y="1319"/>
                  </a:lnTo>
                  <a:lnTo>
                    <a:pt x="1214" y="1329"/>
                  </a:lnTo>
                  <a:lnTo>
                    <a:pt x="1214" y="1329"/>
                  </a:lnTo>
                  <a:lnTo>
                    <a:pt x="1211" y="1336"/>
                  </a:lnTo>
                  <a:lnTo>
                    <a:pt x="1210" y="1345"/>
                  </a:lnTo>
                  <a:lnTo>
                    <a:pt x="1211" y="1352"/>
                  </a:lnTo>
                  <a:lnTo>
                    <a:pt x="1214" y="1360"/>
                  </a:lnTo>
                  <a:lnTo>
                    <a:pt x="1218" y="1367"/>
                  </a:lnTo>
                  <a:lnTo>
                    <a:pt x="1222" y="1373"/>
                  </a:lnTo>
                  <a:lnTo>
                    <a:pt x="1229" y="1377"/>
                  </a:lnTo>
                  <a:lnTo>
                    <a:pt x="1236" y="1382"/>
                  </a:lnTo>
                  <a:lnTo>
                    <a:pt x="1236" y="1382"/>
                  </a:lnTo>
                  <a:lnTo>
                    <a:pt x="1240" y="1383"/>
                  </a:lnTo>
                  <a:lnTo>
                    <a:pt x="1244" y="1384"/>
                  </a:lnTo>
                  <a:lnTo>
                    <a:pt x="1252" y="1384"/>
                  </a:lnTo>
                  <a:lnTo>
                    <a:pt x="1252" y="1384"/>
                  </a:lnTo>
                  <a:lnTo>
                    <a:pt x="1257" y="1384"/>
                  </a:lnTo>
                  <a:lnTo>
                    <a:pt x="1264" y="1382"/>
                  </a:lnTo>
                  <a:lnTo>
                    <a:pt x="1269" y="1380"/>
                  </a:lnTo>
                  <a:lnTo>
                    <a:pt x="1273" y="1377"/>
                  </a:lnTo>
                  <a:lnTo>
                    <a:pt x="1279" y="1373"/>
                  </a:lnTo>
                  <a:lnTo>
                    <a:pt x="1283" y="1369"/>
                  </a:lnTo>
                  <a:lnTo>
                    <a:pt x="1286" y="1363"/>
                  </a:lnTo>
                  <a:lnTo>
                    <a:pt x="1290" y="1357"/>
                  </a:lnTo>
                  <a:lnTo>
                    <a:pt x="1290" y="1357"/>
                  </a:lnTo>
                  <a:lnTo>
                    <a:pt x="1295" y="1340"/>
                  </a:lnTo>
                  <a:lnTo>
                    <a:pt x="1298" y="1321"/>
                  </a:lnTo>
                  <a:lnTo>
                    <a:pt x="1302" y="1300"/>
                  </a:lnTo>
                  <a:lnTo>
                    <a:pt x="1303" y="1280"/>
                  </a:lnTo>
                  <a:lnTo>
                    <a:pt x="1305" y="1241"/>
                  </a:lnTo>
                  <a:lnTo>
                    <a:pt x="1305" y="1216"/>
                  </a:lnTo>
                  <a:lnTo>
                    <a:pt x="1305" y="1216"/>
                  </a:lnTo>
                  <a:lnTo>
                    <a:pt x="1306" y="1190"/>
                  </a:lnTo>
                  <a:lnTo>
                    <a:pt x="1306" y="1165"/>
                  </a:lnTo>
                  <a:lnTo>
                    <a:pt x="1304" y="1141"/>
                  </a:lnTo>
                  <a:lnTo>
                    <a:pt x="1301" y="1119"/>
                  </a:lnTo>
                  <a:lnTo>
                    <a:pt x="1295" y="1097"/>
                  </a:lnTo>
                  <a:lnTo>
                    <a:pt x="1290" y="1077"/>
                  </a:lnTo>
                  <a:lnTo>
                    <a:pt x="1282" y="1058"/>
                  </a:lnTo>
                  <a:lnTo>
                    <a:pt x="1273" y="1040"/>
                  </a:lnTo>
                  <a:lnTo>
                    <a:pt x="1264" y="1024"/>
                  </a:lnTo>
                  <a:lnTo>
                    <a:pt x="1252" y="1009"/>
                  </a:lnTo>
                  <a:lnTo>
                    <a:pt x="1240" y="996"/>
                  </a:lnTo>
                  <a:lnTo>
                    <a:pt x="1225" y="984"/>
                  </a:lnTo>
                  <a:lnTo>
                    <a:pt x="1210" y="973"/>
                  </a:lnTo>
                  <a:lnTo>
                    <a:pt x="1194" y="964"/>
                  </a:lnTo>
                  <a:lnTo>
                    <a:pt x="1177" y="957"/>
                  </a:lnTo>
                  <a:lnTo>
                    <a:pt x="1158" y="952"/>
                  </a:lnTo>
                  <a:lnTo>
                    <a:pt x="1158" y="952"/>
                  </a:lnTo>
                  <a:close/>
                  <a:moveTo>
                    <a:pt x="653" y="740"/>
                  </a:moveTo>
                  <a:lnTo>
                    <a:pt x="653" y="740"/>
                  </a:lnTo>
                  <a:lnTo>
                    <a:pt x="627" y="739"/>
                  </a:lnTo>
                  <a:lnTo>
                    <a:pt x="603" y="736"/>
                  </a:lnTo>
                  <a:lnTo>
                    <a:pt x="580" y="730"/>
                  </a:lnTo>
                  <a:lnTo>
                    <a:pt x="559" y="722"/>
                  </a:lnTo>
                  <a:lnTo>
                    <a:pt x="539" y="713"/>
                  </a:lnTo>
                  <a:lnTo>
                    <a:pt x="522" y="701"/>
                  </a:lnTo>
                  <a:lnTo>
                    <a:pt x="504" y="688"/>
                  </a:lnTo>
                  <a:lnTo>
                    <a:pt x="489" y="670"/>
                  </a:lnTo>
                  <a:lnTo>
                    <a:pt x="489" y="670"/>
                  </a:lnTo>
                  <a:lnTo>
                    <a:pt x="479" y="659"/>
                  </a:lnTo>
                  <a:lnTo>
                    <a:pt x="472" y="648"/>
                  </a:lnTo>
                  <a:lnTo>
                    <a:pt x="464" y="637"/>
                  </a:lnTo>
                  <a:lnTo>
                    <a:pt x="456" y="623"/>
                  </a:lnTo>
                  <a:lnTo>
                    <a:pt x="450" y="611"/>
                  </a:lnTo>
                  <a:lnTo>
                    <a:pt x="444" y="598"/>
                  </a:lnTo>
                  <a:lnTo>
                    <a:pt x="435" y="571"/>
                  </a:lnTo>
                  <a:lnTo>
                    <a:pt x="426" y="544"/>
                  </a:lnTo>
                  <a:lnTo>
                    <a:pt x="419" y="517"/>
                  </a:lnTo>
                  <a:lnTo>
                    <a:pt x="415" y="490"/>
                  </a:lnTo>
                  <a:lnTo>
                    <a:pt x="412" y="462"/>
                  </a:lnTo>
                  <a:lnTo>
                    <a:pt x="410" y="438"/>
                  </a:lnTo>
                  <a:lnTo>
                    <a:pt x="409" y="415"/>
                  </a:lnTo>
                  <a:lnTo>
                    <a:pt x="409" y="375"/>
                  </a:lnTo>
                  <a:lnTo>
                    <a:pt x="410" y="349"/>
                  </a:lnTo>
                  <a:lnTo>
                    <a:pt x="411" y="338"/>
                  </a:lnTo>
                  <a:lnTo>
                    <a:pt x="411" y="336"/>
                  </a:lnTo>
                  <a:lnTo>
                    <a:pt x="411" y="336"/>
                  </a:lnTo>
                  <a:lnTo>
                    <a:pt x="412" y="318"/>
                  </a:lnTo>
                  <a:lnTo>
                    <a:pt x="414" y="299"/>
                  </a:lnTo>
                  <a:lnTo>
                    <a:pt x="416" y="282"/>
                  </a:lnTo>
                  <a:lnTo>
                    <a:pt x="419" y="265"/>
                  </a:lnTo>
                  <a:lnTo>
                    <a:pt x="424" y="250"/>
                  </a:lnTo>
                  <a:lnTo>
                    <a:pt x="428" y="236"/>
                  </a:lnTo>
                  <a:lnTo>
                    <a:pt x="434" y="222"/>
                  </a:lnTo>
                  <a:lnTo>
                    <a:pt x="439" y="209"/>
                  </a:lnTo>
                  <a:lnTo>
                    <a:pt x="444" y="197"/>
                  </a:lnTo>
                  <a:lnTo>
                    <a:pt x="451" y="186"/>
                  </a:lnTo>
                  <a:lnTo>
                    <a:pt x="457" y="175"/>
                  </a:lnTo>
                  <a:lnTo>
                    <a:pt x="465" y="165"/>
                  </a:lnTo>
                  <a:lnTo>
                    <a:pt x="473" y="157"/>
                  </a:lnTo>
                  <a:lnTo>
                    <a:pt x="480" y="148"/>
                  </a:lnTo>
                  <a:lnTo>
                    <a:pt x="497" y="133"/>
                  </a:lnTo>
                  <a:lnTo>
                    <a:pt x="513" y="121"/>
                  </a:lnTo>
                  <a:lnTo>
                    <a:pt x="530" y="110"/>
                  </a:lnTo>
                  <a:lnTo>
                    <a:pt x="548" y="102"/>
                  </a:lnTo>
                  <a:lnTo>
                    <a:pt x="565" y="96"/>
                  </a:lnTo>
                  <a:lnTo>
                    <a:pt x="582" y="90"/>
                  </a:lnTo>
                  <a:lnTo>
                    <a:pt x="597" y="87"/>
                  </a:lnTo>
                  <a:lnTo>
                    <a:pt x="612" y="85"/>
                  </a:lnTo>
                  <a:lnTo>
                    <a:pt x="625" y="83"/>
                  </a:lnTo>
                  <a:lnTo>
                    <a:pt x="625" y="83"/>
                  </a:lnTo>
                  <a:lnTo>
                    <a:pt x="641" y="83"/>
                  </a:lnTo>
                  <a:lnTo>
                    <a:pt x="641" y="83"/>
                  </a:lnTo>
                  <a:lnTo>
                    <a:pt x="650" y="83"/>
                  </a:lnTo>
                  <a:lnTo>
                    <a:pt x="652" y="83"/>
                  </a:lnTo>
                  <a:lnTo>
                    <a:pt x="652" y="83"/>
                  </a:lnTo>
                  <a:lnTo>
                    <a:pt x="653" y="83"/>
                  </a:lnTo>
                  <a:lnTo>
                    <a:pt x="653" y="83"/>
                  </a:lnTo>
                  <a:lnTo>
                    <a:pt x="653" y="83"/>
                  </a:lnTo>
                  <a:lnTo>
                    <a:pt x="655" y="83"/>
                  </a:lnTo>
                  <a:lnTo>
                    <a:pt x="655" y="83"/>
                  </a:lnTo>
                  <a:lnTo>
                    <a:pt x="664" y="83"/>
                  </a:lnTo>
                  <a:lnTo>
                    <a:pt x="664" y="83"/>
                  </a:lnTo>
                  <a:lnTo>
                    <a:pt x="680" y="83"/>
                  </a:lnTo>
                  <a:lnTo>
                    <a:pt x="680" y="83"/>
                  </a:lnTo>
                  <a:lnTo>
                    <a:pt x="694" y="85"/>
                  </a:lnTo>
                  <a:lnTo>
                    <a:pt x="709" y="87"/>
                  </a:lnTo>
                  <a:lnTo>
                    <a:pt x="724" y="90"/>
                  </a:lnTo>
                  <a:lnTo>
                    <a:pt x="741" y="96"/>
                  </a:lnTo>
                  <a:lnTo>
                    <a:pt x="758" y="102"/>
                  </a:lnTo>
                  <a:lnTo>
                    <a:pt x="775" y="110"/>
                  </a:lnTo>
                  <a:lnTo>
                    <a:pt x="793" y="121"/>
                  </a:lnTo>
                  <a:lnTo>
                    <a:pt x="809" y="133"/>
                  </a:lnTo>
                  <a:lnTo>
                    <a:pt x="825" y="148"/>
                  </a:lnTo>
                  <a:lnTo>
                    <a:pt x="833" y="157"/>
                  </a:lnTo>
                  <a:lnTo>
                    <a:pt x="840" y="165"/>
                  </a:lnTo>
                  <a:lnTo>
                    <a:pt x="848" y="175"/>
                  </a:lnTo>
                  <a:lnTo>
                    <a:pt x="855" y="186"/>
                  </a:lnTo>
                  <a:lnTo>
                    <a:pt x="861" y="197"/>
                  </a:lnTo>
                  <a:lnTo>
                    <a:pt x="867" y="209"/>
                  </a:lnTo>
                  <a:lnTo>
                    <a:pt x="872" y="222"/>
                  </a:lnTo>
                  <a:lnTo>
                    <a:pt x="877" y="236"/>
                  </a:lnTo>
                  <a:lnTo>
                    <a:pt x="882" y="250"/>
                  </a:lnTo>
                  <a:lnTo>
                    <a:pt x="886" y="265"/>
                  </a:lnTo>
                  <a:lnTo>
                    <a:pt x="889" y="282"/>
                  </a:lnTo>
                  <a:lnTo>
                    <a:pt x="892" y="299"/>
                  </a:lnTo>
                  <a:lnTo>
                    <a:pt x="894" y="318"/>
                  </a:lnTo>
                  <a:lnTo>
                    <a:pt x="895" y="336"/>
                  </a:lnTo>
                  <a:lnTo>
                    <a:pt x="895" y="338"/>
                  </a:lnTo>
                  <a:lnTo>
                    <a:pt x="895" y="338"/>
                  </a:lnTo>
                  <a:lnTo>
                    <a:pt x="896" y="349"/>
                  </a:lnTo>
                  <a:lnTo>
                    <a:pt x="897" y="375"/>
                  </a:lnTo>
                  <a:lnTo>
                    <a:pt x="897" y="415"/>
                  </a:lnTo>
                  <a:lnTo>
                    <a:pt x="896" y="438"/>
                  </a:lnTo>
                  <a:lnTo>
                    <a:pt x="894" y="462"/>
                  </a:lnTo>
                  <a:lnTo>
                    <a:pt x="890" y="490"/>
                  </a:lnTo>
                  <a:lnTo>
                    <a:pt x="886" y="517"/>
                  </a:lnTo>
                  <a:lnTo>
                    <a:pt x="880" y="544"/>
                  </a:lnTo>
                  <a:lnTo>
                    <a:pt x="872" y="571"/>
                  </a:lnTo>
                  <a:lnTo>
                    <a:pt x="861" y="598"/>
                  </a:lnTo>
                  <a:lnTo>
                    <a:pt x="856" y="611"/>
                  </a:lnTo>
                  <a:lnTo>
                    <a:pt x="849" y="623"/>
                  </a:lnTo>
                  <a:lnTo>
                    <a:pt x="843" y="637"/>
                  </a:lnTo>
                  <a:lnTo>
                    <a:pt x="835" y="648"/>
                  </a:lnTo>
                  <a:lnTo>
                    <a:pt x="826" y="659"/>
                  </a:lnTo>
                  <a:lnTo>
                    <a:pt x="818" y="670"/>
                  </a:lnTo>
                  <a:lnTo>
                    <a:pt x="818" y="670"/>
                  </a:lnTo>
                  <a:lnTo>
                    <a:pt x="801" y="688"/>
                  </a:lnTo>
                  <a:lnTo>
                    <a:pt x="785" y="701"/>
                  </a:lnTo>
                  <a:lnTo>
                    <a:pt x="775" y="707"/>
                  </a:lnTo>
                  <a:lnTo>
                    <a:pt x="766" y="713"/>
                  </a:lnTo>
                  <a:lnTo>
                    <a:pt x="747" y="722"/>
                  </a:lnTo>
                  <a:lnTo>
                    <a:pt x="725" y="730"/>
                  </a:lnTo>
                  <a:lnTo>
                    <a:pt x="703" y="736"/>
                  </a:lnTo>
                  <a:lnTo>
                    <a:pt x="678" y="739"/>
                  </a:lnTo>
                  <a:lnTo>
                    <a:pt x="653" y="740"/>
                  </a:lnTo>
                  <a:lnTo>
                    <a:pt x="653" y="7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 descr="people icon" title="people icon"/>
          <p:cNvGrpSpPr>
            <a:grpSpLocks noChangeAspect="1"/>
          </p:cNvGrpSpPr>
          <p:nvPr/>
        </p:nvGrpSpPr>
        <p:grpSpPr>
          <a:xfrm>
            <a:off x="4710139" y="1529443"/>
            <a:ext cx="479469" cy="365760"/>
            <a:chOff x="4710139" y="1529443"/>
            <a:chExt cx="479469" cy="365760"/>
          </a:xfrm>
          <a:solidFill>
            <a:schemeClr val="tx1"/>
          </a:solidFill>
        </p:grpSpPr>
        <p:sp>
          <p:nvSpPr>
            <p:cNvPr id="1681" name="Freeform 5" descr=" " title=" "/>
            <p:cNvSpPr>
              <a:spLocks noEditPoints="1"/>
            </p:cNvSpPr>
            <p:nvPr/>
          </p:nvSpPr>
          <p:spPr bwMode="auto">
            <a:xfrm>
              <a:off x="4875983" y="1805302"/>
              <a:ext cx="147782" cy="89901"/>
            </a:xfrm>
            <a:custGeom>
              <a:avLst/>
              <a:gdLst>
                <a:gd name="T0" fmla="*/ 682 w 720"/>
                <a:gd name="T1" fmla="*/ 438 h 438"/>
                <a:gd name="T2" fmla="*/ 690 w 720"/>
                <a:gd name="T3" fmla="*/ 438 h 438"/>
                <a:gd name="T4" fmla="*/ 704 w 720"/>
                <a:gd name="T5" fmla="*/ 432 h 438"/>
                <a:gd name="T6" fmla="*/ 714 w 720"/>
                <a:gd name="T7" fmla="*/ 422 h 438"/>
                <a:gd name="T8" fmla="*/ 720 w 720"/>
                <a:gd name="T9" fmla="*/ 408 h 438"/>
                <a:gd name="T10" fmla="*/ 720 w 720"/>
                <a:gd name="T11" fmla="*/ 158 h 438"/>
                <a:gd name="T12" fmla="*/ 720 w 720"/>
                <a:gd name="T13" fmla="*/ 152 h 438"/>
                <a:gd name="T14" fmla="*/ 714 w 720"/>
                <a:gd name="T15" fmla="*/ 138 h 438"/>
                <a:gd name="T16" fmla="*/ 710 w 720"/>
                <a:gd name="T17" fmla="*/ 132 h 438"/>
                <a:gd name="T18" fmla="*/ 676 w 720"/>
                <a:gd name="T19" fmla="*/ 102 h 438"/>
                <a:gd name="T20" fmla="*/ 638 w 720"/>
                <a:gd name="T21" fmla="*/ 76 h 438"/>
                <a:gd name="T22" fmla="*/ 556 w 720"/>
                <a:gd name="T23" fmla="*/ 34 h 438"/>
                <a:gd name="T24" fmla="*/ 462 w 720"/>
                <a:gd name="T25" fmla="*/ 8 h 438"/>
                <a:gd name="T26" fmla="*/ 360 w 720"/>
                <a:gd name="T27" fmla="*/ 0 h 438"/>
                <a:gd name="T28" fmla="*/ 308 w 720"/>
                <a:gd name="T29" fmla="*/ 2 h 438"/>
                <a:gd name="T30" fmla="*/ 210 w 720"/>
                <a:gd name="T31" fmla="*/ 20 h 438"/>
                <a:gd name="T32" fmla="*/ 122 w 720"/>
                <a:gd name="T33" fmla="*/ 54 h 438"/>
                <a:gd name="T34" fmla="*/ 62 w 720"/>
                <a:gd name="T35" fmla="*/ 88 h 438"/>
                <a:gd name="T36" fmla="*/ 26 w 720"/>
                <a:gd name="T37" fmla="*/ 116 h 438"/>
                <a:gd name="T38" fmla="*/ 10 w 720"/>
                <a:gd name="T39" fmla="*/ 132 h 438"/>
                <a:gd name="T40" fmla="*/ 2 w 720"/>
                <a:gd name="T41" fmla="*/ 144 h 438"/>
                <a:gd name="T42" fmla="*/ 0 w 720"/>
                <a:gd name="T43" fmla="*/ 158 h 438"/>
                <a:gd name="T44" fmla="*/ 0 w 720"/>
                <a:gd name="T45" fmla="*/ 400 h 438"/>
                <a:gd name="T46" fmla="*/ 2 w 720"/>
                <a:gd name="T47" fmla="*/ 416 h 438"/>
                <a:gd name="T48" fmla="*/ 10 w 720"/>
                <a:gd name="T49" fmla="*/ 428 h 438"/>
                <a:gd name="T50" fmla="*/ 22 w 720"/>
                <a:gd name="T51" fmla="*/ 436 h 438"/>
                <a:gd name="T52" fmla="*/ 38 w 720"/>
                <a:gd name="T53" fmla="*/ 438 h 438"/>
                <a:gd name="T54" fmla="*/ 74 w 720"/>
                <a:gd name="T55" fmla="*/ 174 h 438"/>
                <a:gd name="T56" fmla="*/ 102 w 720"/>
                <a:gd name="T57" fmla="*/ 152 h 438"/>
                <a:gd name="T58" fmla="*/ 166 w 720"/>
                <a:gd name="T59" fmla="*/ 116 h 438"/>
                <a:gd name="T60" fmla="*/ 238 w 720"/>
                <a:gd name="T61" fmla="*/ 90 h 438"/>
                <a:gd name="T62" fmla="*/ 318 w 720"/>
                <a:gd name="T63" fmla="*/ 76 h 438"/>
                <a:gd name="T64" fmla="*/ 360 w 720"/>
                <a:gd name="T65" fmla="*/ 76 h 438"/>
                <a:gd name="T66" fmla="*/ 442 w 720"/>
                <a:gd name="T67" fmla="*/ 82 h 438"/>
                <a:gd name="T68" fmla="*/ 518 w 720"/>
                <a:gd name="T69" fmla="*/ 100 h 438"/>
                <a:gd name="T70" fmla="*/ 586 w 720"/>
                <a:gd name="T71" fmla="*/ 132 h 438"/>
                <a:gd name="T72" fmla="*/ 646 w 720"/>
                <a:gd name="T73" fmla="*/ 174 h 438"/>
                <a:gd name="T74" fmla="*/ 74 w 720"/>
                <a:gd name="T75" fmla="*/ 3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0" h="438">
                  <a:moveTo>
                    <a:pt x="38" y="438"/>
                  </a:moveTo>
                  <a:lnTo>
                    <a:pt x="682" y="438"/>
                  </a:lnTo>
                  <a:lnTo>
                    <a:pt x="682" y="438"/>
                  </a:lnTo>
                  <a:lnTo>
                    <a:pt x="690" y="438"/>
                  </a:lnTo>
                  <a:lnTo>
                    <a:pt x="698" y="436"/>
                  </a:lnTo>
                  <a:lnTo>
                    <a:pt x="704" y="432"/>
                  </a:lnTo>
                  <a:lnTo>
                    <a:pt x="710" y="428"/>
                  </a:lnTo>
                  <a:lnTo>
                    <a:pt x="714" y="422"/>
                  </a:lnTo>
                  <a:lnTo>
                    <a:pt x="718" y="416"/>
                  </a:lnTo>
                  <a:lnTo>
                    <a:pt x="720" y="408"/>
                  </a:lnTo>
                  <a:lnTo>
                    <a:pt x="720" y="400"/>
                  </a:lnTo>
                  <a:lnTo>
                    <a:pt x="720" y="158"/>
                  </a:lnTo>
                  <a:lnTo>
                    <a:pt x="720" y="158"/>
                  </a:lnTo>
                  <a:lnTo>
                    <a:pt x="720" y="152"/>
                  </a:lnTo>
                  <a:lnTo>
                    <a:pt x="718" y="144"/>
                  </a:lnTo>
                  <a:lnTo>
                    <a:pt x="714" y="138"/>
                  </a:lnTo>
                  <a:lnTo>
                    <a:pt x="710" y="132"/>
                  </a:lnTo>
                  <a:lnTo>
                    <a:pt x="710" y="132"/>
                  </a:lnTo>
                  <a:lnTo>
                    <a:pt x="694" y="116"/>
                  </a:lnTo>
                  <a:lnTo>
                    <a:pt x="676" y="102"/>
                  </a:lnTo>
                  <a:lnTo>
                    <a:pt x="658" y="88"/>
                  </a:lnTo>
                  <a:lnTo>
                    <a:pt x="638" y="76"/>
                  </a:lnTo>
                  <a:lnTo>
                    <a:pt x="598" y="54"/>
                  </a:lnTo>
                  <a:lnTo>
                    <a:pt x="556" y="34"/>
                  </a:lnTo>
                  <a:lnTo>
                    <a:pt x="510" y="20"/>
                  </a:lnTo>
                  <a:lnTo>
                    <a:pt x="462" y="8"/>
                  </a:lnTo>
                  <a:lnTo>
                    <a:pt x="412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08" y="2"/>
                  </a:lnTo>
                  <a:lnTo>
                    <a:pt x="258" y="8"/>
                  </a:lnTo>
                  <a:lnTo>
                    <a:pt x="210" y="20"/>
                  </a:lnTo>
                  <a:lnTo>
                    <a:pt x="164" y="34"/>
                  </a:lnTo>
                  <a:lnTo>
                    <a:pt x="122" y="54"/>
                  </a:lnTo>
                  <a:lnTo>
                    <a:pt x="82" y="76"/>
                  </a:lnTo>
                  <a:lnTo>
                    <a:pt x="62" y="88"/>
                  </a:lnTo>
                  <a:lnTo>
                    <a:pt x="44" y="102"/>
                  </a:lnTo>
                  <a:lnTo>
                    <a:pt x="26" y="116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6" y="138"/>
                  </a:lnTo>
                  <a:lnTo>
                    <a:pt x="2" y="144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0" y="408"/>
                  </a:lnTo>
                  <a:lnTo>
                    <a:pt x="2" y="416"/>
                  </a:lnTo>
                  <a:lnTo>
                    <a:pt x="6" y="422"/>
                  </a:lnTo>
                  <a:lnTo>
                    <a:pt x="10" y="428"/>
                  </a:lnTo>
                  <a:lnTo>
                    <a:pt x="16" y="432"/>
                  </a:lnTo>
                  <a:lnTo>
                    <a:pt x="22" y="436"/>
                  </a:lnTo>
                  <a:lnTo>
                    <a:pt x="30" y="438"/>
                  </a:lnTo>
                  <a:lnTo>
                    <a:pt x="38" y="438"/>
                  </a:lnTo>
                  <a:lnTo>
                    <a:pt x="38" y="438"/>
                  </a:lnTo>
                  <a:close/>
                  <a:moveTo>
                    <a:pt x="74" y="174"/>
                  </a:moveTo>
                  <a:lnTo>
                    <a:pt x="74" y="174"/>
                  </a:lnTo>
                  <a:lnTo>
                    <a:pt x="102" y="152"/>
                  </a:lnTo>
                  <a:lnTo>
                    <a:pt x="134" y="132"/>
                  </a:lnTo>
                  <a:lnTo>
                    <a:pt x="166" y="116"/>
                  </a:lnTo>
                  <a:lnTo>
                    <a:pt x="202" y="100"/>
                  </a:lnTo>
                  <a:lnTo>
                    <a:pt x="238" y="90"/>
                  </a:lnTo>
                  <a:lnTo>
                    <a:pt x="278" y="82"/>
                  </a:lnTo>
                  <a:lnTo>
                    <a:pt x="318" y="76"/>
                  </a:lnTo>
                  <a:lnTo>
                    <a:pt x="360" y="76"/>
                  </a:lnTo>
                  <a:lnTo>
                    <a:pt x="360" y="76"/>
                  </a:lnTo>
                  <a:lnTo>
                    <a:pt x="402" y="76"/>
                  </a:lnTo>
                  <a:lnTo>
                    <a:pt x="442" y="82"/>
                  </a:lnTo>
                  <a:lnTo>
                    <a:pt x="482" y="90"/>
                  </a:lnTo>
                  <a:lnTo>
                    <a:pt x="518" y="100"/>
                  </a:lnTo>
                  <a:lnTo>
                    <a:pt x="554" y="116"/>
                  </a:lnTo>
                  <a:lnTo>
                    <a:pt x="586" y="132"/>
                  </a:lnTo>
                  <a:lnTo>
                    <a:pt x="618" y="152"/>
                  </a:lnTo>
                  <a:lnTo>
                    <a:pt x="646" y="174"/>
                  </a:lnTo>
                  <a:lnTo>
                    <a:pt x="646" y="362"/>
                  </a:lnTo>
                  <a:lnTo>
                    <a:pt x="74" y="362"/>
                  </a:lnTo>
                  <a:lnTo>
                    <a:pt x="74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2" name="Freeform 6" descr=" " title=" "/>
            <p:cNvSpPr>
              <a:spLocks noEditPoints="1"/>
            </p:cNvSpPr>
            <p:nvPr/>
          </p:nvSpPr>
          <p:spPr bwMode="auto">
            <a:xfrm>
              <a:off x="4903897" y="1709244"/>
              <a:ext cx="91953" cy="91543"/>
            </a:xfrm>
            <a:custGeom>
              <a:avLst/>
              <a:gdLst>
                <a:gd name="T0" fmla="*/ 2 w 448"/>
                <a:gd name="T1" fmla="*/ 246 h 446"/>
                <a:gd name="T2" fmla="*/ 18 w 448"/>
                <a:gd name="T3" fmla="*/ 310 h 446"/>
                <a:gd name="T4" fmla="*/ 52 w 448"/>
                <a:gd name="T5" fmla="*/ 364 h 446"/>
                <a:gd name="T6" fmla="*/ 100 w 448"/>
                <a:gd name="T7" fmla="*/ 408 h 446"/>
                <a:gd name="T8" fmla="*/ 158 w 448"/>
                <a:gd name="T9" fmla="*/ 436 h 446"/>
                <a:gd name="T10" fmla="*/ 224 w 448"/>
                <a:gd name="T11" fmla="*/ 446 h 446"/>
                <a:gd name="T12" fmla="*/ 268 w 448"/>
                <a:gd name="T13" fmla="*/ 442 h 446"/>
                <a:gd name="T14" fmla="*/ 330 w 448"/>
                <a:gd name="T15" fmla="*/ 420 h 446"/>
                <a:gd name="T16" fmla="*/ 382 w 448"/>
                <a:gd name="T17" fmla="*/ 380 h 446"/>
                <a:gd name="T18" fmla="*/ 420 w 448"/>
                <a:gd name="T19" fmla="*/ 330 h 446"/>
                <a:gd name="T20" fmla="*/ 442 w 448"/>
                <a:gd name="T21" fmla="*/ 268 h 446"/>
                <a:gd name="T22" fmla="*/ 448 w 448"/>
                <a:gd name="T23" fmla="*/ 222 h 446"/>
                <a:gd name="T24" fmla="*/ 438 w 448"/>
                <a:gd name="T25" fmla="*/ 156 h 446"/>
                <a:gd name="T26" fmla="*/ 410 w 448"/>
                <a:gd name="T27" fmla="*/ 98 h 446"/>
                <a:gd name="T28" fmla="*/ 366 w 448"/>
                <a:gd name="T29" fmla="*/ 50 h 446"/>
                <a:gd name="T30" fmla="*/ 310 w 448"/>
                <a:gd name="T31" fmla="*/ 18 h 446"/>
                <a:gd name="T32" fmla="*/ 246 w 448"/>
                <a:gd name="T33" fmla="*/ 0 h 446"/>
                <a:gd name="T34" fmla="*/ 202 w 448"/>
                <a:gd name="T35" fmla="*/ 0 h 446"/>
                <a:gd name="T36" fmla="*/ 138 w 448"/>
                <a:gd name="T37" fmla="*/ 18 h 446"/>
                <a:gd name="T38" fmla="*/ 82 w 448"/>
                <a:gd name="T39" fmla="*/ 50 h 446"/>
                <a:gd name="T40" fmla="*/ 38 w 448"/>
                <a:gd name="T41" fmla="*/ 98 h 446"/>
                <a:gd name="T42" fmla="*/ 10 w 448"/>
                <a:gd name="T43" fmla="*/ 156 h 446"/>
                <a:gd name="T44" fmla="*/ 0 w 448"/>
                <a:gd name="T45" fmla="*/ 222 h 446"/>
                <a:gd name="T46" fmla="*/ 372 w 448"/>
                <a:gd name="T47" fmla="*/ 222 h 446"/>
                <a:gd name="T48" fmla="*/ 366 w 448"/>
                <a:gd name="T49" fmla="*/ 266 h 446"/>
                <a:gd name="T50" fmla="*/ 346 w 448"/>
                <a:gd name="T51" fmla="*/ 306 h 446"/>
                <a:gd name="T52" fmla="*/ 318 w 448"/>
                <a:gd name="T53" fmla="*/ 338 h 446"/>
                <a:gd name="T54" fmla="*/ 282 w 448"/>
                <a:gd name="T55" fmla="*/ 360 h 446"/>
                <a:gd name="T56" fmla="*/ 240 w 448"/>
                <a:gd name="T57" fmla="*/ 370 h 446"/>
                <a:gd name="T58" fmla="*/ 208 w 448"/>
                <a:gd name="T59" fmla="*/ 370 h 446"/>
                <a:gd name="T60" fmla="*/ 166 w 448"/>
                <a:gd name="T61" fmla="*/ 360 h 446"/>
                <a:gd name="T62" fmla="*/ 130 w 448"/>
                <a:gd name="T63" fmla="*/ 338 h 446"/>
                <a:gd name="T64" fmla="*/ 102 w 448"/>
                <a:gd name="T65" fmla="*/ 306 h 446"/>
                <a:gd name="T66" fmla="*/ 82 w 448"/>
                <a:gd name="T67" fmla="*/ 266 h 446"/>
                <a:gd name="T68" fmla="*/ 76 w 448"/>
                <a:gd name="T69" fmla="*/ 222 h 446"/>
                <a:gd name="T70" fmla="*/ 80 w 448"/>
                <a:gd name="T71" fmla="*/ 194 h 446"/>
                <a:gd name="T72" fmla="*/ 94 w 448"/>
                <a:gd name="T73" fmla="*/ 152 h 446"/>
                <a:gd name="T74" fmla="*/ 120 w 448"/>
                <a:gd name="T75" fmla="*/ 118 h 446"/>
                <a:gd name="T76" fmla="*/ 154 w 448"/>
                <a:gd name="T77" fmla="*/ 92 h 446"/>
                <a:gd name="T78" fmla="*/ 194 w 448"/>
                <a:gd name="T79" fmla="*/ 78 h 446"/>
                <a:gd name="T80" fmla="*/ 224 w 448"/>
                <a:gd name="T81" fmla="*/ 74 h 446"/>
                <a:gd name="T82" fmla="*/ 268 w 448"/>
                <a:gd name="T83" fmla="*/ 82 h 446"/>
                <a:gd name="T84" fmla="*/ 306 w 448"/>
                <a:gd name="T85" fmla="*/ 100 h 446"/>
                <a:gd name="T86" fmla="*/ 338 w 448"/>
                <a:gd name="T87" fmla="*/ 128 h 446"/>
                <a:gd name="T88" fmla="*/ 360 w 448"/>
                <a:gd name="T89" fmla="*/ 166 h 446"/>
                <a:gd name="T90" fmla="*/ 372 w 448"/>
                <a:gd name="T91" fmla="*/ 20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446">
                  <a:moveTo>
                    <a:pt x="0" y="222"/>
                  </a:moveTo>
                  <a:lnTo>
                    <a:pt x="0" y="222"/>
                  </a:lnTo>
                  <a:lnTo>
                    <a:pt x="2" y="246"/>
                  </a:lnTo>
                  <a:lnTo>
                    <a:pt x="6" y="268"/>
                  </a:lnTo>
                  <a:lnTo>
                    <a:pt x="10" y="290"/>
                  </a:lnTo>
                  <a:lnTo>
                    <a:pt x="18" y="310"/>
                  </a:lnTo>
                  <a:lnTo>
                    <a:pt x="28" y="330"/>
                  </a:lnTo>
                  <a:lnTo>
                    <a:pt x="38" y="348"/>
                  </a:lnTo>
                  <a:lnTo>
                    <a:pt x="52" y="364"/>
                  </a:lnTo>
                  <a:lnTo>
                    <a:pt x="66" y="380"/>
                  </a:lnTo>
                  <a:lnTo>
                    <a:pt x="82" y="396"/>
                  </a:lnTo>
                  <a:lnTo>
                    <a:pt x="100" y="408"/>
                  </a:lnTo>
                  <a:lnTo>
                    <a:pt x="118" y="420"/>
                  </a:lnTo>
                  <a:lnTo>
                    <a:pt x="138" y="428"/>
                  </a:lnTo>
                  <a:lnTo>
                    <a:pt x="158" y="436"/>
                  </a:lnTo>
                  <a:lnTo>
                    <a:pt x="180" y="442"/>
                  </a:lnTo>
                  <a:lnTo>
                    <a:pt x="202" y="446"/>
                  </a:lnTo>
                  <a:lnTo>
                    <a:pt x="224" y="446"/>
                  </a:lnTo>
                  <a:lnTo>
                    <a:pt x="224" y="446"/>
                  </a:lnTo>
                  <a:lnTo>
                    <a:pt x="246" y="446"/>
                  </a:lnTo>
                  <a:lnTo>
                    <a:pt x="268" y="442"/>
                  </a:lnTo>
                  <a:lnTo>
                    <a:pt x="290" y="436"/>
                  </a:lnTo>
                  <a:lnTo>
                    <a:pt x="310" y="428"/>
                  </a:lnTo>
                  <a:lnTo>
                    <a:pt x="330" y="420"/>
                  </a:lnTo>
                  <a:lnTo>
                    <a:pt x="348" y="408"/>
                  </a:lnTo>
                  <a:lnTo>
                    <a:pt x="366" y="396"/>
                  </a:lnTo>
                  <a:lnTo>
                    <a:pt x="382" y="380"/>
                  </a:lnTo>
                  <a:lnTo>
                    <a:pt x="396" y="364"/>
                  </a:lnTo>
                  <a:lnTo>
                    <a:pt x="410" y="348"/>
                  </a:lnTo>
                  <a:lnTo>
                    <a:pt x="420" y="330"/>
                  </a:lnTo>
                  <a:lnTo>
                    <a:pt x="430" y="310"/>
                  </a:lnTo>
                  <a:lnTo>
                    <a:pt x="438" y="290"/>
                  </a:lnTo>
                  <a:lnTo>
                    <a:pt x="442" y="268"/>
                  </a:lnTo>
                  <a:lnTo>
                    <a:pt x="446" y="246"/>
                  </a:lnTo>
                  <a:lnTo>
                    <a:pt x="448" y="222"/>
                  </a:lnTo>
                  <a:lnTo>
                    <a:pt x="448" y="222"/>
                  </a:lnTo>
                  <a:lnTo>
                    <a:pt x="446" y="200"/>
                  </a:lnTo>
                  <a:lnTo>
                    <a:pt x="442" y="178"/>
                  </a:lnTo>
                  <a:lnTo>
                    <a:pt x="438" y="156"/>
                  </a:lnTo>
                  <a:lnTo>
                    <a:pt x="430" y="136"/>
                  </a:lnTo>
                  <a:lnTo>
                    <a:pt x="420" y="116"/>
                  </a:lnTo>
                  <a:lnTo>
                    <a:pt x="410" y="98"/>
                  </a:lnTo>
                  <a:lnTo>
                    <a:pt x="396" y="80"/>
                  </a:lnTo>
                  <a:lnTo>
                    <a:pt x="382" y="66"/>
                  </a:lnTo>
                  <a:lnTo>
                    <a:pt x="366" y="50"/>
                  </a:lnTo>
                  <a:lnTo>
                    <a:pt x="348" y="38"/>
                  </a:lnTo>
                  <a:lnTo>
                    <a:pt x="330" y="26"/>
                  </a:lnTo>
                  <a:lnTo>
                    <a:pt x="310" y="18"/>
                  </a:lnTo>
                  <a:lnTo>
                    <a:pt x="290" y="10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02" y="0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8" y="18"/>
                  </a:lnTo>
                  <a:lnTo>
                    <a:pt x="118" y="26"/>
                  </a:lnTo>
                  <a:lnTo>
                    <a:pt x="100" y="38"/>
                  </a:lnTo>
                  <a:lnTo>
                    <a:pt x="82" y="50"/>
                  </a:lnTo>
                  <a:lnTo>
                    <a:pt x="66" y="66"/>
                  </a:lnTo>
                  <a:lnTo>
                    <a:pt x="52" y="80"/>
                  </a:lnTo>
                  <a:lnTo>
                    <a:pt x="38" y="98"/>
                  </a:lnTo>
                  <a:lnTo>
                    <a:pt x="28" y="116"/>
                  </a:lnTo>
                  <a:lnTo>
                    <a:pt x="18" y="136"/>
                  </a:lnTo>
                  <a:lnTo>
                    <a:pt x="10" y="156"/>
                  </a:lnTo>
                  <a:lnTo>
                    <a:pt x="6" y="178"/>
                  </a:lnTo>
                  <a:lnTo>
                    <a:pt x="2" y="200"/>
                  </a:lnTo>
                  <a:lnTo>
                    <a:pt x="0" y="222"/>
                  </a:lnTo>
                  <a:lnTo>
                    <a:pt x="0" y="222"/>
                  </a:lnTo>
                  <a:close/>
                  <a:moveTo>
                    <a:pt x="372" y="222"/>
                  </a:moveTo>
                  <a:lnTo>
                    <a:pt x="372" y="222"/>
                  </a:lnTo>
                  <a:lnTo>
                    <a:pt x="372" y="238"/>
                  </a:lnTo>
                  <a:lnTo>
                    <a:pt x="368" y="252"/>
                  </a:lnTo>
                  <a:lnTo>
                    <a:pt x="366" y="266"/>
                  </a:lnTo>
                  <a:lnTo>
                    <a:pt x="360" y="280"/>
                  </a:lnTo>
                  <a:lnTo>
                    <a:pt x="354" y="294"/>
                  </a:lnTo>
                  <a:lnTo>
                    <a:pt x="346" y="306"/>
                  </a:lnTo>
                  <a:lnTo>
                    <a:pt x="338" y="316"/>
                  </a:lnTo>
                  <a:lnTo>
                    <a:pt x="328" y="328"/>
                  </a:lnTo>
                  <a:lnTo>
                    <a:pt x="318" y="338"/>
                  </a:lnTo>
                  <a:lnTo>
                    <a:pt x="306" y="346"/>
                  </a:lnTo>
                  <a:lnTo>
                    <a:pt x="294" y="352"/>
                  </a:lnTo>
                  <a:lnTo>
                    <a:pt x="282" y="360"/>
                  </a:lnTo>
                  <a:lnTo>
                    <a:pt x="268" y="364"/>
                  </a:lnTo>
                  <a:lnTo>
                    <a:pt x="254" y="368"/>
                  </a:lnTo>
                  <a:lnTo>
                    <a:pt x="240" y="370"/>
                  </a:lnTo>
                  <a:lnTo>
                    <a:pt x="224" y="370"/>
                  </a:lnTo>
                  <a:lnTo>
                    <a:pt x="224" y="370"/>
                  </a:lnTo>
                  <a:lnTo>
                    <a:pt x="208" y="370"/>
                  </a:lnTo>
                  <a:lnTo>
                    <a:pt x="194" y="368"/>
                  </a:lnTo>
                  <a:lnTo>
                    <a:pt x="180" y="364"/>
                  </a:lnTo>
                  <a:lnTo>
                    <a:pt x="166" y="360"/>
                  </a:lnTo>
                  <a:lnTo>
                    <a:pt x="154" y="352"/>
                  </a:lnTo>
                  <a:lnTo>
                    <a:pt x="142" y="346"/>
                  </a:lnTo>
                  <a:lnTo>
                    <a:pt x="130" y="338"/>
                  </a:lnTo>
                  <a:lnTo>
                    <a:pt x="120" y="328"/>
                  </a:lnTo>
                  <a:lnTo>
                    <a:pt x="110" y="316"/>
                  </a:lnTo>
                  <a:lnTo>
                    <a:pt x="102" y="306"/>
                  </a:lnTo>
                  <a:lnTo>
                    <a:pt x="94" y="294"/>
                  </a:lnTo>
                  <a:lnTo>
                    <a:pt x="88" y="280"/>
                  </a:lnTo>
                  <a:lnTo>
                    <a:pt x="82" y="266"/>
                  </a:lnTo>
                  <a:lnTo>
                    <a:pt x="80" y="252"/>
                  </a:lnTo>
                  <a:lnTo>
                    <a:pt x="76" y="238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08"/>
                  </a:lnTo>
                  <a:lnTo>
                    <a:pt x="80" y="194"/>
                  </a:lnTo>
                  <a:lnTo>
                    <a:pt x="82" y="178"/>
                  </a:lnTo>
                  <a:lnTo>
                    <a:pt x="88" y="166"/>
                  </a:lnTo>
                  <a:lnTo>
                    <a:pt x="94" y="152"/>
                  </a:lnTo>
                  <a:lnTo>
                    <a:pt x="102" y="140"/>
                  </a:lnTo>
                  <a:lnTo>
                    <a:pt x="110" y="128"/>
                  </a:lnTo>
                  <a:lnTo>
                    <a:pt x="120" y="118"/>
                  </a:lnTo>
                  <a:lnTo>
                    <a:pt x="130" y="108"/>
                  </a:lnTo>
                  <a:lnTo>
                    <a:pt x="142" y="100"/>
                  </a:lnTo>
                  <a:lnTo>
                    <a:pt x="154" y="92"/>
                  </a:lnTo>
                  <a:lnTo>
                    <a:pt x="166" y="86"/>
                  </a:lnTo>
                  <a:lnTo>
                    <a:pt x="180" y="82"/>
                  </a:lnTo>
                  <a:lnTo>
                    <a:pt x="194" y="78"/>
                  </a:lnTo>
                  <a:lnTo>
                    <a:pt x="208" y="76"/>
                  </a:lnTo>
                  <a:lnTo>
                    <a:pt x="224" y="74"/>
                  </a:lnTo>
                  <a:lnTo>
                    <a:pt x="224" y="74"/>
                  </a:lnTo>
                  <a:lnTo>
                    <a:pt x="240" y="76"/>
                  </a:lnTo>
                  <a:lnTo>
                    <a:pt x="254" y="78"/>
                  </a:lnTo>
                  <a:lnTo>
                    <a:pt x="268" y="82"/>
                  </a:lnTo>
                  <a:lnTo>
                    <a:pt x="282" y="86"/>
                  </a:lnTo>
                  <a:lnTo>
                    <a:pt x="294" y="92"/>
                  </a:lnTo>
                  <a:lnTo>
                    <a:pt x="306" y="100"/>
                  </a:lnTo>
                  <a:lnTo>
                    <a:pt x="318" y="108"/>
                  </a:lnTo>
                  <a:lnTo>
                    <a:pt x="328" y="118"/>
                  </a:lnTo>
                  <a:lnTo>
                    <a:pt x="338" y="128"/>
                  </a:lnTo>
                  <a:lnTo>
                    <a:pt x="346" y="140"/>
                  </a:lnTo>
                  <a:lnTo>
                    <a:pt x="354" y="152"/>
                  </a:lnTo>
                  <a:lnTo>
                    <a:pt x="360" y="166"/>
                  </a:lnTo>
                  <a:lnTo>
                    <a:pt x="366" y="178"/>
                  </a:lnTo>
                  <a:lnTo>
                    <a:pt x="368" y="194"/>
                  </a:lnTo>
                  <a:lnTo>
                    <a:pt x="372" y="208"/>
                  </a:lnTo>
                  <a:lnTo>
                    <a:pt x="372" y="222"/>
                  </a:lnTo>
                  <a:lnTo>
                    <a:pt x="37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3" name="Freeform 7" descr=" " title=" "/>
            <p:cNvSpPr>
              <a:spLocks noEditPoints="1"/>
            </p:cNvSpPr>
            <p:nvPr/>
          </p:nvSpPr>
          <p:spPr bwMode="auto">
            <a:xfrm>
              <a:off x="5041416" y="1805302"/>
              <a:ext cx="148192" cy="89901"/>
            </a:xfrm>
            <a:custGeom>
              <a:avLst/>
              <a:gdLst>
                <a:gd name="T0" fmla="*/ 360 w 722"/>
                <a:gd name="T1" fmla="*/ 0 h 438"/>
                <a:gd name="T2" fmla="*/ 260 w 722"/>
                <a:gd name="T3" fmla="*/ 8 h 438"/>
                <a:gd name="T4" fmla="*/ 166 w 722"/>
                <a:gd name="T5" fmla="*/ 34 h 438"/>
                <a:gd name="T6" fmla="*/ 82 w 722"/>
                <a:gd name="T7" fmla="*/ 76 h 438"/>
                <a:gd name="T8" fmla="*/ 46 w 722"/>
                <a:gd name="T9" fmla="*/ 102 h 438"/>
                <a:gd name="T10" fmla="*/ 12 w 722"/>
                <a:gd name="T11" fmla="*/ 132 h 438"/>
                <a:gd name="T12" fmla="*/ 6 w 722"/>
                <a:gd name="T13" fmla="*/ 138 h 438"/>
                <a:gd name="T14" fmla="*/ 2 w 722"/>
                <a:gd name="T15" fmla="*/ 152 h 438"/>
                <a:gd name="T16" fmla="*/ 0 w 722"/>
                <a:gd name="T17" fmla="*/ 400 h 438"/>
                <a:gd name="T18" fmla="*/ 2 w 722"/>
                <a:gd name="T19" fmla="*/ 408 h 438"/>
                <a:gd name="T20" fmla="*/ 6 w 722"/>
                <a:gd name="T21" fmla="*/ 422 h 438"/>
                <a:gd name="T22" fmla="*/ 18 w 722"/>
                <a:gd name="T23" fmla="*/ 432 h 438"/>
                <a:gd name="T24" fmla="*/ 30 w 722"/>
                <a:gd name="T25" fmla="*/ 438 h 438"/>
                <a:gd name="T26" fmla="*/ 684 w 722"/>
                <a:gd name="T27" fmla="*/ 438 h 438"/>
                <a:gd name="T28" fmla="*/ 692 w 722"/>
                <a:gd name="T29" fmla="*/ 438 h 438"/>
                <a:gd name="T30" fmla="*/ 704 w 722"/>
                <a:gd name="T31" fmla="*/ 432 h 438"/>
                <a:gd name="T32" fmla="*/ 714 w 722"/>
                <a:gd name="T33" fmla="*/ 422 h 438"/>
                <a:gd name="T34" fmla="*/ 720 w 722"/>
                <a:gd name="T35" fmla="*/ 408 h 438"/>
                <a:gd name="T36" fmla="*/ 722 w 722"/>
                <a:gd name="T37" fmla="*/ 158 h 438"/>
                <a:gd name="T38" fmla="*/ 720 w 722"/>
                <a:gd name="T39" fmla="*/ 152 h 438"/>
                <a:gd name="T40" fmla="*/ 716 w 722"/>
                <a:gd name="T41" fmla="*/ 138 h 438"/>
                <a:gd name="T42" fmla="*/ 710 w 722"/>
                <a:gd name="T43" fmla="*/ 132 h 438"/>
                <a:gd name="T44" fmla="*/ 676 w 722"/>
                <a:gd name="T45" fmla="*/ 102 h 438"/>
                <a:gd name="T46" fmla="*/ 640 w 722"/>
                <a:gd name="T47" fmla="*/ 76 h 438"/>
                <a:gd name="T48" fmla="*/ 556 w 722"/>
                <a:gd name="T49" fmla="*/ 34 h 438"/>
                <a:gd name="T50" fmla="*/ 462 w 722"/>
                <a:gd name="T51" fmla="*/ 8 h 438"/>
                <a:gd name="T52" fmla="*/ 360 w 722"/>
                <a:gd name="T53" fmla="*/ 0 h 438"/>
                <a:gd name="T54" fmla="*/ 646 w 722"/>
                <a:gd name="T55" fmla="*/ 362 h 438"/>
                <a:gd name="T56" fmla="*/ 76 w 722"/>
                <a:gd name="T57" fmla="*/ 174 h 438"/>
                <a:gd name="T58" fmla="*/ 104 w 722"/>
                <a:gd name="T59" fmla="*/ 152 h 438"/>
                <a:gd name="T60" fmla="*/ 168 w 722"/>
                <a:gd name="T61" fmla="*/ 116 h 438"/>
                <a:gd name="T62" fmla="*/ 240 w 722"/>
                <a:gd name="T63" fmla="*/ 90 h 438"/>
                <a:gd name="T64" fmla="*/ 320 w 722"/>
                <a:gd name="T65" fmla="*/ 76 h 438"/>
                <a:gd name="T66" fmla="*/ 360 w 722"/>
                <a:gd name="T67" fmla="*/ 76 h 438"/>
                <a:gd name="T68" fmla="*/ 444 w 722"/>
                <a:gd name="T69" fmla="*/ 82 h 438"/>
                <a:gd name="T70" fmla="*/ 520 w 722"/>
                <a:gd name="T71" fmla="*/ 100 h 438"/>
                <a:gd name="T72" fmla="*/ 588 w 722"/>
                <a:gd name="T73" fmla="*/ 132 h 438"/>
                <a:gd name="T74" fmla="*/ 646 w 722"/>
                <a:gd name="T75" fmla="*/ 174 h 438"/>
                <a:gd name="T76" fmla="*/ 646 w 722"/>
                <a:gd name="T77" fmla="*/ 3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2" h="438">
                  <a:moveTo>
                    <a:pt x="360" y="0"/>
                  </a:moveTo>
                  <a:lnTo>
                    <a:pt x="360" y="0"/>
                  </a:lnTo>
                  <a:lnTo>
                    <a:pt x="310" y="2"/>
                  </a:lnTo>
                  <a:lnTo>
                    <a:pt x="260" y="8"/>
                  </a:lnTo>
                  <a:lnTo>
                    <a:pt x="212" y="20"/>
                  </a:lnTo>
                  <a:lnTo>
                    <a:pt x="166" y="34"/>
                  </a:lnTo>
                  <a:lnTo>
                    <a:pt x="122" y="54"/>
                  </a:lnTo>
                  <a:lnTo>
                    <a:pt x="82" y="76"/>
                  </a:lnTo>
                  <a:lnTo>
                    <a:pt x="64" y="88"/>
                  </a:lnTo>
                  <a:lnTo>
                    <a:pt x="46" y="102"/>
                  </a:lnTo>
                  <a:lnTo>
                    <a:pt x="28" y="116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4" y="144"/>
                  </a:lnTo>
                  <a:lnTo>
                    <a:pt x="2" y="152"/>
                  </a:lnTo>
                  <a:lnTo>
                    <a:pt x="0" y="158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2" y="408"/>
                  </a:lnTo>
                  <a:lnTo>
                    <a:pt x="4" y="416"/>
                  </a:lnTo>
                  <a:lnTo>
                    <a:pt x="6" y="422"/>
                  </a:lnTo>
                  <a:lnTo>
                    <a:pt x="12" y="428"/>
                  </a:lnTo>
                  <a:lnTo>
                    <a:pt x="18" y="432"/>
                  </a:lnTo>
                  <a:lnTo>
                    <a:pt x="24" y="436"/>
                  </a:lnTo>
                  <a:lnTo>
                    <a:pt x="30" y="438"/>
                  </a:lnTo>
                  <a:lnTo>
                    <a:pt x="38" y="438"/>
                  </a:lnTo>
                  <a:lnTo>
                    <a:pt x="684" y="438"/>
                  </a:lnTo>
                  <a:lnTo>
                    <a:pt x="684" y="438"/>
                  </a:lnTo>
                  <a:lnTo>
                    <a:pt x="692" y="438"/>
                  </a:lnTo>
                  <a:lnTo>
                    <a:pt x="698" y="436"/>
                  </a:lnTo>
                  <a:lnTo>
                    <a:pt x="704" y="432"/>
                  </a:lnTo>
                  <a:lnTo>
                    <a:pt x="710" y="428"/>
                  </a:lnTo>
                  <a:lnTo>
                    <a:pt x="714" y="422"/>
                  </a:lnTo>
                  <a:lnTo>
                    <a:pt x="718" y="416"/>
                  </a:lnTo>
                  <a:lnTo>
                    <a:pt x="720" y="408"/>
                  </a:lnTo>
                  <a:lnTo>
                    <a:pt x="722" y="400"/>
                  </a:lnTo>
                  <a:lnTo>
                    <a:pt x="722" y="158"/>
                  </a:lnTo>
                  <a:lnTo>
                    <a:pt x="722" y="158"/>
                  </a:lnTo>
                  <a:lnTo>
                    <a:pt x="720" y="152"/>
                  </a:lnTo>
                  <a:lnTo>
                    <a:pt x="718" y="144"/>
                  </a:lnTo>
                  <a:lnTo>
                    <a:pt x="716" y="138"/>
                  </a:lnTo>
                  <a:lnTo>
                    <a:pt x="710" y="132"/>
                  </a:lnTo>
                  <a:lnTo>
                    <a:pt x="710" y="132"/>
                  </a:lnTo>
                  <a:lnTo>
                    <a:pt x="694" y="116"/>
                  </a:lnTo>
                  <a:lnTo>
                    <a:pt x="676" y="102"/>
                  </a:lnTo>
                  <a:lnTo>
                    <a:pt x="658" y="88"/>
                  </a:lnTo>
                  <a:lnTo>
                    <a:pt x="640" y="76"/>
                  </a:lnTo>
                  <a:lnTo>
                    <a:pt x="600" y="54"/>
                  </a:lnTo>
                  <a:lnTo>
                    <a:pt x="556" y="34"/>
                  </a:lnTo>
                  <a:lnTo>
                    <a:pt x="510" y="20"/>
                  </a:lnTo>
                  <a:lnTo>
                    <a:pt x="462" y="8"/>
                  </a:lnTo>
                  <a:lnTo>
                    <a:pt x="412" y="2"/>
                  </a:lnTo>
                  <a:lnTo>
                    <a:pt x="360" y="0"/>
                  </a:lnTo>
                  <a:lnTo>
                    <a:pt x="360" y="0"/>
                  </a:lnTo>
                  <a:close/>
                  <a:moveTo>
                    <a:pt x="646" y="362"/>
                  </a:moveTo>
                  <a:lnTo>
                    <a:pt x="76" y="362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104" y="152"/>
                  </a:lnTo>
                  <a:lnTo>
                    <a:pt x="134" y="132"/>
                  </a:lnTo>
                  <a:lnTo>
                    <a:pt x="168" y="116"/>
                  </a:lnTo>
                  <a:lnTo>
                    <a:pt x="202" y="100"/>
                  </a:lnTo>
                  <a:lnTo>
                    <a:pt x="240" y="90"/>
                  </a:lnTo>
                  <a:lnTo>
                    <a:pt x="278" y="82"/>
                  </a:lnTo>
                  <a:lnTo>
                    <a:pt x="320" y="76"/>
                  </a:lnTo>
                  <a:lnTo>
                    <a:pt x="360" y="76"/>
                  </a:lnTo>
                  <a:lnTo>
                    <a:pt x="360" y="76"/>
                  </a:lnTo>
                  <a:lnTo>
                    <a:pt x="402" y="76"/>
                  </a:lnTo>
                  <a:lnTo>
                    <a:pt x="444" y="82"/>
                  </a:lnTo>
                  <a:lnTo>
                    <a:pt x="482" y="90"/>
                  </a:lnTo>
                  <a:lnTo>
                    <a:pt x="520" y="100"/>
                  </a:lnTo>
                  <a:lnTo>
                    <a:pt x="554" y="116"/>
                  </a:lnTo>
                  <a:lnTo>
                    <a:pt x="588" y="132"/>
                  </a:lnTo>
                  <a:lnTo>
                    <a:pt x="618" y="152"/>
                  </a:lnTo>
                  <a:lnTo>
                    <a:pt x="646" y="174"/>
                  </a:lnTo>
                  <a:lnTo>
                    <a:pt x="646" y="362"/>
                  </a:lnTo>
                  <a:lnTo>
                    <a:pt x="646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4" name="Freeform 8" descr=" " title=" "/>
            <p:cNvSpPr>
              <a:spLocks noEditPoints="1"/>
            </p:cNvSpPr>
            <p:nvPr/>
          </p:nvSpPr>
          <p:spPr bwMode="auto">
            <a:xfrm>
              <a:off x="5069741" y="1709244"/>
              <a:ext cx="91542" cy="91543"/>
            </a:xfrm>
            <a:custGeom>
              <a:avLst/>
              <a:gdLst>
                <a:gd name="T0" fmla="*/ 246 w 446"/>
                <a:gd name="T1" fmla="*/ 446 h 446"/>
                <a:gd name="T2" fmla="*/ 310 w 446"/>
                <a:gd name="T3" fmla="*/ 428 h 446"/>
                <a:gd name="T4" fmla="*/ 364 w 446"/>
                <a:gd name="T5" fmla="*/ 396 h 446"/>
                <a:gd name="T6" fmla="*/ 408 w 446"/>
                <a:gd name="T7" fmla="*/ 348 h 446"/>
                <a:gd name="T8" fmla="*/ 436 w 446"/>
                <a:gd name="T9" fmla="*/ 290 h 446"/>
                <a:gd name="T10" fmla="*/ 446 w 446"/>
                <a:gd name="T11" fmla="*/ 222 h 446"/>
                <a:gd name="T12" fmla="*/ 442 w 446"/>
                <a:gd name="T13" fmla="*/ 178 h 446"/>
                <a:gd name="T14" fmla="*/ 420 w 446"/>
                <a:gd name="T15" fmla="*/ 116 h 446"/>
                <a:gd name="T16" fmla="*/ 380 w 446"/>
                <a:gd name="T17" fmla="*/ 66 h 446"/>
                <a:gd name="T18" fmla="*/ 330 w 446"/>
                <a:gd name="T19" fmla="*/ 26 h 446"/>
                <a:gd name="T20" fmla="*/ 268 w 446"/>
                <a:gd name="T21" fmla="*/ 4 h 446"/>
                <a:gd name="T22" fmla="*/ 222 w 446"/>
                <a:gd name="T23" fmla="*/ 0 h 446"/>
                <a:gd name="T24" fmla="*/ 156 w 446"/>
                <a:gd name="T25" fmla="*/ 10 h 446"/>
                <a:gd name="T26" fmla="*/ 98 w 446"/>
                <a:gd name="T27" fmla="*/ 38 h 446"/>
                <a:gd name="T28" fmla="*/ 50 w 446"/>
                <a:gd name="T29" fmla="*/ 80 h 446"/>
                <a:gd name="T30" fmla="*/ 18 w 446"/>
                <a:gd name="T31" fmla="*/ 136 h 446"/>
                <a:gd name="T32" fmla="*/ 0 w 446"/>
                <a:gd name="T33" fmla="*/ 200 h 446"/>
                <a:gd name="T34" fmla="*/ 0 w 446"/>
                <a:gd name="T35" fmla="*/ 246 h 446"/>
                <a:gd name="T36" fmla="*/ 18 w 446"/>
                <a:gd name="T37" fmla="*/ 310 h 446"/>
                <a:gd name="T38" fmla="*/ 50 w 446"/>
                <a:gd name="T39" fmla="*/ 364 h 446"/>
                <a:gd name="T40" fmla="*/ 98 w 446"/>
                <a:gd name="T41" fmla="*/ 408 h 446"/>
                <a:gd name="T42" fmla="*/ 156 w 446"/>
                <a:gd name="T43" fmla="*/ 436 h 446"/>
                <a:gd name="T44" fmla="*/ 222 w 446"/>
                <a:gd name="T45" fmla="*/ 446 h 446"/>
                <a:gd name="T46" fmla="*/ 222 w 446"/>
                <a:gd name="T47" fmla="*/ 74 h 446"/>
                <a:gd name="T48" fmla="*/ 266 w 446"/>
                <a:gd name="T49" fmla="*/ 82 h 446"/>
                <a:gd name="T50" fmla="*/ 306 w 446"/>
                <a:gd name="T51" fmla="*/ 100 h 446"/>
                <a:gd name="T52" fmla="*/ 338 w 446"/>
                <a:gd name="T53" fmla="*/ 128 h 446"/>
                <a:gd name="T54" fmla="*/ 360 w 446"/>
                <a:gd name="T55" fmla="*/ 166 h 446"/>
                <a:gd name="T56" fmla="*/ 370 w 446"/>
                <a:gd name="T57" fmla="*/ 208 h 446"/>
                <a:gd name="T58" fmla="*/ 370 w 446"/>
                <a:gd name="T59" fmla="*/ 238 h 446"/>
                <a:gd name="T60" fmla="*/ 360 w 446"/>
                <a:gd name="T61" fmla="*/ 280 h 446"/>
                <a:gd name="T62" fmla="*/ 338 w 446"/>
                <a:gd name="T63" fmla="*/ 316 h 446"/>
                <a:gd name="T64" fmla="*/ 306 w 446"/>
                <a:gd name="T65" fmla="*/ 346 h 446"/>
                <a:gd name="T66" fmla="*/ 266 w 446"/>
                <a:gd name="T67" fmla="*/ 364 h 446"/>
                <a:gd name="T68" fmla="*/ 222 w 446"/>
                <a:gd name="T69" fmla="*/ 370 h 446"/>
                <a:gd name="T70" fmla="*/ 194 w 446"/>
                <a:gd name="T71" fmla="*/ 368 h 446"/>
                <a:gd name="T72" fmla="*/ 152 w 446"/>
                <a:gd name="T73" fmla="*/ 352 h 446"/>
                <a:gd name="T74" fmla="*/ 118 w 446"/>
                <a:gd name="T75" fmla="*/ 328 h 446"/>
                <a:gd name="T76" fmla="*/ 92 w 446"/>
                <a:gd name="T77" fmla="*/ 294 h 446"/>
                <a:gd name="T78" fmla="*/ 78 w 446"/>
                <a:gd name="T79" fmla="*/ 252 h 446"/>
                <a:gd name="T80" fmla="*/ 76 w 446"/>
                <a:gd name="T81" fmla="*/ 222 h 446"/>
                <a:gd name="T82" fmla="*/ 82 w 446"/>
                <a:gd name="T83" fmla="*/ 178 h 446"/>
                <a:gd name="T84" fmla="*/ 100 w 446"/>
                <a:gd name="T85" fmla="*/ 140 h 446"/>
                <a:gd name="T86" fmla="*/ 128 w 446"/>
                <a:gd name="T87" fmla="*/ 108 h 446"/>
                <a:gd name="T88" fmla="*/ 166 w 446"/>
                <a:gd name="T89" fmla="*/ 86 h 446"/>
                <a:gd name="T90" fmla="*/ 208 w 446"/>
                <a:gd name="T91" fmla="*/ 7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6" h="446">
                  <a:moveTo>
                    <a:pt x="222" y="446"/>
                  </a:moveTo>
                  <a:lnTo>
                    <a:pt x="222" y="446"/>
                  </a:lnTo>
                  <a:lnTo>
                    <a:pt x="246" y="446"/>
                  </a:lnTo>
                  <a:lnTo>
                    <a:pt x="268" y="442"/>
                  </a:lnTo>
                  <a:lnTo>
                    <a:pt x="290" y="436"/>
                  </a:lnTo>
                  <a:lnTo>
                    <a:pt x="310" y="428"/>
                  </a:lnTo>
                  <a:lnTo>
                    <a:pt x="330" y="420"/>
                  </a:lnTo>
                  <a:lnTo>
                    <a:pt x="348" y="408"/>
                  </a:lnTo>
                  <a:lnTo>
                    <a:pt x="364" y="396"/>
                  </a:lnTo>
                  <a:lnTo>
                    <a:pt x="380" y="380"/>
                  </a:lnTo>
                  <a:lnTo>
                    <a:pt x="396" y="364"/>
                  </a:lnTo>
                  <a:lnTo>
                    <a:pt x="408" y="348"/>
                  </a:lnTo>
                  <a:lnTo>
                    <a:pt x="420" y="330"/>
                  </a:lnTo>
                  <a:lnTo>
                    <a:pt x="428" y="310"/>
                  </a:lnTo>
                  <a:lnTo>
                    <a:pt x="436" y="290"/>
                  </a:lnTo>
                  <a:lnTo>
                    <a:pt x="442" y="268"/>
                  </a:lnTo>
                  <a:lnTo>
                    <a:pt x="446" y="246"/>
                  </a:lnTo>
                  <a:lnTo>
                    <a:pt x="446" y="222"/>
                  </a:lnTo>
                  <a:lnTo>
                    <a:pt x="446" y="222"/>
                  </a:lnTo>
                  <a:lnTo>
                    <a:pt x="446" y="200"/>
                  </a:lnTo>
                  <a:lnTo>
                    <a:pt x="442" y="178"/>
                  </a:lnTo>
                  <a:lnTo>
                    <a:pt x="436" y="156"/>
                  </a:lnTo>
                  <a:lnTo>
                    <a:pt x="428" y="136"/>
                  </a:lnTo>
                  <a:lnTo>
                    <a:pt x="420" y="116"/>
                  </a:lnTo>
                  <a:lnTo>
                    <a:pt x="408" y="98"/>
                  </a:lnTo>
                  <a:lnTo>
                    <a:pt x="396" y="80"/>
                  </a:lnTo>
                  <a:lnTo>
                    <a:pt x="380" y="66"/>
                  </a:lnTo>
                  <a:lnTo>
                    <a:pt x="364" y="50"/>
                  </a:lnTo>
                  <a:lnTo>
                    <a:pt x="348" y="38"/>
                  </a:lnTo>
                  <a:lnTo>
                    <a:pt x="330" y="26"/>
                  </a:lnTo>
                  <a:lnTo>
                    <a:pt x="310" y="18"/>
                  </a:lnTo>
                  <a:lnTo>
                    <a:pt x="290" y="10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00" y="0"/>
                  </a:lnTo>
                  <a:lnTo>
                    <a:pt x="178" y="4"/>
                  </a:lnTo>
                  <a:lnTo>
                    <a:pt x="156" y="10"/>
                  </a:lnTo>
                  <a:lnTo>
                    <a:pt x="136" y="18"/>
                  </a:lnTo>
                  <a:lnTo>
                    <a:pt x="116" y="26"/>
                  </a:lnTo>
                  <a:lnTo>
                    <a:pt x="98" y="38"/>
                  </a:lnTo>
                  <a:lnTo>
                    <a:pt x="82" y="50"/>
                  </a:lnTo>
                  <a:lnTo>
                    <a:pt x="66" y="66"/>
                  </a:lnTo>
                  <a:lnTo>
                    <a:pt x="50" y="80"/>
                  </a:lnTo>
                  <a:lnTo>
                    <a:pt x="38" y="98"/>
                  </a:lnTo>
                  <a:lnTo>
                    <a:pt x="26" y="116"/>
                  </a:lnTo>
                  <a:lnTo>
                    <a:pt x="18" y="136"/>
                  </a:lnTo>
                  <a:lnTo>
                    <a:pt x="10" y="156"/>
                  </a:lnTo>
                  <a:lnTo>
                    <a:pt x="4" y="178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46"/>
                  </a:lnTo>
                  <a:lnTo>
                    <a:pt x="4" y="268"/>
                  </a:lnTo>
                  <a:lnTo>
                    <a:pt x="10" y="290"/>
                  </a:lnTo>
                  <a:lnTo>
                    <a:pt x="18" y="310"/>
                  </a:lnTo>
                  <a:lnTo>
                    <a:pt x="26" y="330"/>
                  </a:lnTo>
                  <a:lnTo>
                    <a:pt x="38" y="348"/>
                  </a:lnTo>
                  <a:lnTo>
                    <a:pt x="50" y="364"/>
                  </a:lnTo>
                  <a:lnTo>
                    <a:pt x="66" y="380"/>
                  </a:lnTo>
                  <a:lnTo>
                    <a:pt x="82" y="396"/>
                  </a:lnTo>
                  <a:lnTo>
                    <a:pt x="98" y="408"/>
                  </a:lnTo>
                  <a:lnTo>
                    <a:pt x="116" y="420"/>
                  </a:lnTo>
                  <a:lnTo>
                    <a:pt x="136" y="428"/>
                  </a:lnTo>
                  <a:lnTo>
                    <a:pt x="156" y="436"/>
                  </a:lnTo>
                  <a:lnTo>
                    <a:pt x="178" y="442"/>
                  </a:lnTo>
                  <a:lnTo>
                    <a:pt x="200" y="446"/>
                  </a:lnTo>
                  <a:lnTo>
                    <a:pt x="222" y="446"/>
                  </a:lnTo>
                  <a:lnTo>
                    <a:pt x="222" y="446"/>
                  </a:lnTo>
                  <a:close/>
                  <a:moveTo>
                    <a:pt x="222" y="74"/>
                  </a:moveTo>
                  <a:lnTo>
                    <a:pt x="222" y="74"/>
                  </a:lnTo>
                  <a:lnTo>
                    <a:pt x="238" y="76"/>
                  </a:lnTo>
                  <a:lnTo>
                    <a:pt x="252" y="78"/>
                  </a:lnTo>
                  <a:lnTo>
                    <a:pt x="266" y="82"/>
                  </a:lnTo>
                  <a:lnTo>
                    <a:pt x="280" y="86"/>
                  </a:lnTo>
                  <a:lnTo>
                    <a:pt x="294" y="92"/>
                  </a:lnTo>
                  <a:lnTo>
                    <a:pt x="306" y="100"/>
                  </a:lnTo>
                  <a:lnTo>
                    <a:pt x="318" y="108"/>
                  </a:lnTo>
                  <a:lnTo>
                    <a:pt x="328" y="118"/>
                  </a:lnTo>
                  <a:lnTo>
                    <a:pt x="338" y="128"/>
                  </a:lnTo>
                  <a:lnTo>
                    <a:pt x="346" y="140"/>
                  </a:lnTo>
                  <a:lnTo>
                    <a:pt x="354" y="152"/>
                  </a:lnTo>
                  <a:lnTo>
                    <a:pt x="360" y="166"/>
                  </a:lnTo>
                  <a:lnTo>
                    <a:pt x="364" y="178"/>
                  </a:lnTo>
                  <a:lnTo>
                    <a:pt x="368" y="194"/>
                  </a:lnTo>
                  <a:lnTo>
                    <a:pt x="370" y="208"/>
                  </a:lnTo>
                  <a:lnTo>
                    <a:pt x="370" y="222"/>
                  </a:lnTo>
                  <a:lnTo>
                    <a:pt x="370" y="222"/>
                  </a:lnTo>
                  <a:lnTo>
                    <a:pt x="370" y="238"/>
                  </a:lnTo>
                  <a:lnTo>
                    <a:pt x="368" y="252"/>
                  </a:lnTo>
                  <a:lnTo>
                    <a:pt x="364" y="266"/>
                  </a:lnTo>
                  <a:lnTo>
                    <a:pt x="360" y="280"/>
                  </a:lnTo>
                  <a:lnTo>
                    <a:pt x="354" y="294"/>
                  </a:lnTo>
                  <a:lnTo>
                    <a:pt x="346" y="306"/>
                  </a:lnTo>
                  <a:lnTo>
                    <a:pt x="338" y="316"/>
                  </a:lnTo>
                  <a:lnTo>
                    <a:pt x="328" y="328"/>
                  </a:lnTo>
                  <a:lnTo>
                    <a:pt x="318" y="338"/>
                  </a:lnTo>
                  <a:lnTo>
                    <a:pt x="306" y="346"/>
                  </a:lnTo>
                  <a:lnTo>
                    <a:pt x="294" y="352"/>
                  </a:lnTo>
                  <a:lnTo>
                    <a:pt x="280" y="360"/>
                  </a:lnTo>
                  <a:lnTo>
                    <a:pt x="266" y="364"/>
                  </a:lnTo>
                  <a:lnTo>
                    <a:pt x="252" y="368"/>
                  </a:lnTo>
                  <a:lnTo>
                    <a:pt x="238" y="370"/>
                  </a:lnTo>
                  <a:lnTo>
                    <a:pt x="222" y="370"/>
                  </a:lnTo>
                  <a:lnTo>
                    <a:pt x="222" y="370"/>
                  </a:lnTo>
                  <a:lnTo>
                    <a:pt x="208" y="370"/>
                  </a:lnTo>
                  <a:lnTo>
                    <a:pt x="194" y="368"/>
                  </a:lnTo>
                  <a:lnTo>
                    <a:pt x="180" y="364"/>
                  </a:lnTo>
                  <a:lnTo>
                    <a:pt x="166" y="360"/>
                  </a:lnTo>
                  <a:lnTo>
                    <a:pt x="152" y="352"/>
                  </a:lnTo>
                  <a:lnTo>
                    <a:pt x="140" y="346"/>
                  </a:lnTo>
                  <a:lnTo>
                    <a:pt x="128" y="338"/>
                  </a:lnTo>
                  <a:lnTo>
                    <a:pt x="118" y="328"/>
                  </a:lnTo>
                  <a:lnTo>
                    <a:pt x="108" y="316"/>
                  </a:lnTo>
                  <a:lnTo>
                    <a:pt x="100" y="306"/>
                  </a:lnTo>
                  <a:lnTo>
                    <a:pt x="92" y="294"/>
                  </a:lnTo>
                  <a:lnTo>
                    <a:pt x="86" y="280"/>
                  </a:lnTo>
                  <a:lnTo>
                    <a:pt x="82" y="266"/>
                  </a:lnTo>
                  <a:lnTo>
                    <a:pt x="78" y="252"/>
                  </a:lnTo>
                  <a:lnTo>
                    <a:pt x="76" y="238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08"/>
                  </a:lnTo>
                  <a:lnTo>
                    <a:pt x="78" y="194"/>
                  </a:lnTo>
                  <a:lnTo>
                    <a:pt x="82" y="178"/>
                  </a:lnTo>
                  <a:lnTo>
                    <a:pt x="86" y="166"/>
                  </a:lnTo>
                  <a:lnTo>
                    <a:pt x="92" y="152"/>
                  </a:lnTo>
                  <a:lnTo>
                    <a:pt x="100" y="140"/>
                  </a:lnTo>
                  <a:lnTo>
                    <a:pt x="108" y="128"/>
                  </a:lnTo>
                  <a:lnTo>
                    <a:pt x="118" y="118"/>
                  </a:lnTo>
                  <a:lnTo>
                    <a:pt x="128" y="108"/>
                  </a:lnTo>
                  <a:lnTo>
                    <a:pt x="140" y="100"/>
                  </a:lnTo>
                  <a:lnTo>
                    <a:pt x="152" y="92"/>
                  </a:lnTo>
                  <a:lnTo>
                    <a:pt x="166" y="86"/>
                  </a:lnTo>
                  <a:lnTo>
                    <a:pt x="180" y="82"/>
                  </a:lnTo>
                  <a:lnTo>
                    <a:pt x="194" y="78"/>
                  </a:lnTo>
                  <a:lnTo>
                    <a:pt x="208" y="76"/>
                  </a:lnTo>
                  <a:lnTo>
                    <a:pt x="222" y="74"/>
                  </a:lnTo>
                  <a:lnTo>
                    <a:pt x="222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5" name="Freeform 9" descr=" " title=" "/>
            <p:cNvSpPr>
              <a:spLocks noEditPoints="1"/>
            </p:cNvSpPr>
            <p:nvPr/>
          </p:nvSpPr>
          <p:spPr bwMode="auto">
            <a:xfrm>
              <a:off x="4710139" y="1805302"/>
              <a:ext cx="148192" cy="89901"/>
            </a:xfrm>
            <a:custGeom>
              <a:avLst/>
              <a:gdLst>
                <a:gd name="T0" fmla="*/ 684 w 722"/>
                <a:gd name="T1" fmla="*/ 438 h 438"/>
                <a:gd name="T2" fmla="*/ 692 w 722"/>
                <a:gd name="T3" fmla="*/ 438 h 438"/>
                <a:gd name="T4" fmla="*/ 704 w 722"/>
                <a:gd name="T5" fmla="*/ 432 h 438"/>
                <a:gd name="T6" fmla="*/ 716 w 722"/>
                <a:gd name="T7" fmla="*/ 422 h 438"/>
                <a:gd name="T8" fmla="*/ 720 w 722"/>
                <a:gd name="T9" fmla="*/ 408 h 438"/>
                <a:gd name="T10" fmla="*/ 722 w 722"/>
                <a:gd name="T11" fmla="*/ 158 h 438"/>
                <a:gd name="T12" fmla="*/ 720 w 722"/>
                <a:gd name="T13" fmla="*/ 152 h 438"/>
                <a:gd name="T14" fmla="*/ 716 w 722"/>
                <a:gd name="T15" fmla="*/ 138 h 438"/>
                <a:gd name="T16" fmla="*/ 710 w 722"/>
                <a:gd name="T17" fmla="*/ 132 h 438"/>
                <a:gd name="T18" fmla="*/ 676 w 722"/>
                <a:gd name="T19" fmla="*/ 102 h 438"/>
                <a:gd name="T20" fmla="*/ 640 w 722"/>
                <a:gd name="T21" fmla="*/ 76 h 438"/>
                <a:gd name="T22" fmla="*/ 556 w 722"/>
                <a:gd name="T23" fmla="*/ 34 h 438"/>
                <a:gd name="T24" fmla="*/ 462 w 722"/>
                <a:gd name="T25" fmla="*/ 8 h 438"/>
                <a:gd name="T26" fmla="*/ 360 w 722"/>
                <a:gd name="T27" fmla="*/ 0 h 438"/>
                <a:gd name="T28" fmla="*/ 310 w 722"/>
                <a:gd name="T29" fmla="*/ 2 h 438"/>
                <a:gd name="T30" fmla="*/ 212 w 722"/>
                <a:gd name="T31" fmla="*/ 20 h 438"/>
                <a:gd name="T32" fmla="*/ 122 w 722"/>
                <a:gd name="T33" fmla="*/ 54 h 438"/>
                <a:gd name="T34" fmla="*/ 64 w 722"/>
                <a:gd name="T35" fmla="*/ 88 h 438"/>
                <a:gd name="T36" fmla="*/ 28 w 722"/>
                <a:gd name="T37" fmla="*/ 116 h 438"/>
                <a:gd name="T38" fmla="*/ 12 w 722"/>
                <a:gd name="T39" fmla="*/ 132 h 438"/>
                <a:gd name="T40" fmla="*/ 4 w 722"/>
                <a:gd name="T41" fmla="*/ 144 h 438"/>
                <a:gd name="T42" fmla="*/ 0 w 722"/>
                <a:gd name="T43" fmla="*/ 158 h 438"/>
                <a:gd name="T44" fmla="*/ 0 w 722"/>
                <a:gd name="T45" fmla="*/ 400 h 438"/>
                <a:gd name="T46" fmla="*/ 4 w 722"/>
                <a:gd name="T47" fmla="*/ 416 h 438"/>
                <a:gd name="T48" fmla="*/ 12 w 722"/>
                <a:gd name="T49" fmla="*/ 428 h 438"/>
                <a:gd name="T50" fmla="*/ 24 w 722"/>
                <a:gd name="T51" fmla="*/ 436 h 438"/>
                <a:gd name="T52" fmla="*/ 38 w 722"/>
                <a:gd name="T53" fmla="*/ 438 h 438"/>
                <a:gd name="T54" fmla="*/ 76 w 722"/>
                <a:gd name="T55" fmla="*/ 174 h 438"/>
                <a:gd name="T56" fmla="*/ 104 w 722"/>
                <a:gd name="T57" fmla="*/ 152 h 438"/>
                <a:gd name="T58" fmla="*/ 168 w 722"/>
                <a:gd name="T59" fmla="*/ 116 h 438"/>
                <a:gd name="T60" fmla="*/ 240 w 722"/>
                <a:gd name="T61" fmla="*/ 90 h 438"/>
                <a:gd name="T62" fmla="*/ 320 w 722"/>
                <a:gd name="T63" fmla="*/ 76 h 438"/>
                <a:gd name="T64" fmla="*/ 360 w 722"/>
                <a:gd name="T65" fmla="*/ 76 h 438"/>
                <a:gd name="T66" fmla="*/ 444 w 722"/>
                <a:gd name="T67" fmla="*/ 82 h 438"/>
                <a:gd name="T68" fmla="*/ 520 w 722"/>
                <a:gd name="T69" fmla="*/ 100 h 438"/>
                <a:gd name="T70" fmla="*/ 588 w 722"/>
                <a:gd name="T71" fmla="*/ 132 h 438"/>
                <a:gd name="T72" fmla="*/ 646 w 722"/>
                <a:gd name="T73" fmla="*/ 174 h 438"/>
                <a:gd name="T74" fmla="*/ 76 w 722"/>
                <a:gd name="T75" fmla="*/ 3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2" h="438">
                  <a:moveTo>
                    <a:pt x="38" y="438"/>
                  </a:moveTo>
                  <a:lnTo>
                    <a:pt x="684" y="438"/>
                  </a:lnTo>
                  <a:lnTo>
                    <a:pt x="684" y="438"/>
                  </a:lnTo>
                  <a:lnTo>
                    <a:pt x="692" y="438"/>
                  </a:lnTo>
                  <a:lnTo>
                    <a:pt x="698" y="436"/>
                  </a:lnTo>
                  <a:lnTo>
                    <a:pt x="704" y="432"/>
                  </a:lnTo>
                  <a:lnTo>
                    <a:pt x="710" y="428"/>
                  </a:lnTo>
                  <a:lnTo>
                    <a:pt x="716" y="422"/>
                  </a:lnTo>
                  <a:lnTo>
                    <a:pt x="718" y="416"/>
                  </a:lnTo>
                  <a:lnTo>
                    <a:pt x="720" y="408"/>
                  </a:lnTo>
                  <a:lnTo>
                    <a:pt x="722" y="400"/>
                  </a:lnTo>
                  <a:lnTo>
                    <a:pt x="722" y="158"/>
                  </a:lnTo>
                  <a:lnTo>
                    <a:pt x="722" y="158"/>
                  </a:lnTo>
                  <a:lnTo>
                    <a:pt x="720" y="152"/>
                  </a:lnTo>
                  <a:lnTo>
                    <a:pt x="718" y="144"/>
                  </a:lnTo>
                  <a:lnTo>
                    <a:pt x="716" y="138"/>
                  </a:lnTo>
                  <a:lnTo>
                    <a:pt x="710" y="132"/>
                  </a:lnTo>
                  <a:lnTo>
                    <a:pt x="710" y="132"/>
                  </a:lnTo>
                  <a:lnTo>
                    <a:pt x="694" y="116"/>
                  </a:lnTo>
                  <a:lnTo>
                    <a:pt x="676" y="102"/>
                  </a:lnTo>
                  <a:lnTo>
                    <a:pt x="658" y="88"/>
                  </a:lnTo>
                  <a:lnTo>
                    <a:pt x="640" y="76"/>
                  </a:lnTo>
                  <a:lnTo>
                    <a:pt x="600" y="54"/>
                  </a:lnTo>
                  <a:lnTo>
                    <a:pt x="556" y="34"/>
                  </a:lnTo>
                  <a:lnTo>
                    <a:pt x="510" y="20"/>
                  </a:lnTo>
                  <a:lnTo>
                    <a:pt x="462" y="8"/>
                  </a:lnTo>
                  <a:lnTo>
                    <a:pt x="412" y="2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10" y="2"/>
                  </a:lnTo>
                  <a:lnTo>
                    <a:pt x="260" y="8"/>
                  </a:lnTo>
                  <a:lnTo>
                    <a:pt x="212" y="20"/>
                  </a:lnTo>
                  <a:lnTo>
                    <a:pt x="166" y="34"/>
                  </a:lnTo>
                  <a:lnTo>
                    <a:pt x="122" y="54"/>
                  </a:lnTo>
                  <a:lnTo>
                    <a:pt x="82" y="76"/>
                  </a:lnTo>
                  <a:lnTo>
                    <a:pt x="64" y="88"/>
                  </a:lnTo>
                  <a:lnTo>
                    <a:pt x="46" y="102"/>
                  </a:lnTo>
                  <a:lnTo>
                    <a:pt x="28" y="116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4" y="144"/>
                  </a:lnTo>
                  <a:lnTo>
                    <a:pt x="2" y="152"/>
                  </a:lnTo>
                  <a:lnTo>
                    <a:pt x="0" y="158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2" y="408"/>
                  </a:lnTo>
                  <a:lnTo>
                    <a:pt x="4" y="416"/>
                  </a:lnTo>
                  <a:lnTo>
                    <a:pt x="6" y="422"/>
                  </a:lnTo>
                  <a:lnTo>
                    <a:pt x="12" y="428"/>
                  </a:lnTo>
                  <a:lnTo>
                    <a:pt x="18" y="432"/>
                  </a:lnTo>
                  <a:lnTo>
                    <a:pt x="24" y="436"/>
                  </a:lnTo>
                  <a:lnTo>
                    <a:pt x="30" y="438"/>
                  </a:lnTo>
                  <a:lnTo>
                    <a:pt x="38" y="438"/>
                  </a:lnTo>
                  <a:lnTo>
                    <a:pt x="38" y="438"/>
                  </a:lnTo>
                  <a:close/>
                  <a:moveTo>
                    <a:pt x="76" y="174"/>
                  </a:moveTo>
                  <a:lnTo>
                    <a:pt x="76" y="174"/>
                  </a:lnTo>
                  <a:lnTo>
                    <a:pt x="104" y="152"/>
                  </a:lnTo>
                  <a:lnTo>
                    <a:pt x="134" y="132"/>
                  </a:lnTo>
                  <a:lnTo>
                    <a:pt x="168" y="116"/>
                  </a:lnTo>
                  <a:lnTo>
                    <a:pt x="202" y="100"/>
                  </a:lnTo>
                  <a:lnTo>
                    <a:pt x="240" y="90"/>
                  </a:lnTo>
                  <a:lnTo>
                    <a:pt x="278" y="82"/>
                  </a:lnTo>
                  <a:lnTo>
                    <a:pt x="320" y="76"/>
                  </a:lnTo>
                  <a:lnTo>
                    <a:pt x="360" y="76"/>
                  </a:lnTo>
                  <a:lnTo>
                    <a:pt x="360" y="76"/>
                  </a:lnTo>
                  <a:lnTo>
                    <a:pt x="402" y="76"/>
                  </a:lnTo>
                  <a:lnTo>
                    <a:pt x="444" y="82"/>
                  </a:lnTo>
                  <a:lnTo>
                    <a:pt x="482" y="90"/>
                  </a:lnTo>
                  <a:lnTo>
                    <a:pt x="520" y="100"/>
                  </a:lnTo>
                  <a:lnTo>
                    <a:pt x="554" y="116"/>
                  </a:lnTo>
                  <a:lnTo>
                    <a:pt x="588" y="132"/>
                  </a:lnTo>
                  <a:lnTo>
                    <a:pt x="618" y="152"/>
                  </a:lnTo>
                  <a:lnTo>
                    <a:pt x="646" y="174"/>
                  </a:lnTo>
                  <a:lnTo>
                    <a:pt x="646" y="362"/>
                  </a:lnTo>
                  <a:lnTo>
                    <a:pt x="76" y="362"/>
                  </a:lnTo>
                  <a:lnTo>
                    <a:pt x="76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6" name="Freeform 10" descr=" " title=" "/>
            <p:cNvSpPr>
              <a:spLocks noEditPoints="1"/>
            </p:cNvSpPr>
            <p:nvPr/>
          </p:nvSpPr>
          <p:spPr bwMode="auto">
            <a:xfrm>
              <a:off x="4738464" y="1709244"/>
              <a:ext cx="91542" cy="91543"/>
            </a:xfrm>
            <a:custGeom>
              <a:avLst/>
              <a:gdLst>
                <a:gd name="T0" fmla="*/ 200 w 446"/>
                <a:gd name="T1" fmla="*/ 0 h 446"/>
                <a:gd name="T2" fmla="*/ 136 w 446"/>
                <a:gd name="T3" fmla="*/ 18 h 446"/>
                <a:gd name="T4" fmla="*/ 82 w 446"/>
                <a:gd name="T5" fmla="*/ 50 h 446"/>
                <a:gd name="T6" fmla="*/ 38 w 446"/>
                <a:gd name="T7" fmla="*/ 98 h 446"/>
                <a:gd name="T8" fmla="*/ 10 w 446"/>
                <a:gd name="T9" fmla="*/ 156 h 446"/>
                <a:gd name="T10" fmla="*/ 0 w 446"/>
                <a:gd name="T11" fmla="*/ 222 h 446"/>
                <a:gd name="T12" fmla="*/ 4 w 446"/>
                <a:gd name="T13" fmla="*/ 268 h 446"/>
                <a:gd name="T14" fmla="*/ 26 w 446"/>
                <a:gd name="T15" fmla="*/ 330 h 446"/>
                <a:gd name="T16" fmla="*/ 66 w 446"/>
                <a:gd name="T17" fmla="*/ 380 h 446"/>
                <a:gd name="T18" fmla="*/ 116 w 446"/>
                <a:gd name="T19" fmla="*/ 420 h 446"/>
                <a:gd name="T20" fmla="*/ 178 w 446"/>
                <a:gd name="T21" fmla="*/ 442 h 446"/>
                <a:gd name="T22" fmla="*/ 224 w 446"/>
                <a:gd name="T23" fmla="*/ 446 h 446"/>
                <a:gd name="T24" fmla="*/ 290 w 446"/>
                <a:gd name="T25" fmla="*/ 436 h 446"/>
                <a:gd name="T26" fmla="*/ 348 w 446"/>
                <a:gd name="T27" fmla="*/ 408 h 446"/>
                <a:gd name="T28" fmla="*/ 396 w 446"/>
                <a:gd name="T29" fmla="*/ 364 h 446"/>
                <a:gd name="T30" fmla="*/ 428 w 446"/>
                <a:gd name="T31" fmla="*/ 310 h 446"/>
                <a:gd name="T32" fmla="*/ 446 w 446"/>
                <a:gd name="T33" fmla="*/ 246 h 446"/>
                <a:gd name="T34" fmla="*/ 446 w 446"/>
                <a:gd name="T35" fmla="*/ 200 h 446"/>
                <a:gd name="T36" fmla="*/ 428 w 446"/>
                <a:gd name="T37" fmla="*/ 136 h 446"/>
                <a:gd name="T38" fmla="*/ 396 w 446"/>
                <a:gd name="T39" fmla="*/ 80 h 446"/>
                <a:gd name="T40" fmla="*/ 348 w 446"/>
                <a:gd name="T41" fmla="*/ 38 h 446"/>
                <a:gd name="T42" fmla="*/ 290 w 446"/>
                <a:gd name="T43" fmla="*/ 10 h 446"/>
                <a:gd name="T44" fmla="*/ 224 w 446"/>
                <a:gd name="T45" fmla="*/ 0 h 446"/>
                <a:gd name="T46" fmla="*/ 224 w 446"/>
                <a:gd name="T47" fmla="*/ 370 h 446"/>
                <a:gd name="T48" fmla="*/ 180 w 446"/>
                <a:gd name="T49" fmla="*/ 364 h 446"/>
                <a:gd name="T50" fmla="*/ 140 w 446"/>
                <a:gd name="T51" fmla="*/ 346 h 446"/>
                <a:gd name="T52" fmla="*/ 108 w 446"/>
                <a:gd name="T53" fmla="*/ 316 h 446"/>
                <a:gd name="T54" fmla="*/ 86 w 446"/>
                <a:gd name="T55" fmla="*/ 280 h 446"/>
                <a:gd name="T56" fmla="*/ 76 w 446"/>
                <a:gd name="T57" fmla="*/ 238 h 446"/>
                <a:gd name="T58" fmla="*/ 76 w 446"/>
                <a:gd name="T59" fmla="*/ 208 h 446"/>
                <a:gd name="T60" fmla="*/ 86 w 446"/>
                <a:gd name="T61" fmla="*/ 166 h 446"/>
                <a:gd name="T62" fmla="*/ 108 w 446"/>
                <a:gd name="T63" fmla="*/ 128 h 446"/>
                <a:gd name="T64" fmla="*/ 140 w 446"/>
                <a:gd name="T65" fmla="*/ 100 h 446"/>
                <a:gd name="T66" fmla="*/ 180 w 446"/>
                <a:gd name="T67" fmla="*/ 82 h 446"/>
                <a:gd name="T68" fmla="*/ 224 w 446"/>
                <a:gd name="T69" fmla="*/ 74 h 446"/>
                <a:gd name="T70" fmla="*/ 252 w 446"/>
                <a:gd name="T71" fmla="*/ 78 h 446"/>
                <a:gd name="T72" fmla="*/ 294 w 446"/>
                <a:gd name="T73" fmla="*/ 92 h 446"/>
                <a:gd name="T74" fmla="*/ 328 w 446"/>
                <a:gd name="T75" fmla="*/ 118 h 446"/>
                <a:gd name="T76" fmla="*/ 354 w 446"/>
                <a:gd name="T77" fmla="*/ 152 h 446"/>
                <a:gd name="T78" fmla="*/ 368 w 446"/>
                <a:gd name="T79" fmla="*/ 194 h 446"/>
                <a:gd name="T80" fmla="*/ 370 w 446"/>
                <a:gd name="T81" fmla="*/ 222 h 446"/>
                <a:gd name="T82" fmla="*/ 364 w 446"/>
                <a:gd name="T83" fmla="*/ 266 h 446"/>
                <a:gd name="T84" fmla="*/ 346 w 446"/>
                <a:gd name="T85" fmla="*/ 306 h 446"/>
                <a:gd name="T86" fmla="*/ 318 w 446"/>
                <a:gd name="T87" fmla="*/ 338 h 446"/>
                <a:gd name="T88" fmla="*/ 280 w 446"/>
                <a:gd name="T89" fmla="*/ 360 h 446"/>
                <a:gd name="T90" fmla="*/ 238 w 446"/>
                <a:gd name="T91" fmla="*/ 37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6" h="446">
                  <a:moveTo>
                    <a:pt x="224" y="0"/>
                  </a:moveTo>
                  <a:lnTo>
                    <a:pt x="224" y="0"/>
                  </a:lnTo>
                  <a:lnTo>
                    <a:pt x="200" y="0"/>
                  </a:lnTo>
                  <a:lnTo>
                    <a:pt x="178" y="4"/>
                  </a:lnTo>
                  <a:lnTo>
                    <a:pt x="156" y="10"/>
                  </a:lnTo>
                  <a:lnTo>
                    <a:pt x="136" y="18"/>
                  </a:lnTo>
                  <a:lnTo>
                    <a:pt x="116" y="26"/>
                  </a:lnTo>
                  <a:lnTo>
                    <a:pt x="98" y="38"/>
                  </a:lnTo>
                  <a:lnTo>
                    <a:pt x="82" y="50"/>
                  </a:lnTo>
                  <a:lnTo>
                    <a:pt x="66" y="66"/>
                  </a:lnTo>
                  <a:lnTo>
                    <a:pt x="50" y="80"/>
                  </a:lnTo>
                  <a:lnTo>
                    <a:pt x="38" y="98"/>
                  </a:lnTo>
                  <a:lnTo>
                    <a:pt x="26" y="116"/>
                  </a:lnTo>
                  <a:lnTo>
                    <a:pt x="18" y="136"/>
                  </a:lnTo>
                  <a:lnTo>
                    <a:pt x="10" y="156"/>
                  </a:lnTo>
                  <a:lnTo>
                    <a:pt x="4" y="178"/>
                  </a:lnTo>
                  <a:lnTo>
                    <a:pt x="0" y="200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0" y="246"/>
                  </a:lnTo>
                  <a:lnTo>
                    <a:pt x="4" y="268"/>
                  </a:lnTo>
                  <a:lnTo>
                    <a:pt x="10" y="290"/>
                  </a:lnTo>
                  <a:lnTo>
                    <a:pt x="18" y="310"/>
                  </a:lnTo>
                  <a:lnTo>
                    <a:pt x="26" y="330"/>
                  </a:lnTo>
                  <a:lnTo>
                    <a:pt x="38" y="348"/>
                  </a:lnTo>
                  <a:lnTo>
                    <a:pt x="50" y="364"/>
                  </a:lnTo>
                  <a:lnTo>
                    <a:pt x="66" y="380"/>
                  </a:lnTo>
                  <a:lnTo>
                    <a:pt x="82" y="396"/>
                  </a:lnTo>
                  <a:lnTo>
                    <a:pt x="98" y="408"/>
                  </a:lnTo>
                  <a:lnTo>
                    <a:pt x="116" y="420"/>
                  </a:lnTo>
                  <a:lnTo>
                    <a:pt x="136" y="428"/>
                  </a:lnTo>
                  <a:lnTo>
                    <a:pt x="156" y="436"/>
                  </a:lnTo>
                  <a:lnTo>
                    <a:pt x="178" y="442"/>
                  </a:lnTo>
                  <a:lnTo>
                    <a:pt x="200" y="446"/>
                  </a:lnTo>
                  <a:lnTo>
                    <a:pt x="224" y="446"/>
                  </a:lnTo>
                  <a:lnTo>
                    <a:pt x="224" y="446"/>
                  </a:lnTo>
                  <a:lnTo>
                    <a:pt x="246" y="446"/>
                  </a:lnTo>
                  <a:lnTo>
                    <a:pt x="268" y="442"/>
                  </a:lnTo>
                  <a:lnTo>
                    <a:pt x="290" y="436"/>
                  </a:lnTo>
                  <a:lnTo>
                    <a:pt x="310" y="428"/>
                  </a:lnTo>
                  <a:lnTo>
                    <a:pt x="330" y="420"/>
                  </a:lnTo>
                  <a:lnTo>
                    <a:pt x="348" y="408"/>
                  </a:lnTo>
                  <a:lnTo>
                    <a:pt x="364" y="396"/>
                  </a:lnTo>
                  <a:lnTo>
                    <a:pt x="380" y="380"/>
                  </a:lnTo>
                  <a:lnTo>
                    <a:pt x="396" y="364"/>
                  </a:lnTo>
                  <a:lnTo>
                    <a:pt x="408" y="348"/>
                  </a:lnTo>
                  <a:lnTo>
                    <a:pt x="420" y="330"/>
                  </a:lnTo>
                  <a:lnTo>
                    <a:pt x="428" y="310"/>
                  </a:lnTo>
                  <a:lnTo>
                    <a:pt x="436" y="290"/>
                  </a:lnTo>
                  <a:lnTo>
                    <a:pt x="442" y="268"/>
                  </a:lnTo>
                  <a:lnTo>
                    <a:pt x="446" y="246"/>
                  </a:lnTo>
                  <a:lnTo>
                    <a:pt x="446" y="222"/>
                  </a:lnTo>
                  <a:lnTo>
                    <a:pt x="446" y="222"/>
                  </a:lnTo>
                  <a:lnTo>
                    <a:pt x="446" y="200"/>
                  </a:lnTo>
                  <a:lnTo>
                    <a:pt x="442" y="178"/>
                  </a:lnTo>
                  <a:lnTo>
                    <a:pt x="436" y="156"/>
                  </a:lnTo>
                  <a:lnTo>
                    <a:pt x="428" y="136"/>
                  </a:lnTo>
                  <a:lnTo>
                    <a:pt x="420" y="116"/>
                  </a:lnTo>
                  <a:lnTo>
                    <a:pt x="408" y="98"/>
                  </a:lnTo>
                  <a:lnTo>
                    <a:pt x="396" y="80"/>
                  </a:lnTo>
                  <a:lnTo>
                    <a:pt x="380" y="66"/>
                  </a:lnTo>
                  <a:lnTo>
                    <a:pt x="364" y="50"/>
                  </a:lnTo>
                  <a:lnTo>
                    <a:pt x="348" y="38"/>
                  </a:lnTo>
                  <a:lnTo>
                    <a:pt x="330" y="26"/>
                  </a:lnTo>
                  <a:lnTo>
                    <a:pt x="310" y="18"/>
                  </a:lnTo>
                  <a:lnTo>
                    <a:pt x="290" y="10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4" y="0"/>
                  </a:lnTo>
                  <a:lnTo>
                    <a:pt x="224" y="0"/>
                  </a:lnTo>
                  <a:close/>
                  <a:moveTo>
                    <a:pt x="224" y="370"/>
                  </a:moveTo>
                  <a:lnTo>
                    <a:pt x="224" y="370"/>
                  </a:lnTo>
                  <a:lnTo>
                    <a:pt x="208" y="370"/>
                  </a:lnTo>
                  <a:lnTo>
                    <a:pt x="194" y="368"/>
                  </a:lnTo>
                  <a:lnTo>
                    <a:pt x="180" y="364"/>
                  </a:lnTo>
                  <a:lnTo>
                    <a:pt x="166" y="360"/>
                  </a:lnTo>
                  <a:lnTo>
                    <a:pt x="152" y="352"/>
                  </a:lnTo>
                  <a:lnTo>
                    <a:pt x="140" y="346"/>
                  </a:lnTo>
                  <a:lnTo>
                    <a:pt x="128" y="338"/>
                  </a:lnTo>
                  <a:lnTo>
                    <a:pt x="118" y="328"/>
                  </a:lnTo>
                  <a:lnTo>
                    <a:pt x="108" y="316"/>
                  </a:lnTo>
                  <a:lnTo>
                    <a:pt x="100" y="306"/>
                  </a:lnTo>
                  <a:lnTo>
                    <a:pt x="92" y="294"/>
                  </a:lnTo>
                  <a:lnTo>
                    <a:pt x="86" y="280"/>
                  </a:lnTo>
                  <a:lnTo>
                    <a:pt x="82" y="266"/>
                  </a:lnTo>
                  <a:lnTo>
                    <a:pt x="78" y="252"/>
                  </a:lnTo>
                  <a:lnTo>
                    <a:pt x="76" y="238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08"/>
                  </a:lnTo>
                  <a:lnTo>
                    <a:pt x="78" y="194"/>
                  </a:lnTo>
                  <a:lnTo>
                    <a:pt x="82" y="178"/>
                  </a:lnTo>
                  <a:lnTo>
                    <a:pt x="86" y="166"/>
                  </a:lnTo>
                  <a:lnTo>
                    <a:pt x="92" y="152"/>
                  </a:lnTo>
                  <a:lnTo>
                    <a:pt x="100" y="140"/>
                  </a:lnTo>
                  <a:lnTo>
                    <a:pt x="108" y="128"/>
                  </a:lnTo>
                  <a:lnTo>
                    <a:pt x="118" y="118"/>
                  </a:lnTo>
                  <a:lnTo>
                    <a:pt x="128" y="108"/>
                  </a:lnTo>
                  <a:lnTo>
                    <a:pt x="140" y="100"/>
                  </a:lnTo>
                  <a:lnTo>
                    <a:pt x="152" y="92"/>
                  </a:lnTo>
                  <a:lnTo>
                    <a:pt x="166" y="86"/>
                  </a:lnTo>
                  <a:lnTo>
                    <a:pt x="180" y="82"/>
                  </a:lnTo>
                  <a:lnTo>
                    <a:pt x="194" y="78"/>
                  </a:lnTo>
                  <a:lnTo>
                    <a:pt x="208" y="76"/>
                  </a:lnTo>
                  <a:lnTo>
                    <a:pt x="224" y="74"/>
                  </a:lnTo>
                  <a:lnTo>
                    <a:pt x="224" y="74"/>
                  </a:lnTo>
                  <a:lnTo>
                    <a:pt x="238" y="76"/>
                  </a:lnTo>
                  <a:lnTo>
                    <a:pt x="252" y="78"/>
                  </a:lnTo>
                  <a:lnTo>
                    <a:pt x="266" y="82"/>
                  </a:lnTo>
                  <a:lnTo>
                    <a:pt x="280" y="86"/>
                  </a:lnTo>
                  <a:lnTo>
                    <a:pt x="294" y="92"/>
                  </a:lnTo>
                  <a:lnTo>
                    <a:pt x="306" y="100"/>
                  </a:lnTo>
                  <a:lnTo>
                    <a:pt x="318" y="108"/>
                  </a:lnTo>
                  <a:lnTo>
                    <a:pt x="328" y="118"/>
                  </a:lnTo>
                  <a:lnTo>
                    <a:pt x="338" y="128"/>
                  </a:lnTo>
                  <a:lnTo>
                    <a:pt x="346" y="140"/>
                  </a:lnTo>
                  <a:lnTo>
                    <a:pt x="354" y="152"/>
                  </a:lnTo>
                  <a:lnTo>
                    <a:pt x="360" y="166"/>
                  </a:lnTo>
                  <a:lnTo>
                    <a:pt x="364" y="178"/>
                  </a:lnTo>
                  <a:lnTo>
                    <a:pt x="368" y="194"/>
                  </a:lnTo>
                  <a:lnTo>
                    <a:pt x="370" y="208"/>
                  </a:lnTo>
                  <a:lnTo>
                    <a:pt x="370" y="222"/>
                  </a:lnTo>
                  <a:lnTo>
                    <a:pt x="370" y="222"/>
                  </a:lnTo>
                  <a:lnTo>
                    <a:pt x="370" y="238"/>
                  </a:lnTo>
                  <a:lnTo>
                    <a:pt x="368" y="252"/>
                  </a:lnTo>
                  <a:lnTo>
                    <a:pt x="364" y="266"/>
                  </a:lnTo>
                  <a:lnTo>
                    <a:pt x="360" y="280"/>
                  </a:lnTo>
                  <a:lnTo>
                    <a:pt x="354" y="294"/>
                  </a:lnTo>
                  <a:lnTo>
                    <a:pt x="346" y="306"/>
                  </a:lnTo>
                  <a:lnTo>
                    <a:pt x="338" y="316"/>
                  </a:lnTo>
                  <a:lnTo>
                    <a:pt x="328" y="328"/>
                  </a:lnTo>
                  <a:lnTo>
                    <a:pt x="318" y="338"/>
                  </a:lnTo>
                  <a:lnTo>
                    <a:pt x="306" y="346"/>
                  </a:lnTo>
                  <a:lnTo>
                    <a:pt x="294" y="352"/>
                  </a:lnTo>
                  <a:lnTo>
                    <a:pt x="280" y="360"/>
                  </a:lnTo>
                  <a:lnTo>
                    <a:pt x="266" y="364"/>
                  </a:lnTo>
                  <a:lnTo>
                    <a:pt x="252" y="368"/>
                  </a:lnTo>
                  <a:lnTo>
                    <a:pt x="238" y="370"/>
                  </a:lnTo>
                  <a:lnTo>
                    <a:pt x="224" y="370"/>
                  </a:lnTo>
                  <a:lnTo>
                    <a:pt x="224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7" name="Freeform 11" descr=" " title=" "/>
            <p:cNvSpPr>
              <a:spLocks/>
            </p:cNvSpPr>
            <p:nvPr/>
          </p:nvSpPr>
          <p:spPr bwMode="auto">
            <a:xfrm>
              <a:off x="4828775" y="1715812"/>
              <a:ext cx="76354" cy="20936"/>
            </a:xfrm>
            <a:custGeom>
              <a:avLst/>
              <a:gdLst>
                <a:gd name="T0" fmla="*/ 348 w 372"/>
                <a:gd name="T1" fmla="*/ 102 h 102"/>
                <a:gd name="T2" fmla="*/ 372 w 372"/>
                <a:gd name="T3" fmla="*/ 32 h 102"/>
                <a:gd name="T4" fmla="*/ 372 w 372"/>
                <a:gd name="T5" fmla="*/ 32 h 102"/>
                <a:gd name="T6" fmla="*/ 328 w 372"/>
                <a:gd name="T7" fmla="*/ 18 h 102"/>
                <a:gd name="T8" fmla="*/ 282 w 372"/>
                <a:gd name="T9" fmla="*/ 8 h 102"/>
                <a:gd name="T10" fmla="*/ 234 w 372"/>
                <a:gd name="T11" fmla="*/ 2 h 102"/>
                <a:gd name="T12" fmla="*/ 186 w 372"/>
                <a:gd name="T13" fmla="*/ 0 h 102"/>
                <a:gd name="T14" fmla="*/ 138 w 372"/>
                <a:gd name="T15" fmla="*/ 2 h 102"/>
                <a:gd name="T16" fmla="*/ 90 w 372"/>
                <a:gd name="T17" fmla="*/ 8 h 102"/>
                <a:gd name="T18" fmla="*/ 44 w 372"/>
                <a:gd name="T19" fmla="*/ 18 h 102"/>
                <a:gd name="T20" fmla="*/ 0 w 372"/>
                <a:gd name="T21" fmla="*/ 32 h 102"/>
                <a:gd name="T22" fmla="*/ 26 w 372"/>
                <a:gd name="T23" fmla="*/ 102 h 102"/>
                <a:gd name="T24" fmla="*/ 26 w 372"/>
                <a:gd name="T25" fmla="*/ 102 h 102"/>
                <a:gd name="T26" fmla="*/ 64 w 372"/>
                <a:gd name="T27" fmla="*/ 90 h 102"/>
                <a:gd name="T28" fmla="*/ 104 w 372"/>
                <a:gd name="T29" fmla="*/ 82 h 102"/>
                <a:gd name="T30" fmla="*/ 144 w 372"/>
                <a:gd name="T31" fmla="*/ 78 h 102"/>
                <a:gd name="T32" fmla="*/ 186 w 372"/>
                <a:gd name="T33" fmla="*/ 76 h 102"/>
                <a:gd name="T34" fmla="*/ 228 w 372"/>
                <a:gd name="T35" fmla="*/ 78 h 102"/>
                <a:gd name="T36" fmla="*/ 270 w 372"/>
                <a:gd name="T37" fmla="*/ 82 h 102"/>
                <a:gd name="T38" fmla="*/ 310 w 372"/>
                <a:gd name="T39" fmla="*/ 90 h 102"/>
                <a:gd name="T40" fmla="*/ 348 w 372"/>
                <a:gd name="T41" fmla="*/ 102 h 102"/>
                <a:gd name="T42" fmla="*/ 348 w 372"/>
                <a:gd name="T4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2" h="102">
                  <a:moveTo>
                    <a:pt x="348" y="102"/>
                  </a:moveTo>
                  <a:lnTo>
                    <a:pt x="372" y="32"/>
                  </a:lnTo>
                  <a:lnTo>
                    <a:pt x="372" y="32"/>
                  </a:lnTo>
                  <a:lnTo>
                    <a:pt x="328" y="18"/>
                  </a:lnTo>
                  <a:lnTo>
                    <a:pt x="282" y="8"/>
                  </a:lnTo>
                  <a:lnTo>
                    <a:pt x="234" y="2"/>
                  </a:lnTo>
                  <a:lnTo>
                    <a:pt x="186" y="0"/>
                  </a:lnTo>
                  <a:lnTo>
                    <a:pt x="138" y="2"/>
                  </a:lnTo>
                  <a:lnTo>
                    <a:pt x="90" y="8"/>
                  </a:lnTo>
                  <a:lnTo>
                    <a:pt x="44" y="18"/>
                  </a:lnTo>
                  <a:lnTo>
                    <a:pt x="0" y="32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64" y="90"/>
                  </a:lnTo>
                  <a:lnTo>
                    <a:pt x="104" y="82"/>
                  </a:lnTo>
                  <a:lnTo>
                    <a:pt x="144" y="78"/>
                  </a:lnTo>
                  <a:lnTo>
                    <a:pt x="186" y="76"/>
                  </a:lnTo>
                  <a:lnTo>
                    <a:pt x="228" y="78"/>
                  </a:lnTo>
                  <a:lnTo>
                    <a:pt x="270" y="82"/>
                  </a:lnTo>
                  <a:lnTo>
                    <a:pt x="310" y="90"/>
                  </a:lnTo>
                  <a:lnTo>
                    <a:pt x="348" y="102"/>
                  </a:lnTo>
                  <a:lnTo>
                    <a:pt x="348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8" name="Freeform 12" descr=" " title=" "/>
            <p:cNvSpPr>
              <a:spLocks noEditPoints="1"/>
            </p:cNvSpPr>
            <p:nvPr/>
          </p:nvSpPr>
          <p:spPr bwMode="auto">
            <a:xfrm>
              <a:off x="4821386" y="1619754"/>
              <a:ext cx="91542" cy="91543"/>
            </a:xfrm>
            <a:custGeom>
              <a:avLst/>
              <a:gdLst>
                <a:gd name="T0" fmla="*/ 200 w 446"/>
                <a:gd name="T1" fmla="*/ 0 h 446"/>
                <a:gd name="T2" fmla="*/ 136 w 446"/>
                <a:gd name="T3" fmla="*/ 18 h 446"/>
                <a:gd name="T4" fmla="*/ 80 w 446"/>
                <a:gd name="T5" fmla="*/ 50 h 446"/>
                <a:gd name="T6" fmla="*/ 38 w 446"/>
                <a:gd name="T7" fmla="*/ 98 h 446"/>
                <a:gd name="T8" fmla="*/ 10 w 446"/>
                <a:gd name="T9" fmla="*/ 156 h 446"/>
                <a:gd name="T10" fmla="*/ 0 w 446"/>
                <a:gd name="T11" fmla="*/ 224 h 446"/>
                <a:gd name="T12" fmla="*/ 4 w 446"/>
                <a:gd name="T13" fmla="*/ 268 h 446"/>
                <a:gd name="T14" fmla="*/ 26 w 446"/>
                <a:gd name="T15" fmla="*/ 330 h 446"/>
                <a:gd name="T16" fmla="*/ 64 w 446"/>
                <a:gd name="T17" fmla="*/ 380 h 446"/>
                <a:gd name="T18" fmla="*/ 116 w 446"/>
                <a:gd name="T19" fmla="*/ 420 h 446"/>
                <a:gd name="T20" fmla="*/ 178 w 446"/>
                <a:gd name="T21" fmla="*/ 442 h 446"/>
                <a:gd name="T22" fmla="*/ 222 w 446"/>
                <a:gd name="T23" fmla="*/ 446 h 446"/>
                <a:gd name="T24" fmla="*/ 288 w 446"/>
                <a:gd name="T25" fmla="*/ 436 h 446"/>
                <a:gd name="T26" fmla="*/ 348 w 446"/>
                <a:gd name="T27" fmla="*/ 408 h 446"/>
                <a:gd name="T28" fmla="*/ 394 w 446"/>
                <a:gd name="T29" fmla="*/ 366 h 446"/>
                <a:gd name="T30" fmla="*/ 428 w 446"/>
                <a:gd name="T31" fmla="*/ 310 h 446"/>
                <a:gd name="T32" fmla="*/ 444 w 446"/>
                <a:gd name="T33" fmla="*/ 246 h 446"/>
                <a:gd name="T34" fmla="*/ 444 w 446"/>
                <a:gd name="T35" fmla="*/ 200 h 446"/>
                <a:gd name="T36" fmla="*/ 428 w 446"/>
                <a:gd name="T37" fmla="*/ 136 h 446"/>
                <a:gd name="T38" fmla="*/ 394 w 446"/>
                <a:gd name="T39" fmla="*/ 82 h 446"/>
                <a:gd name="T40" fmla="*/ 348 w 446"/>
                <a:gd name="T41" fmla="*/ 38 h 446"/>
                <a:gd name="T42" fmla="*/ 288 w 446"/>
                <a:gd name="T43" fmla="*/ 10 h 446"/>
                <a:gd name="T44" fmla="*/ 222 w 446"/>
                <a:gd name="T45" fmla="*/ 0 h 446"/>
                <a:gd name="T46" fmla="*/ 222 w 446"/>
                <a:gd name="T47" fmla="*/ 372 h 446"/>
                <a:gd name="T48" fmla="*/ 178 w 446"/>
                <a:gd name="T49" fmla="*/ 364 h 446"/>
                <a:gd name="T50" fmla="*/ 140 w 446"/>
                <a:gd name="T51" fmla="*/ 346 h 446"/>
                <a:gd name="T52" fmla="*/ 108 w 446"/>
                <a:gd name="T53" fmla="*/ 318 h 446"/>
                <a:gd name="T54" fmla="*/ 86 w 446"/>
                <a:gd name="T55" fmla="*/ 280 h 446"/>
                <a:gd name="T56" fmla="*/ 76 w 446"/>
                <a:gd name="T57" fmla="*/ 238 h 446"/>
                <a:gd name="T58" fmla="*/ 76 w 446"/>
                <a:gd name="T59" fmla="*/ 208 h 446"/>
                <a:gd name="T60" fmla="*/ 86 w 446"/>
                <a:gd name="T61" fmla="*/ 166 h 446"/>
                <a:gd name="T62" fmla="*/ 108 w 446"/>
                <a:gd name="T63" fmla="*/ 130 h 446"/>
                <a:gd name="T64" fmla="*/ 140 w 446"/>
                <a:gd name="T65" fmla="*/ 100 h 446"/>
                <a:gd name="T66" fmla="*/ 178 w 446"/>
                <a:gd name="T67" fmla="*/ 82 h 446"/>
                <a:gd name="T68" fmla="*/ 222 w 446"/>
                <a:gd name="T69" fmla="*/ 76 h 446"/>
                <a:gd name="T70" fmla="*/ 252 w 446"/>
                <a:gd name="T71" fmla="*/ 78 h 446"/>
                <a:gd name="T72" fmla="*/ 292 w 446"/>
                <a:gd name="T73" fmla="*/ 94 h 446"/>
                <a:gd name="T74" fmla="*/ 328 w 446"/>
                <a:gd name="T75" fmla="*/ 118 h 446"/>
                <a:gd name="T76" fmla="*/ 352 w 446"/>
                <a:gd name="T77" fmla="*/ 152 h 446"/>
                <a:gd name="T78" fmla="*/ 368 w 446"/>
                <a:gd name="T79" fmla="*/ 194 h 446"/>
                <a:gd name="T80" fmla="*/ 370 w 446"/>
                <a:gd name="T81" fmla="*/ 224 h 446"/>
                <a:gd name="T82" fmla="*/ 364 w 446"/>
                <a:gd name="T83" fmla="*/ 268 h 446"/>
                <a:gd name="T84" fmla="*/ 346 w 446"/>
                <a:gd name="T85" fmla="*/ 306 h 446"/>
                <a:gd name="T86" fmla="*/ 316 w 446"/>
                <a:gd name="T87" fmla="*/ 338 h 446"/>
                <a:gd name="T88" fmla="*/ 280 w 446"/>
                <a:gd name="T89" fmla="*/ 360 h 446"/>
                <a:gd name="T90" fmla="*/ 238 w 446"/>
                <a:gd name="T91" fmla="*/ 37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6" h="446">
                  <a:moveTo>
                    <a:pt x="222" y="0"/>
                  </a:moveTo>
                  <a:lnTo>
                    <a:pt x="222" y="0"/>
                  </a:lnTo>
                  <a:lnTo>
                    <a:pt x="200" y="0"/>
                  </a:lnTo>
                  <a:lnTo>
                    <a:pt x="178" y="4"/>
                  </a:lnTo>
                  <a:lnTo>
                    <a:pt x="156" y="10"/>
                  </a:lnTo>
                  <a:lnTo>
                    <a:pt x="136" y="18"/>
                  </a:lnTo>
                  <a:lnTo>
                    <a:pt x="116" y="26"/>
                  </a:lnTo>
                  <a:lnTo>
                    <a:pt x="98" y="38"/>
                  </a:lnTo>
                  <a:lnTo>
                    <a:pt x="80" y="50"/>
                  </a:lnTo>
                  <a:lnTo>
                    <a:pt x="64" y="66"/>
                  </a:lnTo>
                  <a:lnTo>
                    <a:pt x="50" y="82"/>
                  </a:lnTo>
                  <a:lnTo>
                    <a:pt x="38" y="98"/>
                  </a:lnTo>
                  <a:lnTo>
                    <a:pt x="26" y="116"/>
                  </a:lnTo>
                  <a:lnTo>
                    <a:pt x="16" y="136"/>
                  </a:lnTo>
                  <a:lnTo>
                    <a:pt x="10" y="156"/>
                  </a:lnTo>
                  <a:lnTo>
                    <a:pt x="4" y="178"/>
                  </a:lnTo>
                  <a:lnTo>
                    <a:pt x="0" y="20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0" y="246"/>
                  </a:lnTo>
                  <a:lnTo>
                    <a:pt x="4" y="268"/>
                  </a:lnTo>
                  <a:lnTo>
                    <a:pt x="10" y="290"/>
                  </a:lnTo>
                  <a:lnTo>
                    <a:pt x="16" y="310"/>
                  </a:lnTo>
                  <a:lnTo>
                    <a:pt x="26" y="330"/>
                  </a:lnTo>
                  <a:lnTo>
                    <a:pt x="38" y="348"/>
                  </a:lnTo>
                  <a:lnTo>
                    <a:pt x="50" y="366"/>
                  </a:lnTo>
                  <a:lnTo>
                    <a:pt x="64" y="380"/>
                  </a:lnTo>
                  <a:lnTo>
                    <a:pt x="80" y="396"/>
                  </a:lnTo>
                  <a:lnTo>
                    <a:pt x="98" y="408"/>
                  </a:lnTo>
                  <a:lnTo>
                    <a:pt x="116" y="420"/>
                  </a:lnTo>
                  <a:lnTo>
                    <a:pt x="136" y="428"/>
                  </a:lnTo>
                  <a:lnTo>
                    <a:pt x="156" y="436"/>
                  </a:lnTo>
                  <a:lnTo>
                    <a:pt x="178" y="442"/>
                  </a:lnTo>
                  <a:lnTo>
                    <a:pt x="200" y="446"/>
                  </a:lnTo>
                  <a:lnTo>
                    <a:pt x="222" y="446"/>
                  </a:lnTo>
                  <a:lnTo>
                    <a:pt x="222" y="446"/>
                  </a:lnTo>
                  <a:lnTo>
                    <a:pt x="246" y="446"/>
                  </a:lnTo>
                  <a:lnTo>
                    <a:pt x="268" y="442"/>
                  </a:lnTo>
                  <a:lnTo>
                    <a:pt x="288" y="436"/>
                  </a:lnTo>
                  <a:lnTo>
                    <a:pt x="310" y="428"/>
                  </a:lnTo>
                  <a:lnTo>
                    <a:pt x="328" y="420"/>
                  </a:lnTo>
                  <a:lnTo>
                    <a:pt x="348" y="408"/>
                  </a:lnTo>
                  <a:lnTo>
                    <a:pt x="364" y="396"/>
                  </a:lnTo>
                  <a:lnTo>
                    <a:pt x="380" y="380"/>
                  </a:lnTo>
                  <a:lnTo>
                    <a:pt x="394" y="366"/>
                  </a:lnTo>
                  <a:lnTo>
                    <a:pt x="408" y="348"/>
                  </a:lnTo>
                  <a:lnTo>
                    <a:pt x="418" y="330"/>
                  </a:lnTo>
                  <a:lnTo>
                    <a:pt x="428" y="310"/>
                  </a:lnTo>
                  <a:lnTo>
                    <a:pt x="436" y="290"/>
                  </a:lnTo>
                  <a:lnTo>
                    <a:pt x="442" y="268"/>
                  </a:lnTo>
                  <a:lnTo>
                    <a:pt x="444" y="246"/>
                  </a:lnTo>
                  <a:lnTo>
                    <a:pt x="446" y="224"/>
                  </a:lnTo>
                  <a:lnTo>
                    <a:pt x="446" y="224"/>
                  </a:lnTo>
                  <a:lnTo>
                    <a:pt x="444" y="200"/>
                  </a:lnTo>
                  <a:lnTo>
                    <a:pt x="442" y="178"/>
                  </a:lnTo>
                  <a:lnTo>
                    <a:pt x="436" y="156"/>
                  </a:lnTo>
                  <a:lnTo>
                    <a:pt x="428" y="136"/>
                  </a:lnTo>
                  <a:lnTo>
                    <a:pt x="418" y="116"/>
                  </a:lnTo>
                  <a:lnTo>
                    <a:pt x="408" y="98"/>
                  </a:lnTo>
                  <a:lnTo>
                    <a:pt x="394" y="82"/>
                  </a:lnTo>
                  <a:lnTo>
                    <a:pt x="380" y="66"/>
                  </a:lnTo>
                  <a:lnTo>
                    <a:pt x="364" y="50"/>
                  </a:lnTo>
                  <a:lnTo>
                    <a:pt x="348" y="38"/>
                  </a:lnTo>
                  <a:lnTo>
                    <a:pt x="328" y="26"/>
                  </a:lnTo>
                  <a:lnTo>
                    <a:pt x="310" y="18"/>
                  </a:lnTo>
                  <a:lnTo>
                    <a:pt x="288" y="10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2" y="0"/>
                  </a:lnTo>
                  <a:lnTo>
                    <a:pt x="222" y="0"/>
                  </a:lnTo>
                  <a:close/>
                  <a:moveTo>
                    <a:pt x="222" y="372"/>
                  </a:moveTo>
                  <a:lnTo>
                    <a:pt x="222" y="372"/>
                  </a:lnTo>
                  <a:lnTo>
                    <a:pt x="208" y="370"/>
                  </a:lnTo>
                  <a:lnTo>
                    <a:pt x="192" y="368"/>
                  </a:lnTo>
                  <a:lnTo>
                    <a:pt x="178" y="364"/>
                  </a:lnTo>
                  <a:lnTo>
                    <a:pt x="164" y="360"/>
                  </a:lnTo>
                  <a:lnTo>
                    <a:pt x="152" y="354"/>
                  </a:lnTo>
                  <a:lnTo>
                    <a:pt x="140" y="346"/>
                  </a:lnTo>
                  <a:lnTo>
                    <a:pt x="128" y="338"/>
                  </a:lnTo>
                  <a:lnTo>
                    <a:pt x="118" y="328"/>
                  </a:lnTo>
                  <a:lnTo>
                    <a:pt x="108" y="318"/>
                  </a:lnTo>
                  <a:lnTo>
                    <a:pt x="100" y="306"/>
                  </a:lnTo>
                  <a:lnTo>
                    <a:pt x="92" y="294"/>
                  </a:lnTo>
                  <a:lnTo>
                    <a:pt x="86" y="280"/>
                  </a:lnTo>
                  <a:lnTo>
                    <a:pt x="82" y="268"/>
                  </a:lnTo>
                  <a:lnTo>
                    <a:pt x="78" y="252"/>
                  </a:lnTo>
                  <a:lnTo>
                    <a:pt x="76" y="238"/>
                  </a:lnTo>
                  <a:lnTo>
                    <a:pt x="74" y="224"/>
                  </a:lnTo>
                  <a:lnTo>
                    <a:pt x="74" y="224"/>
                  </a:lnTo>
                  <a:lnTo>
                    <a:pt x="76" y="208"/>
                  </a:lnTo>
                  <a:lnTo>
                    <a:pt x="78" y="194"/>
                  </a:lnTo>
                  <a:lnTo>
                    <a:pt x="82" y="180"/>
                  </a:lnTo>
                  <a:lnTo>
                    <a:pt x="86" y="166"/>
                  </a:lnTo>
                  <a:lnTo>
                    <a:pt x="92" y="152"/>
                  </a:lnTo>
                  <a:lnTo>
                    <a:pt x="100" y="140"/>
                  </a:lnTo>
                  <a:lnTo>
                    <a:pt x="108" y="130"/>
                  </a:lnTo>
                  <a:lnTo>
                    <a:pt x="118" y="118"/>
                  </a:lnTo>
                  <a:lnTo>
                    <a:pt x="128" y="110"/>
                  </a:lnTo>
                  <a:lnTo>
                    <a:pt x="140" y="100"/>
                  </a:lnTo>
                  <a:lnTo>
                    <a:pt x="152" y="94"/>
                  </a:lnTo>
                  <a:lnTo>
                    <a:pt x="164" y="86"/>
                  </a:lnTo>
                  <a:lnTo>
                    <a:pt x="178" y="82"/>
                  </a:lnTo>
                  <a:lnTo>
                    <a:pt x="192" y="78"/>
                  </a:lnTo>
                  <a:lnTo>
                    <a:pt x="208" y="76"/>
                  </a:lnTo>
                  <a:lnTo>
                    <a:pt x="222" y="76"/>
                  </a:lnTo>
                  <a:lnTo>
                    <a:pt x="222" y="76"/>
                  </a:lnTo>
                  <a:lnTo>
                    <a:pt x="238" y="76"/>
                  </a:lnTo>
                  <a:lnTo>
                    <a:pt x="252" y="78"/>
                  </a:lnTo>
                  <a:lnTo>
                    <a:pt x="266" y="82"/>
                  </a:lnTo>
                  <a:lnTo>
                    <a:pt x="280" y="86"/>
                  </a:lnTo>
                  <a:lnTo>
                    <a:pt x="292" y="94"/>
                  </a:lnTo>
                  <a:lnTo>
                    <a:pt x="306" y="100"/>
                  </a:lnTo>
                  <a:lnTo>
                    <a:pt x="316" y="110"/>
                  </a:lnTo>
                  <a:lnTo>
                    <a:pt x="328" y="118"/>
                  </a:lnTo>
                  <a:lnTo>
                    <a:pt x="336" y="130"/>
                  </a:lnTo>
                  <a:lnTo>
                    <a:pt x="346" y="140"/>
                  </a:lnTo>
                  <a:lnTo>
                    <a:pt x="352" y="152"/>
                  </a:lnTo>
                  <a:lnTo>
                    <a:pt x="358" y="166"/>
                  </a:lnTo>
                  <a:lnTo>
                    <a:pt x="364" y="180"/>
                  </a:lnTo>
                  <a:lnTo>
                    <a:pt x="368" y="194"/>
                  </a:lnTo>
                  <a:lnTo>
                    <a:pt x="370" y="208"/>
                  </a:lnTo>
                  <a:lnTo>
                    <a:pt x="370" y="224"/>
                  </a:lnTo>
                  <a:lnTo>
                    <a:pt x="370" y="224"/>
                  </a:lnTo>
                  <a:lnTo>
                    <a:pt x="370" y="238"/>
                  </a:lnTo>
                  <a:lnTo>
                    <a:pt x="368" y="252"/>
                  </a:lnTo>
                  <a:lnTo>
                    <a:pt x="364" y="268"/>
                  </a:lnTo>
                  <a:lnTo>
                    <a:pt x="358" y="280"/>
                  </a:lnTo>
                  <a:lnTo>
                    <a:pt x="352" y="294"/>
                  </a:lnTo>
                  <a:lnTo>
                    <a:pt x="346" y="306"/>
                  </a:lnTo>
                  <a:lnTo>
                    <a:pt x="336" y="318"/>
                  </a:lnTo>
                  <a:lnTo>
                    <a:pt x="328" y="328"/>
                  </a:lnTo>
                  <a:lnTo>
                    <a:pt x="316" y="338"/>
                  </a:lnTo>
                  <a:lnTo>
                    <a:pt x="306" y="346"/>
                  </a:lnTo>
                  <a:lnTo>
                    <a:pt x="292" y="354"/>
                  </a:lnTo>
                  <a:lnTo>
                    <a:pt x="280" y="360"/>
                  </a:lnTo>
                  <a:lnTo>
                    <a:pt x="266" y="364"/>
                  </a:lnTo>
                  <a:lnTo>
                    <a:pt x="252" y="368"/>
                  </a:lnTo>
                  <a:lnTo>
                    <a:pt x="238" y="370"/>
                  </a:lnTo>
                  <a:lnTo>
                    <a:pt x="222" y="372"/>
                  </a:lnTo>
                  <a:lnTo>
                    <a:pt x="222" y="3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9" name="Freeform 13" descr=" " title=" "/>
            <p:cNvSpPr>
              <a:spLocks/>
            </p:cNvSpPr>
            <p:nvPr/>
          </p:nvSpPr>
          <p:spPr bwMode="auto">
            <a:xfrm>
              <a:off x="4994618" y="1715812"/>
              <a:ext cx="76354" cy="20936"/>
            </a:xfrm>
            <a:custGeom>
              <a:avLst/>
              <a:gdLst>
                <a:gd name="T0" fmla="*/ 346 w 372"/>
                <a:gd name="T1" fmla="*/ 102 h 102"/>
                <a:gd name="T2" fmla="*/ 372 w 372"/>
                <a:gd name="T3" fmla="*/ 32 h 102"/>
                <a:gd name="T4" fmla="*/ 372 w 372"/>
                <a:gd name="T5" fmla="*/ 32 h 102"/>
                <a:gd name="T6" fmla="*/ 328 w 372"/>
                <a:gd name="T7" fmla="*/ 18 h 102"/>
                <a:gd name="T8" fmla="*/ 282 w 372"/>
                <a:gd name="T9" fmla="*/ 8 h 102"/>
                <a:gd name="T10" fmla="*/ 234 w 372"/>
                <a:gd name="T11" fmla="*/ 2 h 102"/>
                <a:gd name="T12" fmla="*/ 186 w 372"/>
                <a:gd name="T13" fmla="*/ 0 h 102"/>
                <a:gd name="T14" fmla="*/ 138 w 372"/>
                <a:gd name="T15" fmla="*/ 2 h 102"/>
                <a:gd name="T16" fmla="*/ 90 w 372"/>
                <a:gd name="T17" fmla="*/ 8 h 102"/>
                <a:gd name="T18" fmla="*/ 44 w 372"/>
                <a:gd name="T19" fmla="*/ 18 h 102"/>
                <a:gd name="T20" fmla="*/ 0 w 372"/>
                <a:gd name="T21" fmla="*/ 32 h 102"/>
                <a:gd name="T22" fmla="*/ 24 w 372"/>
                <a:gd name="T23" fmla="*/ 102 h 102"/>
                <a:gd name="T24" fmla="*/ 24 w 372"/>
                <a:gd name="T25" fmla="*/ 102 h 102"/>
                <a:gd name="T26" fmla="*/ 62 w 372"/>
                <a:gd name="T27" fmla="*/ 90 h 102"/>
                <a:gd name="T28" fmla="*/ 102 w 372"/>
                <a:gd name="T29" fmla="*/ 82 h 102"/>
                <a:gd name="T30" fmla="*/ 144 w 372"/>
                <a:gd name="T31" fmla="*/ 78 h 102"/>
                <a:gd name="T32" fmla="*/ 186 w 372"/>
                <a:gd name="T33" fmla="*/ 76 h 102"/>
                <a:gd name="T34" fmla="*/ 228 w 372"/>
                <a:gd name="T35" fmla="*/ 78 h 102"/>
                <a:gd name="T36" fmla="*/ 268 w 372"/>
                <a:gd name="T37" fmla="*/ 82 h 102"/>
                <a:gd name="T38" fmla="*/ 308 w 372"/>
                <a:gd name="T39" fmla="*/ 90 h 102"/>
                <a:gd name="T40" fmla="*/ 346 w 372"/>
                <a:gd name="T41" fmla="*/ 102 h 102"/>
                <a:gd name="T42" fmla="*/ 346 w 372"/>
                <a:gd name="T4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2" h="102">
                  <a:moveTo>
                    <a:pt x="346" y="102"/>
                  </a:moveTo>
                  <a:lnTo>
                    <a:pt x="372" y="32"/>
                  </a:lnTo>
                  <a:lnTo>
                    <a:pt x="372" y="32"/>
                  </a:lnTo>
                  <a:lnTo>
                    <a:pt x="328" y="18"/>
                  </a:lnTo>
                  <a:lnTo>
                    <a:pt x="282" y="8"/>
                  </a:lnTo>
                  <a:lnTo>
                    <a:pt x="234" y="2"/>
                  </a:lnTo>
                  <a:lnTo>
                    <a:pt x="186" y="0"/>
                  </a:lnTo>
                  <a:lnTo>
                    <a:pt x="138" y="2"/>
                  </a:lnTo>
                  <a:lnTo>
                    <a:pt x="90" y="8"/>
                  </a:lnTo>
                  <a:lnTo>
                    <a:pt x="44" y="18"/>
                  </a:lnTo>
                  <a:lnTo>
                    <a:pt x="0" y="32"/>
                  </a:lnTo>
                  <a:lnTo>
                    <a:pt x="24" y="102"/>
                  </a:lnTo>
                  <a:lnTo>
                    <a:pt x="24" y="102"/>
                  </a:lnTo>
                  <a:lnTo>
                    <a:pt x="62" y="90"/>
                  </a:lnTo>
                  <a:lnTo>
                    <a:pt x="102" y="82"/>
                  </a:lnTo>
                  <a:lnTo>
                    <a:pt x="144" y="78"/>
                  </a:lnTo>
                  <a:lnTo>
                    <a:pt x="186" y="76"/>
                  </a:lnTo>
                  <a:lnTo>
                    <a:pt x="228" y="78"/>
                  </a:lnTo>
                  <a:lnTo>
                    <a:pt x="268" y="82"/>
                  </a:lnTo>
                  <a:lnTo>
                    <a:pt x="308" y="90"/>
                  </a:lnTo>
                  <a:lnTo>
                    <a:pt x="346" y="102"/>
                  </a:lnTo>
                  <a:lnTo>
                    <a:pt x="34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0" name="Freeform 14" descr=" " title=" "/>
            <p:cNvSpPr>
              <a:spLocks noEditPoints="1"/>
            </p:cNvSpPr>
            <p:nvPr/>
          </p:nvSpPr>
          <p:spPr bwMode="auto">
            <a:xfrm>
              <a:off x="4986819" y="1619754"/>
              <a:ext cx="91542" cy="91543"/>
            </a:xfrm>
            <a:custGeom>
              <a:avLst/>
              <a:gdLst>
                <a:gd name="T0" fmla="*/ 2 w 446"/>
                <a:gd name="T1" fmla="*/ 246 h 446"/>
                <a:gd name="T2" fmla="*/ 18 w 446"/>
                <a:gd name="T3" fmla="*/ 310 h 446"/>
                <a:gd name="T4" fmla="*/ 52 w 446"/>
                <a:gd name="T5" fmla="*/ 366 h 446"/>
                <a:gd name="T6" fmla="*/ 98 w 446"/>
                <a:gd name="T7" fmla="*/ 408 h 446"/>
                <a:gd name="T8" fmla="*/ 158 w 446"/>
                <a:gd name="T9" fmla="*/ 436 h 446"/>
                <a:gd name="T10" fmla="*/ 224 w 446"/>
                <a:gd name="T11" fmla="*/ 446 h 446"/>
                <a:gd name="T12" fmla="*/ 268 w 446"/>
                <a:gd name="T13" fmla="*/ 442 h 446"/>
                <a:gd name="T14" fmla="*/ 330 w 446"/>
                <a:gd name="T15" fmla="*/ 420 h 446"/>
                <a:gd name="T16" fmla="*/ 382 w 446"/>
                <a:gd name="T17" fmla="*/ 380 h 446"/>
                <a:gd name="T18" fmla="*/ 420 w 446"/>
                <a:gd name="T19" fmla="*/ 330 h 446"/>
                <a:gd name="T20" fmla="*/ 442 w 446"/>
                <a:gd name="T21" fmla="*/ 268 h 446"/>
                <a:gd name="T22" fmla="*/ 446 w 446"/>
                <a:gd name="T23" fmla="*/ 224 h 446"/>
                <a:gd name="T24" fmla="*/ 436 w 446"/>
                <a:gd name="T25" fmla="*/ 156 h 446"/>
                <a:gd name="T26" fmla="*/ 408 w 446"/>
                <a:gd name="T27" fmla="*/ 98 h 446"/>
                <a:gd name="T28" fmla="*/ 366 w 446"/>
                <a:gd name="T29" fmla="*/ 50 h 446"/>
                <a:gd name="T30" fmla="*/ 310 w 446"/>
                <a:gd name="T31" fmla="*/ 18 h 446"/>
                <a:gd name="T32" fmla="*/ 246 w 446"/>
                <a:gd name="T33" fmla="*/ 2 h 446"/>
                <a:gd name="T34" fmla="*/ 200 w 446"/>
                <a:gd name="T35" fmla="*/ 2 h 446"/>
                <a:gd name="T36" fmla="*/ 136 w 446"/>
                <a:gd name="T37" fmla="*/ 18 h 446"/>
                <a:gd name="T38" fmla="*/ 82 w 446"/>
                <a:gd name="T39" fmla="*/ 50 h 446"/>
                <a:gd name="T40" fmla="*/ 38 w 446"/>
                <a:gd name="T41" fmla="*/ 98 h 446"/>
                <a:gd name="T42" fmla="*/ 10 w 446"/>
                <a:gd name="T43" fmla="*/ 156 h 446"/>
                <a:gd name="T44" fmla="*/ 0 w 446"/>
                <a:gd name="T45" fmla="*/ 224 h 446"/>
                <a:gd name="T46" fmla="*/ 224 w 446"/>
                <a:gd name="T47" fmla="*/ 76 h 446"/>
                <a:gd name="T48" fmla="*/ 268 w 446"/>
                <a:gd name="T49" fmla="*/ 82 h 446"/>
                <a:gd name="T50" fmla="*/ 306 w 446"/>
                <a:gd name="T51" fmla="*/ 100 h 446"/>
                <a:gd name="T52" fmla="*/ 338 w 446"/>
                <a:gd name="T53" fmla="*/ 130 h 446"/>
                <a:gd name="T54" fmla="*/ 360 w 446"/>
                <a:gd name="T55" fmla="*/ 166 h 446"/>
                <a:gd name="T56" fmla="*/ 370 w 446"/>
                <a:gd name="T57" fmla="*/ 208 h 446"/>
                <a:gd name="T58" fmla="*/ 370 w 446"/>
                <a:gd name="T59" fmla="*/ 238 h 446"/>
                <a:gd name="T60" fmla="*/ 360 w 446"/>
                <a:gd name="T61" fmla="*/ 280 h 446"/>
                <a:gd name="T62" fmla="*/ 338 w 446"/>
                <a:gd name="T63" fmla="*/ 318 h 446"/>
                <a:gd name="T64" fmla="*/ 306 w 446"/>
                <a:gd name="T65" fmla="*/ 346 h 446"/>
                <a:gd name="T66" fmla="*/ 268 w 446"/>
                <a:gd name="T67" fmla="*/ 364 h 446"/>
                <a:gd name="T68" fmla="*/ 224 w 446"/>
                <a:gd name="T69" fmla="*/ 372 h 446"/>
                <a:gd name="T70" fmla="*/ 194 w 446"/>
                <a:gd name="T71" fmla="*/ 368 h 446"/>
                <a:gd name="T72" fmla="*/ 154 w 446"/>
                <a:gd name="T73" fmla="*/ 354 h 446"/>
                <a:gd name="T74" fmla="*/ 118 w 446"/>
                <a:gd name="T75" fmla="*/ 328 h 446"/>
                <a:gd name="T76" fmla="*/ 94 w 446"/>
                <a:gd name="T77" fmla="*/ 294 h 446"/>
                <a:gd name="T78" fmla="*/ 78 w 446"/>
                <a:gd name="T79" fmla="*/ 252 h 446"/>
                <a:gd name="T80" fmla="*/ 76 w 446"/>
                <a:gd name="T81" fmla="*/ 224 h 446"/>
                <a:gd name="T82" fmla="*/ 82 w 446"/>
                <a:gd name="T83" fmla="*/ 180 h 446"/>
                <a:gd name="T84" fmla="*/ 100 w 446"/>
                <a:gd name="T85" fmla="*/ 140 h 446"/>
                <a:gd name="T86" fmla="*/ 130 w 446"/>
                <a:gd name="T87" fmla="*/ 110 h 446"/>
                <a:gd name="T88" fmla="*/ 166 w 446"/>
                <a:gd name="T89" fmla="*/ 86 h 446"/>
                <a:gd name="T90" fmla="*/ 208 w 446"/>
                <a:gd name="T91" fmla="*/ 7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6" h="446">
                  <a:moveTo>
                    <a:pt x="0" y="224"/>
                  </a:moveTo>
                  <a:lnTo>
                    <a:pt x="0" y="224"/>
                  </a:lnTo>
                  <a:lnTo>
                    <a:pt x="2" y="246"/>
                  </a:lnTo>
                  <a:lnTo>
                    <a:pt x="4" y="268"/>
                  </a:lnTo>
                  <a:lnTo>
                    <a:pt x="10" y="290"/>
                  </a:lnTo>
                  <a:lnTo>
                    <a:pt x="18" y="310"/>
                  </a:lnTo>
                  <a:lnTo>
                    <a:pt x="28" y="330"/>
                  </a:lnTo>
                  <a:lnTo>
                    <a:pt x="38" y="348"/>
                  </a:lnTo>
                  <a:lnTo>
                    <a:pt x="52" y="366"/>
                  </a:lnTo>
                  <a:lnTo>
                    <a:pt x="66" y="380"/>
                  </a:lnTo>
                  <a:lnTo>
                    <a:pt x="82" y="396"/>
                  </a:lnTo>
                  <a:lnTo>
                    <a:pt x="98" y="408"/>
                  </a:lnTo>
                  <a:lnTo>
                    <a:pt x="118" y="420"/>
                  </a:lnTo>
                  <a:lnTo>
                    <a:pt x="136" y="428"/>
                  </a:lnTo>
                  <a:lnTo>
                    <a:pt x="158" y="436"/>
                  </a:lnTo>
                  <a:lnTo>
                    <a:pt x="178" y="442"/>
                  </a:lnTo>
                  <a:lnTo>
                    <a:pt x="200" y="446"/>
                  </a:lnTo>
                  <a:lnTo>
                    <a:pt x="224" y="446"/>
                  </a:lnTo>
                  <a:lnTo>
                    <a:pt x="224" y="446"/>
                  </a:lnTo>
                  <a:lnTo>
                    <a:pt x="246" y="446"/>
                  </a:lnTo>
                  <a:lnTo>
                    <a:pt x="268" y="442"/>
                  </a:lnTo>
                  <a:lnTo>
                    <a:pt x="290" y="436"/>
                  </a:lnTo>
                  <a:lnTo>
                    <a:pt x="310" y="428"/>
                  </a:lnTo>
                  <a:lnTo>
                    <a:pt x="330" y="420"/>
                  </a:lnTo>
                  <a:lnTo>
                    <a:pt x="348" y="408"/>
                  </a:lnTo>
                  <a:lnTo>
                    <a:pt x="366" y="396"/>
                  </a:lnTo>
                  <a:lnTo>
                    <a:pt x="382" y="380"/>
                  </a:lnTo>
                  <a:lnTo>
                    <a:pt x="396" y="366"/>
                  </a:lnTo>
                  <a:lnTo>
                    <a:pt x="408" y="348"/>
                  </a:lnTo>
                  <a:lnTo>
                    <a:pt x="420" y="330"/>
                  </a:lnTo>
                  <a:lnTo>
                    <a:pt x="430" y="310"/>
                  </a:lnTo>
                  <a:lnTo>
                    <a:pt x="436" y="290"/>
                  </a:lnTo>
                  <a:lnTo>
                    <a:pt x="442" y="268"/>
                  </a:lnTo>
                  <a:lnTo>
                    <a:pt x="446" y="246"/>
                  </a:lnTo>
                  <a:lnTo>
                    <a:pt x="446" y="224"/>
                  </a:lnTo>
                  <a:lnTo>
                    <a:pt x="446" y="224"/>
                  </a:lnTo>
                  <a:lnTo>
                    <a:pt x="446" y="200"/>
                  </a:lnTo>
                  <a:lnTo>
                    <a:pt x="442" y="178"/>
                  </a:lnTo>
                  <a:lnTo>
                    <a:pt x="436" y="156"/>
                  </a:lnTo>
                  <a:lnTo>
                    <a:pt x="430" y="136"/>
                  </a:lnTo>
                  <a:lnTo>
                    <a:pt x="420" y="116"/>
                  </a:lnTo>
                  <a:lnTo>
                    <a:pt x="408" y="98"/>
                  </a:lnTo>
                  <a:lnTo>
                    <a:pt x="396" y="82"/>
                  </a:lnTo>
                  <a:lnTo>
                    <a:pt x="382" y="66"/>
                  </a:lnTo>
                  <a:lnTo>
                    <a:pt x="366" y="50"/>
                  </a:lnTo>
                  <a:lnTo>
                    <a:pt x="348" y="38"/>
                  </a:lnTo>
                  <a:lnTo>
                    <a:pt x="330" y="26"/>
                  </a:lnTo>
                  <a:lnTo>
                    <a:pt x="310" y="18"/>
                  </a:lnTo>
                  <a:lnTo>
                    <a:pt x="290" y="10"/>
                  </a:lnTo>
                  <a:lnTo>
                    <a:pt x="268" y="4"/>
                  </a:lnTo>
                  <a:lnTo>
                    <a:pt x="246" y="2"/>
                  </a:lnTo>
                  <a:lnTo>
                    <a:pt x="224" y="0"/>
                  </a:lnTo>
                  <a:lnTo>
                    <a:pt x="224" y="0"/>
                  </a:lnTo>
                  <a:lnTo>
                    <a:pt x="200" y="2"/>
                  </a:lnTo>
                  <a:lnTo>
                    <a:pt x="178" y="4"/>
                  </a:lnTo>
                  <a:lnTo>
                    <a:pt x="158" y="10"/>
                  </a:lnTo>
                  <a:lnTo>
                    <a:pt x="136" y="18"/>
                  </a:lnTo>
                  <a:lnTo>
                    <a:pt x="118" y="26"/>
                  </a:lnTo>
                  <a:lnTo>
                    <a:pt x="98" y="38"/>
                  </a:lnTo>
                  <a:lnTo>
                    <a:pt x="82" y="50"/>
                  </a:lnTo>
                  <a:lnTo>
                    <a:pt x="66" y="66"/>
                  </a:lnTo>
                  <a:lnTo>
                    <a:pt x="52" y="82"/>
                  </a:lnTo>
                  <a:lnTo>
                    <a:pt x="38" y="98"/>
                  </a:lnTo>
                  <a:lnTo>
                    <a:pt x="28" y="116"/>
                  </a:lnTo>
                  <a:lnTo>
                    <a:pt x="18" y="136"/>
                  </a:lnTo>
                  <a:lnTo>
                    <a:pt x="10" y="156"/>
                  </a:lnTo>
                  <a:lnTo>
                    <a:pt x="4" y="178"/>
                  </a:lnTo>
                  <a:lnTo>
                    <a:pt x="2" y="200"/>
                  </a:ln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224" y="76"/>
                  </a:moveTo>
                  <a:lnTo>
                    <a:pt x="224" y="76"/>
                  </a:lnTo>
                  <a:lnTo>
                    <a:pt x="238" y="76"/>
                  </a:lnTo>
                  <a:lnTo>
                    <a:pt x="254" y="78"/>
                  </a:lnTo>
                  <a:lnTo>
                    <a:pt x="268" y="82"/>
                  </a:lnTo>
                  <a:lnTo>
                    <a:pt x="282" y="86"/>
                  </a:lnTo>
                  <a:lnTo>
                    <a:pt x="294" y="94"/>
                  </a:lnTo>
                  <a:lnTo>
                    <a:pt x="306" y="100"/>
                  </a:lnTo>
                  <a:lnTo>
                    <a:pt x="318" y="110"/>
                  </a:lnTo>
                  <a:lnTo>
                    <a:pt x="328" y="118"/>
                  </a:lnTo>
                  <a:lnTo>
                    <a:pt x="338" y="130"/>
                  </a:lnTo>
                  <a:lnTo>
                    <a:pt x="346" y="140"/>
                  </a:lnTo>
                  <a:lnTo>
                    <a:pt x="354" y="152"/>
                  </a:lnTo>
                  <a:lnTo>
                    <a:pt x="360" y="166"/>
                  </a:lnTo>
                  <a:lnTo>
                    <a:pt x="364" y="180"/>
                  </a:lnTo>
                  <a:lnTo>
                    <a:pt x="368" y="194"/>
                  </a:lnTo>
                  <a:lnTo>
                    <a:pt x="370" y="208"/>
                  </a:lnTo>
                  <a:lnTo>
                    <a:pt x="372" y="224"/>
                  </a:lnTo>
                  <a:lnTo>
                    <a:pt x="372" y="224"/>
                  </a:lnTo>
                  <a:lnTo>
                    <a:pt x="370" y="238"/>
                  </a:lnTo>
                  <a:lnTo>
                    <a:pt x="368" y="252"/>
                  </a:lnTo>
                  <a:lnTo>
                    <a:pt x="364" y="268"/>
                  </a:lnTo>
                  <a:lnTo>
                    <a:pt x="360" y="280"/>
                  </a:lnTo>
                  <a:lnTo>
                    <a:pt x="354" y="294"/>
                  </a:lnTo>
                  <a:lnTo>
                    <a:pt x="346" y="306"/>
                  </a:lnTo>
                  <a:lnTo>
                    <a:pt x="338" y="318"/>
                  </a:lnTo>
                  <a:lnTo>
                    <a:pt x="328" y="328"/>
                  </a:lnTo>
                  <a:lnTo>
                    <a:pt x="318" y="338"/>
                  </a:lnTo>
                  <a:lnTo>
                    <a:pt x="306" y="346"/>
                  </a:lnTo>
                  <a:lnTo>
                    <a:pt x="294" y="354"/>
                  </a:lnTo>
                  <a:lnTo>
                    <a:pt x="282" y="360"/>
                  </a:lnTo>
                  <a:lnTo>
                    <a:pt x="268" y="364"/>
                  </a:lnTo>
                  <a:lnTo>
                    <a:pt x="254" y="368"/>
                  </a:lnTo>
                  <a:lnTo>
                    <a:pt x="238" y="370"/>
                  </a:lnTo>
                  <a:lnTo>
                    <a:pt x="224" y="372"/>
                  </a:lnTo>
                  <a:lnTo>
                    <a:pt x="224" y="372"/>
                  </a:lnTo>
                  <a:lnTo>
                    <a:pt x="208" y="370"/>
                  </a:lnTo>
                  <a:lnTo>
                    <a:pt x="194" y="368"/>
                  </a:lnTo>
                  <a:lnTo>
                    <a:pt x="180" y="364"/>
                  </a:lnTo>
                  <a:lnTo>
                    <a:pt x="166" y="360"/>
                  </a:lnTo>
                  <a:lnTo>
                    <a:pt x="154" y="354"/>
                  </a:lnTo>
                  <a:lnTo>
                    <a:pt x="140" y="346"/>
                  </a:lnTo>
                  <a:lnTo>
                    <a:pt x="130" y="338"/>
                  </a:lnTo>
                  <a:lnTo>
                    <a:pt x="118" y="328"/>
                  </a:lnTo>
                  <a:lnTo>
                    <a:pt x="110" y="318"/>
                  </a:lnTo>
                  <a:lnTo>
                    <a:pt x="100" y="306"/>
                  </a:lnTo>
                  <a:lnTo>
                    <a:pt x="94" y="294"/>
                  </a:lnTo>
                  <a:lnTo>
                    <a:pt x="88" y="280"/>
                  </a:lnTo>
                  <a:lnTo>
                    <a:pt x="82" y="268"/>
                  </a:lnTo>
                  <a:lnTo>
                    <a:pt x="78" y="252"/>
                  </a:lnTo>
                  <a:lnTo>
                    <a:pt x="76" y="238"/>
                  </a:lnTo>
                  <a:lnTo>
                    <a:pt x="76" y="224"/>
                  </a:lnTo>
                  <a:lnTo>
                    <a:pt x="76" y="224"/>
                  </a:lnTo>
                  <a:lnTo>
                    <a:pt x="76" y="208"/>
                  </a:lnTo>
                  <a:lnTo>
                    <a:pt x="78" y="194"/>
                  </a:lnTo>
                  <a:lnTo>
                    <a:pt x="82" y="180"/>
                  </a:lnTo>
                  <a:lnTo>
                    <a:pt x="88" y="166"/>
                  </a:lnTo>
                  <a:lnTo>
                    <a:pt x="94" y="152"/>
                  </a:lnTo>
                  <a:lnTo>
                    <a:pt x="100" y="140"/>
                  </a:lnTo>
                  <a:lnTo>
                    <a:pt x="110" y="130"/>
                  </a:lnTo>
                  <a:lnTo>
                    <a:pt x="118" y="118"/>
                  </a:lnTo>
                  <a:lnTo>
                    <a:pt x="130" y="110"/>
                  </a:lnTo>
                  <a:lnTo>
                    <a:pt x="140" y="100"/>
                  </a:lnTo>
                  <a:lnTo>
                    <a:pt x="154" y="94"/>
                  </a:lnTo>
                  <a:lnTo>
                    <a:pt x="166" y="86"/>
                  </a:lnTo>
                  <a:lnTo>
                    <a:pt x="180" y="82"/>
                  </a:lnTo>
                  <a:lnTo>
                    <a:pt x="194" y="78"/>
                  </a:lnTo>
                  <a:lnTo>
                    <a:pt x="208" y="76"/>
                  </a:lnTo>
                  <a:lnTo>
                    <a:pt x="224" y="76"/>
                  </a:lnTo>
                  <a:lnTo>
                    <a:pt x="22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1" name="Freeform 15" descr=" " title=" "/>
            <p:cNvSpPr>
              <a:spLocks/>
            </p:cNvSpPr>
            <p:nvPr/>
          </p:nvSpPr>
          <p:spPr bwMode="auto">
            <a:xfrm>
              <a:off x="4911697" y="1625501"/>
              <a:ext cx="76354" cy="20936"/>
            </a:xfrm>
            <a:custGeom>
              <a:avLst/>
              <a:gdLst>
                <a:gd name="T0" fmla="*/ 0 w 372"/>
                <a:gd name="T1" fmla="*/ 30 h 102"/>
                <a:gd name="T2" fmla="*/ 26 w 372"/>
                <a:gd name="T3" fmla="*/ 102 h 102"/>
                <a:gd name="T4" fmla="*/ 26 w 372"/>
                <a:gd name="T5" fmla="*/ 102 h 102"/>
                <a:gd name="T6" fmla="*/ 64 w 372"/>
                <a:gd name="T7" fmla="*/ 90 h 102"/>
                <a:gd name="T8" fmla="*/ 104 w 372"/>
                <a:gd name="T9" fmla="*/ 82 h 102"/>
                <a:gd name="T10" fmla="*/ 144 w 372"/>
                <a:gd name="T11" fmla="*/ 78 h 102"/>
                <a:gd name="T12" fmla="*/ 186 w 372"/>
                <a:gd name="T13" fmla="*/ 76 h 102"/>
                <a:gd name="T14" fmla="*/ 228 w 372"/>
                <a:gd name="T15" fmla="*/ 78 h 102"/>
                <a:gd name="T16" fmla="*/ 268 w 372"/>
                <a:gd name="T17" fmla="*/ 82 h 102"/>
                <a:gd name="T18" fmla="*/ 308 w 372"/>
                <a:gd name="T19" fmla="*/ 90 h 102"/>
                <a:gd name="T20" fmla="*/ 346 w 372"/>
                <a:gd name="T21" fmla="*/ 102 h 102"/>
                <a:gd name="T22" fmla="*/ 372 w 372"/>
                <a:gd name="T23" fmla="*/ 30 h 102"/>
                <a:gd name="T24" fmla="*/ 372 w 372"/>
                <a:gd name="T25" fmla="*/ 30 h 102"/>
                <a:gd name="T26" fmla="*/ 328 w 372"/>
                <a:gd name="T27" fmla="*/ 18 h 102"/>
                <a:gd name="T28" fmla="*/ 282 w 372"/>
                <a:gd name="T29" fmla="*/ 8 h 102"/>
                <a:gd name="T30" fmla="*/ 234 w 372"/>
                <a:gd name="T31" fmla="*/ 2 h 102"/>
                <a:gd name="T32" fmla="*/ 186 w 372"/>
                <a:gd name="T33" fmla="*/ 0 h 102"/>
                <a:gd name="T34" fmla="*/ 138 w 372"/>
                <a:gd name="T35" fmla="*/ 2 h 102"/>
                <a:gd name="T36" fmla="*/ 90 w 372"/>
                <a:gd name="T37" fmla="*/ 8 h 102"/>
                <a:gd name="T38" fmla="*/ 44 w 372"/>
                <a:gd name="T39" fmla="*/ 18 h 102"/>
                <a:gd name="T40" fmla="*/ 0 w 372"/>
                <a:gd name="T41" fmla="*/ 30 h 102"/>
                <a:gd name="T42" fmla="*/ 0 w 372"/>
                <a:gd name="T4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2" h="102">
                  <a:moveTo>
                    <a:pt x="0" y="30"/>
                  </a:moveTo>
                  <a:lnTo>
                    <a:pt x="26" y="102"/>
                  </a:lnTo>
                  <a:lnTo>
                    <a:pt x="26" y="102"/>
                  </a:lnTo>
                  <a:lnTo>
                    <a:pt x="64" y="90"/>
                  </a:lnTo>
                  <a:lnTo>
                    <a:pt x="104" y="82"/>
                  </a:lnTo>
                  <a:lnTo>
                    <a:pt x="144" y="78"/>
                  </a:lnTo>
                  <a:lnTo>
                    <a:pt x="186" y="76"/>
                  </a:lnTo>
                  <a:lnTo>
                    <a:pt x="228" y="78"/>
                  </a:lnTo>
                  <a:lnTo>
                    <a:pt x="268" y="82"/>
                  </a:lnTo>
                  <a:lnTo>
                    <a:pt x="308" y="90"/>
                  </a:lnTo>
                  <a:lnTo>
                    <a:pt x="346" y="102"/>
                  </a:lnTo>
                  <a:lnTo>
                    <a:pt x="372" y="30"/>
                  </a:lnTo>
                  <a:lnTo>
                    <a:pt x="372" y="30"/>
                  </a:lnTo>
                  <a:lnTo>
                    <a:pt x="328" y="18"/>
                  </a:lnTo>
                  <a:lnTo>
                    <a:pt x="282" y="8"/>
                  </a:lnTo>
                  <a:lnTo>
                    <a:pt x="234" y="2"/>
                  </a:lnTo>
                  <a:lnTo>
                    <a:pt x="186" y="0"/>
                  </a:lnTo>
                  <a:lnTo>
                    <a:pt x="138" y="2"/>
                  </a:lnTo>
                  <a:lnTo>
                    <a:pt x="90" y="8"/>
                  </a:lnTo>
                  <a:lnTo>
                    <a:pt x="44" y="18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2" name="Freeform 16" descr=" " title=" "/>
            <p:cNvSpPr>
              <a:spLocks noEditPoints="1"/>
            </p:cNvSpPr>
            <p:nvPr/>
          </p:nvSpPr>
          <p:spPr bwMode="auto">
            <a:xfrm>
              <a:off x="4903897" y="1529443"/>
              <a:ext cx="91953" cy="91543"/>
            </a:xfrm>
            <a:custGeom>
              <a:avLst/>
              <a:gdLst>
                <a:gd name="T0" fmla="*/ 202 w 448"/>
                <a:gd name="T1" fmla="*/ 0 h 446"/>
                <a:gd name="T2" fmla="*/ 138 w 448"/>
                <a:gd name="T3" fmla="*/ 18 h 446"/>
                <a:gd name="T4" fmla="*/ 82 w 448"/>
                <a:gd name="T5" fmla="*/ 50 h 446"/>
                <a:gd name="T6" fmla="*/ 38 w 448"/>
                <a:gd name="T7" fmla="*/ 98 h 446"/>
                <a:gd name="T8" fmla="*/ 10 w 448"/>
                <a:gd name="T9" fmla="*/ 156 h 446"/>
                <a:gd name="T10" fmla="*/ 0 w 448"/>
                <a:gd name="T11" fmla="*/ 222 h 446"/>
                <a:gd name="T12" fmla="*/ 6 w 448"/>
                <a:gd name="T13" fmla="*/ 268 h 446"/>
                <a:gd name="T14" fmla="*/ 28 w 448"/>
                <a:gd name="T15" fmla="*/ 330 h 446"/>
                <a:gd name="T16" fmla="*/ 66 w 448"/>
                <a:gd name="T17" fmla="*/ 380 h 446"/>
                <a:gd name="T18" fmla="*/ 118 w 448"/>
                <a:gd name="T19" fmla="*/ 420 h 446"/>
                <a:gd name="T20" fmla="*/ 180 w 448"/>
                <a:gd name="T21" fmla="*/ 442 h 446"/>
                <a:gd name="T22" fmla="*/ 224 w 448"/>
                <a:gd name="T23" fmla="*/ 446 h 446"/>
                <a:gd name="T24" fmla="*/ 290 w 448"/>
                <a:gd name="T25" fmla="*/ 436 h 446"/>
                <a:gd name="T26" fmla="*/ 348 w 448"/>
                <a:gd name="T27" fmla="*/ 408 h 446"/>
                <a:gd name="T28" fmla="*/ 396 w 448"/>
                <a:gd name="T29" fmla="*/ 364 h 446"/>
                <a:gd name="T30" fmla="*/ 430 w 448"/>
                <a:gd name="T31" fmla="*/ 310 h 446"/>
                <a:gd name="T32" fmla="*/ 446 w 448"/>
                <a:gd name="T33" fmla="*/ 246 h 446"/>
                <a:gd name="T34" fmla="*/ 446 w 448"/>
                <a:gd name="T35" fmla="*/ 200 h 446"/>
                <a:gd name="T36" fmla="*/ 430 w 448"/>
                <a:gd name="T37" fmla="*/ 136 h 446"/>
                <a:gd name="T38" fmla="*/ 396 w 448"/>
                <a:gd name="T39" fmla="*/ 80 h 446"/>
                <a:gd name="T40" fmla="*/ 348 w 448"/>
                <a:gd name="T41" fmla="*/ 38 h 446"/>
                <a:gd name="T42" fmla="*/ 290 w 448"/>
                <a:gd name="T43" fmla="*/ 10 h 446"/>
                <a:gd name="T44" fmla="*/ 224 w 448"/>
                <a:gd name="T45" fmla="*/ 0 h 446"/>
                <a:gd name="T46" fmla="*/ 224 w 448"/>
                <a:gd name="T47" fmla="*/ 370 h 446"/>
                <a:gd name="T48" fmla="*/ 180 w 448"/>
                <a:gd name="T49" fmla="*/ 364 h 446"/>
                <a:gd name="T50" fmla="*/ 142 w 448"/>
                <a:gd name="T51" fmla="*/ 346 h 446"/>
                <a:gd name="T52" fmla="*/ 110 w 448"/>
                <a:gd name="T53" fmla="*/ 316 h 446"/>
                <a:gd name="T54" fmla="*/ 88 w 448"/>
                <a:gd name="T55" fmla="*/ 280 h 446"/>
                <a:gd name="T56" fmla="*/ 76 w 448"/>
                <a:gd name="T57" fmla="*/ 238 h 446"/>
                <a:gd name="T58" fmla="*/ 76 w 448"/>
                <a:gd name="T59" fmla="*/ 208 h 446"/>
                <a:gd name="T60" fmla="*/ 88 w 448"/>
                <a:gd name="T61" fmla="*/ 166 h 446"/>
                <a:gd name="T62" fmla="*/ 110 w 448"/>
                <a:gd name="T63" fmla="*/ 128 h 446"/>
                <a:gd name="T64" fmla="*/ 142 w 448"/>
                <a:gd name="T65" fmla="*/ 100 h 446"/>
                <a:gd name="T66" fmla="*/ 180 w 448"/>
                <a:gd name="T67" fmla="*/ 82 h 446"/>
                <a:gd name="T68" fmla="*/ 224 w 448"/>
                <a:gd name="T69" fmla="*/ 74 h 446"/>
                <a:gd name="T70" fmla="*/ 254 w 448"/>
                <a:gd name="T71" fmla="*/ 78 h 446"/>
                <a:gd name="T72" fmla="*/ 294 w 448"/>
                <a:gd name="T73" fmla="*/ 92 h 446"/>
                <a:gd name="T74" fmla="*/ 328 w 448"/>
                <a:gd name="T75" fmla="*/ 118 h 446"/>
                <a:gd name="T76" fmla="*/ 354 w 448"/>
                <a:gd name="T77" fmla="*/ 152 h 446"/>
                <a:gd name="T78" fmla="*/ 368 w 448"/>
                <a:gd name="T79" fmla="*/ 192 h 446"/>
                <a:gd name="T80" fmla="*/ 372 w 448"/>
                <a:gd name="T81" fmla="*/ 222 h 446"/>
                <a:gd name="T82" fmla="*/ 366 w 448"/>
                <a:gd name="T83" fmla="*/ 266 h 446"/>
                <a:gd name="T84" fmla="*/ 346 w 448"/>
                <a:gd name="T85" fmla="*/ 306 h 446"/>
                <a:gd name="T86" fmla="*/ 318 w 448"/>
                <a:gd name="T87" fmla="*/ 336 h 446"/>
                <a:gd name="T88" fmla="*/ 282 w 448"/>
                <a:gd name="T89" fmla="*/ 360 h 446"/>
                <a:gd name="T90" fmla="*/ 240 w 448"/>
                <a:gd name="T91" fmla="*/ 37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8" h="446">
                  <a:moveTo>
                    <a:pt x="224" y="0"/>
                  </a:moveTo>
                  <a:lnTo>
                    <a:pt x="224" y="0"/>
                  </a:lnTo>
                  <a:lnTo>
                    <a:pt x="202" y="0"/>
                  </a:lnTo>
                  <a:lnTo>
                    <a:pt x="180" y="4"/>
                  </a:lnTo>
                  <a:lnTo>
                    <a:pt x="158" y="10"/>
                  </a:lnTo>
                  <a:lnTo>
                    <a:pt x="138" y="18"/>
                  </a:lnTo>
                  <a:lnTo>
                    <a:pt x="118" y="26"/>
                  </a:lnTo>
                  <a:lnTo>
                    <a:pt x="100" y="38"/>
                  </a:lnTo>
                  <a:lnTo>
                    <a:pt x="82" y="50"/>
                  </a:lnTo>
                  <a:lnTo>
                    <a:pt x="66" y="64"/>
                  </a:lnTo>
                  <a:lnTo>
                    <a:pt x="52" y="80"/>
                  </a:lnTo>
                  <a:lnTo>
                    <a:pt x="38" y="98"/>
                  </a:lnTo>
                  <a:lnTo>
                    <a:pt x="28" y="116"/>
                  </a:lnTo>
                  <a:lnTo>
                    <a:pt x="18" y="136"/>
                  </a:lnTo>
                  <a:lnTo>
                    <a:pt x="10" y="156"/>
                  </a:lnTo>
                  <a:lnTo>
                    <a:pt x="6" y="178"/>
                  </a:lnTo>
                  <a:lnTo>
                    <a:pt x="2" y="200"/>
                  </a:lnTo>
                  <a:lnTo>
                    <a:pt x="0" y="222"/>
                  </a:lnTo>
                  <a:lnTo>
                    <a:pt x="0" y="222"/>
                  </a:lnTo>
                  <a:lnTo>
                    <a:pt x="2" y="246"/>
                  </a:lnTo>
                  <a:lnTo>
                    <a:pt x="6" y="268"/>
                  </a:lnTo>
                  <a:lnTo>
                    <a:pt x="10" y="290"/>
                  </a:lnTo>
                  <a:lnTo>
                    <a:pt x="18" y="310"/>
                  </a:lnTo>
                  <a:lnTo>
                    <a:pt x="28" y="330"/>
                  </a:lnTo>
                  <a:lnTo>
                    <a:pt x="38" y="348"/>
                  </a:lnTo>
                  <a:lnTo>
                    <a:pt x="52" y="364"/>
                  </a:lnTo>
                  <a:lnTo>
                    <a:pt x="66" y="380"/>
                  </a:lnTo>
                  <a:lnTo>
                    <a:pt x="82" y="394"/>
                  </a:lnTo>
                  <a:lnTo>
                    <a:pt x="100" y="408"/>
                  </a:lnTo>
                  <a:lnTo>
                    <a:pt x="118" y="420"/>
                  </a:lnTo>
                  <a:lnTo>
                    <a:pt x="138" y="428"/>
                  </a:lnTo>
                  <a:lnTo>
                    <a:pt x="158" y="436"/>
                  </a:lnTo>
                  <a:lnTo>
                    <a:pt x="180" y="442"/>
                  </a:lnTo>
                  <a:lnTo>
                    <a:pt x="202" y="444"/>
                  </a:lnTo>
                  <a:lnTo>
                    <a:pt x="224" y="446"/>
                  </a:lnTo>
                  <a:lnTo>
                    <a:pt x="224" y="446"/>
                  </a:lnTo>
                  <a:lnTo>
                    <a:pt x="246" y="444"/>
                  </a:lnTo>
                  <a:lnTo>
                    <a:pt x="268" y="442"/>
                  </a:lnTo>
                  <a:lnTo>
                    <a:pt x="290" y="436"/>
                  </a:lnTo>
                  <a:lnTo>
                    <a:pt x="310" y="428"/>
                  </a:lnTo>
                  <a:lnTo>
                    <a:pt x="330" y="420"/>
                  </a:lnTo>
                  <a:lnTo>
                    <a:pt x="348" y="408"/>
                  </a:lnTo>
                  <a:lnTo>
                    <a:pt x="366" y="394"/>
                  </a:lnTo>
                  <a:lnTo>
                    <a:pt x="382" y="380"/>
                  </a:lnTo>
                  <a:lnTo>
                    <a:pt x="396" y="364"/>
                  </a:lnTo>
                  <a:lnTo>
                    <a:pt x="410" y="348"/>
                  </a:lnTo>
                  <a:lnTo>
                    <a:pt x="420" y="330"/>
                  </a:lnTo>
                  <a:lnTo>
                    <a:pt x="430" y="310"/>
                  </a:lnTo>
                  <a:lnTo>
                    <a:pt x="438" y="290"/>
                  </a:lnTo>
                  <a:lnTo>
                    <a:pt x="442" y="268"/>
                  </a:lnTo>
                  <a:lnTo>
                    <a:pt x="446" y="246"/>
                  </a:lnTo>
                  <a:lnTo>
                    <a:pt x="448" y="222"/>
                  </a:lnTo>
                  <a:lnTo>
                    <a:pt x="448" y="222"/>
                  </a:lnTo>
                  <a:lnTo>
                    <a:pt x="446" y="200"/>
                  </a:lnTo>
                  <a:lnTo>
                    <a:pt x="442" y="178"/>
                  </a:lnTo>
                  <a:lnTo>
                    <a:pt x="438" y="156"/>
                  </a:lnTo>
                  <a:lnTo>
                    <a:pt x="430" y="136"/>
                  </a:lnTo>
                  <a:lnTo>
                    <a:pt x="420" y="116"/>
                  </a:lnTo>
                  <a:lnTo>
                    <a:pt x="410" y="98"/>
                  </a:lnTo>
                  <a:lnTo>
                    <a:pt x="396" y="80"/>
                  </a:lnTo>
                  <a:lnTo>
                    <a:pt x="382" y="64"/>
                  </a:lnTo>
                  <a:lnTo>
                    <a:pt x="366" y="50"/>
                  </a:lnTo>
                  <a:lnTo>
                    <a:pt x="348" y="38"/>
                  </a:lnTo>
                  <a:lnTo>
                    <a:pt x="330" y="26"/>
                  </a:lnTo>
                  <a:lnTo>
                    <a:pt x="310" y="18"/>
                  </a:lnTo>
                  <a:lnTo>
                    <a:pt x="290" y="10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4" y="0"/>
                  </a:lnTo>
                  <a:lnTo>
                    <a:pt x="224" y="0"/>
                  </a:lnTo>
                  <a:close/>
                  <a:moveTo>
                    <a:pt x="224" y="370"/>
                  </a:moveTo>
                  <a:lnTo>
                    <a:pt x="224" y="370"/>
                  </a:lnTo>
                  <a:lnTo>
                    <a:pt x="208" y="370"/>
                  </a:lnTo>
                  <a:lnTo>
                    <a:pt x="194" y="368"/>
                  </a:lnTo>
                  <a:lnTo>
                    <a:pt x="180" y="364"/>
                  </a:lnTo>
                  <a:lnTo>
                    <a:pt x="166" y="360"/>
                  </a:lnTo>
                  <a:lnTo>
                    <a:pt x="154" y="352"/>
                  </a:lnTo>
                  <a:lnTo>
                    <a:pt x="142" y="346"/>
                  </a:lnTo>
                  <a:lnTo>
                    <a:pt x="130" y="336"/>
                  </a:lnTo>
                  <a:lnTo>
                    <a:pt x="120" y="328"/>
                  </a:lnTo>
                  <a:lnTo>
                    <a:pt x="110" y="316"/>
                  </a:lnTo>
                  <a:lnTo>
                    <a:pt x="102" y="306"/>
                  </a:lnTo>
                  <a:lnTo>
                    <a:pt x="94" y="294"/>
                  </a:lnTo>
                  <a:lnTo>
                    <a:pt x="88" y="280"/>
                  </a:lnTo>
                  <a:lnTo>
                    <a:pt x="82" y="266"/>
                  </a:lnTo>
                  <a:lnTo>
                    <a:pt x="80" y="252"/>
                  </a:lnTo>
                  <a:lnTo>
                    <a:pt x="76" y="238"/>
                  </a:lnTo>
                  <a:lnTo>
                    <a:pt x="76" y="222"/>
                  </a:lnTo>
                  <a:lnTo>
                    <a:pt x="76" y="222"/>
                  </a:lnTo>
                  <a:lnTo>
                    <a:pt x="76" y="208"/>
                  </a:lnTo>
                  <a:lnTo>
                    <a:pt x="80" y="192"/>
                  </a:lnTo>
                  <a:lnTo>
                    <a:pt x="82" y="178"/>
                  </a:lnTo>
                  <a:lnTo>
                    <a:pt x="88" y="166"/>
                  </a:lnTo>
                  <a:lnTo>
                    <a:pt x="94" y="152"/>
                  </a:lnTo>
                  <a:lnTo>
                    <a:pt x="102" y="140"/>
                  </a:lnTo>
                  <a:lnTo>
                    <a:pt x="110" y="128"/>
                  </a:lnTo>
                  <a:lnTo>
                    <a:pt x="120" y="118"/>
                  </a:lnTo>
                  <a:lnTo>
                    <a:pt x="130" y="108"/>
                  </a:lnTo>
                  <a:lnTo>
                    <a:pt x="142" y="100"/>
                  </a:lnTo>
                  <a:lnTo>
                    <a:pt x="154" y="92"/>
                  </a:lnTo>
                  <a:lnTo>
                    <a:pt x="166" y="86"/>
                  </a:lnTo>
                  <a:lnTo>
                    <a:pt x="180" y="82"/>
                  </a:lnTo>
                  <a:lnTo>
                    <a:pt x="194" y="78"/>
                  </a:lnTo>
                  <a:lnTo>
                    <a:pt x="208" y="76"/>
                  </a:lnTo>
                  <a:lnTo>
                    <a:pt x="224" y="74"/>
                  </a:lnTo>
                  <a:lnTo>
                    <a:pt x="224" y="74"/>
                  </a:lnTo>
                  <a:lnTo>
                    <a:pt x="240" y="76"/>
                  </a:lnTo>
                  <a:lnTo>
                    <a:pt x="254" y="78"/>
                  </a:lnTo>
                  <a:lnTo>
                    <a:pt x="268" y="82"/>
                  </a:lnTo>
                  <a:lnTo>
                    <a:pt x="282" y="86"/>
                  </a:lnTo>
                  <a:lnTo>
                    <a:pt x="294" y="92"/>
                  </a:lnTo>
                  <a:lnTo>
                    <a:pt x="306" y="100"/>
                  </a:lnTo>
                  <a:lnTo>
                    <a:pt x="318" y="108"/>
                  </a:lnTo>
                  <a:lnTo>
                    <a:pt x="328" y="118"/>
                  </a:lnTo>
                  <a:lnTo>
                    <a:pt x="338" y="128"/>
                  </a:lnTo>
                  <a:lnTo>
                    <a:pt x="346" y="140"/>
                  </a:lnTo>
                  <a:lnTo>
                    <a:pt x="354" y="152"/>
                  </a:lnTo>
                  <a:lnTo>
                    <a:pt x="360" y="166"/>
                  </a:lnTo>
                  <a:lnTo>
                    <a:pt x="366" y="178"/>
                  </a:lnTo>
                  <a:lnTo>
                    <a:pt x="368" y="192"/>
                  </a:lnTo>
                  <a:lnTo>
                    <a:pt x="372" y="208"/>
                  </a:lnTo>
                  <a:lnTo>
                    <a:pt x="372" y="222"/>
                  </a:lnTo>
                  <a:lnTo>
                    <a:pt x="372" y="222"/>
                  </a:lnTo>
                  <a:lnTo>
                    <a:pt x="372" y="238"/>
                  </a:lnTo>
                  <a:lnTo>
                    <a:pt x="368" y="252"/>
                  </a:lnTo>
                  <a:lnTo>
                    <a:pt x="366" y="266"/>
                  </a:lnTo>
                  <a:lnTo>
                    <a:pt x="360" y="280"/>
                  </a:lnTo>
                  <a:lnTo>
                    <a:pt x="354" y="294"/>
                  </a:lnTo>
                  <a:lnTo>
                    <a:pt x="346" y="306"/>
                  </a:lnTo>
                  <a:lnTo>
                    <a:pt x="338" y="316"/>
                  </a:lnTo>
                  <a:lnTo>
                    <a:pt x="328" y="328"/>
                  </a:lnTo>
                  <a:lnTo>
                    <a:pt x="318" y="336"/>
                  </a:lnTo>
                  <a:lnTo>
                    <a:pt x="306" y="346"/>
                  </a:lnTo>
                  <a:lnTo>
                    <a:pt x="294" y="352"/>
                  </a:lnTo>
                  <a:lnTo>
                    <a:pt x="282" y="360"/>
                  </a:lnTo>
                  <a:lnTo>
                    <a:pt x="268" y="364"/>
                  </a:lnTo>
                  <a:lnTo>
                    <a:pt x="254" y="368"/>
                  </a:lnTo>
                  <a:lnTo>
                    <a:pt x="240" y="370"/>
                  </a:lnTo>
                  <a:lnTo>
                    <a:pt x="224" y="370"/>
                  </a:lnTo>
                  <a:lnTo>
                    <a:pt x="224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" name="Group 6" descr="thinking icon" title="thinking icon"/>
          <p:cNvGrpSpPr>
            <a:grpSpLocks noChangeAspect="1"/>
          </p:cNvGrpSpPr>
          <p:nvPr/>
        </p:nvGrpSpPr>
        <p:grpSpPr>
          <a:xfrm>
            <a:off x="5438683" y="1529443"/>
            <a:ext cx="306218" cy="365760"/>
            <a:chOff x="5438683" y="1529443"/>
            <a:chExt cx="306218" cy="365760"/>
          </a:xfrm>
          <a:solidFill>
            <a:schemeClr val="tx1"/>
          </a:solidFill>
        </p:grpSpPr>
        <p:sp>
          <p:nvSpPr>
            <p:cNvPr id="1734" name="Freeform 5" descr=" " title=" "/>
            <p:cNvSpPr>
              <a:spLocks noEditPoints="1"/>
            </p:cNvSpPr>
            <p:nvPr/>
          </p:nvSpPr>
          <p:spPr bwMode="auto">
            <a:xfrm>
              <a:off x="5438683" y="1529443"/>
              <a:ext cx="306218" cy="365760"/>
            </a:xfrm>
            <a:custGeom>
              <a:avLst/>
              <a:gdLst>
                <a:gd name="T0" fmla="*/ 2139 w 2160"/>
                <a:gd name="T1" fmla="*/ 785 h 2580"/>
                <a:gd name="T2" fmla="*/ 2062 w 2160"/>
                <a:gd name="T3" fmla="*/ 557 h 2580"/>
                <a:gd name="T4" fmla="*/ 1934 w 2160"/>
                <a:gd name="T5" fmla="*/ 358 h 2580"/>
                <a:gd name="T6" fmla="*/ 1762 w 2160"/>
                <a:gd name="T7" fmla="*/ 196 h 2580"/>
                <a:gd name="T8" fmla="*/ 1556 w 2160"/>
                <a:gd name="T9" fmla="*/ 77 h 2580"/>
                <a:gd name="T10" fmla="*/ 1321 w 2160"/>
                <a:gd name="T11" fmla="*/ 11 h 2580"/>
                <a:gd name="T12" fmla="*/ 1098 w 2160"/>
                <a:gd name="T13" fmla="*/ 2 h 2580"/>
                <a:gd name="T14" fmla="*/ 861 w 2160"/>
                <a:gd name="T15" fmla="*/ 49 h 2580"/>
                <a:gd name="T16" fmla="*/ 645 w 2160"/>
                <a:gd name="T17" fmla="*/ 152 h 2580"/>
                <a:gd name="T18" fmla="*/ 474 w 2160"/>
                <a:gd name="T19" fmla="*/ 288 h 2580"/>
                <a:gd name="T20" fmla="*/ 324 w 2160"/>
                <a:gd name="T21" fmla="*/ 480 h 2580"/>
                <a:gd name="T22" fmla="*/ 227 w 2160"/>
                <a:gd name="T23" fmla="*/ 698 h 2580"/>
                <a:gd name="T24" fmla="*/ 187 w 2160"/>
                <a:gd name="T25" fmla="*/ 936 h 2580"/>
                <a:gd name="T26" fmla="*/ 16 w 2160"/>
                <a:gd name="T27" fmla="*/ 1472 h 2580"/>
                <a:gd name="T28" fmla="*/ 1 w 2160"/>
                <a:gd name="T29" fmla="*/ 1557 h 2580"/>
                <a:gd name="T30" fmla="*/ 32 w 2160"/>
                <a:gd name="T31" fmla="*/ 1641 h 2580"/>
                <a:gd name="T32" fmla="*/ 97 w 2160"/>
                <a:gd name="T33" fmla="*/ 1700 h 2580"/>
                <a:gd name="T34" fmla="*/ 185 w 2160"/>
                <a:gd name="T35" fmla="*/ 1724 h 2580"/>
                <a:gd name="T36" fmla="*/ 266 w 2160"/>
                <a:gd name="T37" fmla="*/ 1915 h 2580"/>
                <a:gd name="T38" fmla="*/ 359 w 2160"/>
                <a:gd name="T39" fmla="*/ 2067 h 2580"/>
                <a:gd name="T40" fmla="*/ 516 w 2160"/>
                <a:gd name="T41" fmla="*/ 2171 h 2580"/>
                <a:gd name="T42" fmla="*/ 619 w 2160"/>
                <a:gd name="T43" fmla="*/ 2476 h 2580"/>
                <a:gd name="T44" fmla="*/ 642 w 2160"/>
                <a:gd name="T45" fmla="*/ 2531 h 2580"/>
                <a:gd name="T46" fmla="*/ 686 w 2160"/>
                <a:gd name="T47" fmla="*/ 2568 h 2580"/>
                <a:gd name="T48" fmla="*/ 740 w 2160"/>
                <a:gd name="T49" fmla="*/ 2580 h 2580"/>
                <a:gd name="T50" fmla="*/ 1900 w 2160"/>
                <a:gd name="T51" fmla="*/ 2570 h 2580"/>
                <a:gd name="T52" fmla="*/ 1946 w 2160"/>
                <a:gd name="T53" fmla="*/ 2535 h 2580"/>
                <a:gd name="T54" fmla="*/ 1972 w 2160"/>
                <a:gd name="T55" fmla="*/ 2482 h 2580"/>
                <a:gd name="T56" fmla="*/ 2018 w 2160"/>
                <a:gd name="T57" fmla="*/ 1493 h 2580"/>
                <a:gd name="T58" fmla="*/ 2100 w 2160"/>
                <a:gd name="T59" fmla="*/ 1321 h 2580"/>
                <a:gd name="T60" fmla="*/ 2148 w 2160"/>
                <a:gd name="T61" fmla="*/ 1137 h 2580"/>
                <a:gd name="T62" fmla="*/ 2160 w 2160"/>
                <a:gd name="T63" fmla="*/ 984 h 2580"/>
                <a:gd name="T64" fmla="*/ 1846 w 2160"/>
                <a:gd name="T65" fmla="*/ 1536 h 2580"/>
                <a:gd name="T66" fmla="*/ 737 w 2160"/>
                <a:gd name="T67" fmla="*/ 2116 h 2580"/>
                <a:gd name="T68" fmla="*/ 690 w 2160"/>
                <a:gd name="T69" fmla="*/ 2086 h 2580"/>
                <a:gd name="T70" fmla="*/ 562 w 2160"/>
                <a:gd name="T71" fmla="*/ 2052 h 2580"/>
                <a:gd name="T72" fmla="*/ 440 w 2160"/>
                <a:gd name="T73" fmla="*/ 1968 h 2580"/>
                <a:gd name="T74" fmla="*/ 395 w 2160"/>
                <a:gd name="T75" fmla="*/ 1898 h 2580"/>
                <a:gd name="T76" fmla="*/ 376 w 2160"/>
                <a:gd name="T77" fmla="*/ 1806 h 2580"/>
                <a:gd name="T78" fmla="*/ 365 w 2160"/>
                <a:gd name="T79" fmla="*/ 1623 h 2580"/>
                <a:gd name="T80" fmla="*/ 317 w 2160"/>
                <a:gd name="T81" fmla="*/ 1595 h 2580"/>
                <a:gd name="T82" fmla="*/ 153 w 2160"/>
                <a:gd name="T83" fmla="*/ 1586 h 2580"/>
                <a:gd name="T84" fmla="*/ 129 w 2160"/>
                <a:gd name="T85" fmla="*/ 1541 h 2580"/>
                <a:gd name="T86" fmla="*/ 309 w 2160"/>
                <a:gd name="T87" fmla="*/ 1059 h 2580"/>
                <a:gd name="T88" fmla="*/ 317 w 2160"/>
                <a:gd name="T89" fmla="*/ 899 h 2580"/>
                <a:gd name="T90" fmla="*/ 363 w 2160"/>
                <a:gd name="T91" fmla="*/ 696 h 2580"/>
                <a:gd name="T92" fmla="*/ 457 w 2160"/>
                <a:gd name="T93" fmla="*/ 509 h 2580"/>
                <a:gd name="T94" fmla="*/ 581 w 2160"/>
                <a:gd name="T95" fmla="*/ 364 h 2580"/>
                <a:gd name="T96" fmla="*/ 749 w 2160"/>
                <a:gd name="T97" fmla="*/ 238 h 2580"/>
                <a:gd name="T98" fmla="*/ 942 w 2160"/>
                <a:gd name="T99" fmla="*/ 158 h 2580"/>
                <a:gd name="T100" fmla="*/ 1151 w 2160"/>
                <a:gd name="T101" fmla="*/ 128 h 2580"/>
                <a:gd name="T102" fmla="*/ 1345 w 2160"/>
                <a:gd name="T103" fmla="*/ 145 h 2580"/>
                <a:gd name="T104" fmla="*/ 1544 w 2160"/>
                <a:gd name="T105" fmla="*/ 212 h 2580"/>
                <a:gd name="T106" fmla="*/ 1718 w 2160"/>
                <a:gd name="T107" fmla="*/ 324 h 2580"/>
                <a:gd name="T108" fmla="*/ 1860 w 2160"/>
                <a:gd name="T109" fmla="*/ 472 h 2580"/>
                <a:gd name="T110" fmla="*/ 1964 w 2160"/>
                <a:gd name="T111" fmla="*/ 650 h 2580"/>
                <a:gd name="T112" fmla="*/ 2021 w 2160"/>
                <a:gd name="T113" fmla="*/ 854 h 2580"/>
                <a:gd name="T114" fmla="*/ 2030 w 2160"/>
                <a:gd name="T115" fmla="*/ 1037 h 2580"/>
                <a:gd name="T116" fmla="*/ 2003 w 2160"/>
                <a:gd name="T117" fmla="*/ 1205 h 2580"/>
                <a:gd name="T118" fmla="*/ 1941 w 2160"/>
                <a:gd name="T119" fmla="*/ 1365 h 2580"/>
                <a:gd name="T120" fmla="*/ 1859 w 2160"/>
                <a:gd name="T121" fmla="*/ 1498 h 2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60" h="2580">
                  <a:moveTo>
                    <a:pt x="2160" y="984"/>
                  </a:moveTo>
                  <a:lnTo>
                    <a:pt x="2160" y="984"/>
                  </a:lnTo>
                  <a:lnTo>
                    <a:pt x="2159" y="958"/>
                  </a:lnTo>
                  <a:lnTo>
                    <a:pt x="2159" y="934"/>
                  </a:lnTo>
                  <a:lnTo>
                    <a:pt x="2156" y="908"/>
                  </a:lnTo>
                  <a:lnTo>
                    <a:pt x="2154" y="883"/>
                  </a:lnTo>
                  <a:lnTo>
                    <a:pt x="2151" y="859"/>
                  </a:lnTo>
                  <a:lnTo>
                    <a:pt x="2148" y="834"/>
                  </a:lnTo>
                  <a:lnTo>
                    <a:pt x="2144" y="810"/>
                  </a:lnTo>
                  <a:lnTo>
                    <a:pt x="2139" y="785"/>
                  </a:lnTo>
                  <a:lnTo>
                    <a:pt x="2134" y="762"/>
                  </a:lnTo>
                  <a:lnTo>
                    <a:pt x="2128" y="739"/>
                  </a:lnTo>
                  <a:lnTo>
                    <a:pt x="2122" y="714"/>
                  </a:lnTo>
                  <a:lnTo>
                    <a:pt x="2115" y="692"/>
                  </a:lnTo>
                  <a:lnTo>
                    <a:pt x="2107" y="669"/>
                  </a:lnTo>
                  <a:lnTo>
                    <a:pt x="2100" y="645"/>
                  </a:lnTo>
                  <a:lnTo>
                    <a:pt x="2091" y="623"/>
                  </a:lnTo>
                  <a:lnTo>
                    <a:pt x="2081" y="601"/>
                  </a:lnTo>
                  <a:lnTo>
                    <a:pt x="2072" y="579"/>
                  </a:lnTo>
                  <a:lnTo>
                    <a:pt x="2062" y="557"/>
                  </a:lnTo>
                  <a:lnTo>
                    <a:pt x="2051" y="536"/>
                  </a:lnTo>
                  <a:lnTo>
                    <a:pt x="2040" y="515"/>
                  </a:lnTo>
                  <a:lnTo>
                    <a:pt x="2029" y="494"/>
                  </a:lnTo>
                  <a:lnTo>
                    <a:pt x="2016" y="474"/>
                  </a:lnTo>
                  <a:lnTo>
                    <a:pt x="2003" y="454"/>
                  </a:lnTo>
                  <a:lnTo>
                    <a:pt x="1991" y="434"/>
                  </a:lnTo>
                  <a:lnTo>
                    <a:pt x="1977" y="415"/>
                  </a:lnTo>
                  <a:lnTo>
                    <a:pt x="1964" y="395"/>
                  </a:lnTo>
                  <a:lnTo>
                    <a:pt x="1949" y="377"/>
                  </a:lnTo>
                  <a:lnTo>
                    <a:pt x="1934" y="358"/>
                  </a:lnTo>
                  <a:lnTo>
                    <a:pt x="1918" y="340"/>
                  </a:lnTo>
                  <a:lnTo>
                    <a:pt x="1902" y="323"/>
                  </a:lnTo>
                  <a:lnTo>
                    <a:pt x="1886" y="305"/>
                  </a:lnTo>
                  <a:lnTo>
                    <a:pt x="1870" y="288"/>
                  </a:lnTo>
                  <a:lnTo>
                    <a:pt x="1853" y="272"/>
                  </a:lnTo>
                  <a:lnTo>
                    <a:pt x="1836" y="255"/>
                  </a:lnTo>
                  <a:lnTo>
                    <a:pt x="1817" y="240"/>
                  </a:lnTo>
                  <a:lnTo>
                    <a:pt x="1799" y="225"/>
                  </a:lnTo>
                  <a:lnTo>
                    <a:pt x="1781" y="210"/>
                  </a:lnTo>
                  <a:lnTo>
                    <a:pt x="1762" y="196"/>
                  </a:lnTo>
                  <a:lnTo>
                    <a:pt x="1744" y="182"/>
                  </a:lnTo>
                  <a:lnTo>
                    <a:pt x="1724" y="168"/>
                  </a:lnTo>
                  <a:lnTo>
                    <a:pt x="1703" y="155"/>
                  </a:lnTo>
                  <a:lnTo>
                    <a:pt x="1684" y="142"/>
                  </a:lnTo>
                  <a:lnTo>
                    <a:pt x="1663" y="130"/>
                  </a:lnTo>
                  <a:lnTo>
                    <a:pt x="1642" y="119"/>
                  </a:lnTo>
                  <a:lnTo>
                    <a:pt x="1621" y="108"/>
                  </a:lnTo>
                  <a:lnTo>
                    <a:pt x="1600" y="97"/>
                  </a:lnTo>
                  <a:lnTo>
                    <a:pt x="1578" y="87"/>
                  </a:lnTo>
                  <a:lnTo>
                    <a:pt x="1556" y="77"/>
                  </a:lnTo>
                  <a:lnTo>
                    <a:pt x="1534" y="69"/>
                  </a:lnTo>
                  <a:lnTo>
                    <a:pt x="1510" y="60"/>
                  </a:lnTo>
                  <a:lnTo>
                    <a:pt x="1488" y="52"/>
                  </a:lnTo>
                  <a:lnTo>
                    <a:pt x="1465" y="44"/>
                  </a:lnTo>
                  <a:lnTo>
                    <a:pt x="1442" y="37"/>
                  </a:lnTo>
                  <a:lnTo>
                    <a:pt x="1418" y="31"/>
                  </a:lnTo>
                  <a:lnTo>
                    <a:pt x="1395" y="26"/>
                  </a:lnTo>
                  <a:lnTo>
                    <a:pt x="1370" y="20"/>
                  </a:lnTo>
                  <a:lnTo>
                    <a:pt x="1346" y="15"/>
                  </a:lnTo>
                  <a:lnTo>
                    <a:pt x="1321" y="11"/>
                  </a:lnTo>
                  <a:lnTo>
                    <a:pt x="1297" y="7"/>
                  </a:lnTo>
                  <a:lnTo>
                    <a:pt x="1272" y="5"/>
                  </a:lnTo>
                  <a:lnTo>
                    <a:pt x="1248" y="2"/>
                  </a:lnTo>
                  <a:lnTo>
                    <a:pt x="1223" y="1"/>
                  </a:lnTo>
                  <a:lnTo>
                    <a:pt x="1197" y="0"/>
                  </a:lnTo>
                  <a:lnTo>
                    <a:pt x="1171" y="0"/>
                  </a:lnTo>
                  <a:lnTo>
                    <a:pt x="1171" y="0"/>
                  </a:lnTo>
                  <a:lnTo>
                    <a:pt x="1147" y="0"/>
                  </a:lnTo>
                  <a:lnTo>
                    <a:pt x="1122" y="1"/>
                  </a:lnTo>
                  <a:lnTo>
                    <a:pt x="1098" y="2"/>
                  </a:lnTo>
                  <a:lnTo>
                    <a:pt x="1074" y="5"/>
                  </a:lnTo>
                  <a:lnTo>
                    <a:pt x="1050" y="7"/>
                  </a:lnTo>
                  <a:lnTo>
                    <a:pt x="1025" y="10"/>
                  </a:lnTo>
                  <a:lnTo>
                    <a:pt x="1002" y="15"/>
                  </a:lnTo>
                  <a:lnTo>
                    <a:pt x="977" y="18"/>
                  </a:lnTo>
                  <a:lnTo>
                    <a:pt x="954" y="23"/>
                  </a:lnTo>
                  <a:lnTo>
                    <a:pt x="931" y="29"/>
                  </a:lnTo>
                  <a:lnTo>
                    <a:pt x="907" y="36"/>
                  </a:lnTo>
                  <a:lnTo>
                    <a:pt x="884" y="42"/>
                  </a:lnTo>
                  <a:lnTo>
                    <a:pt x="861" y="49"/>
                  </a:lnTo>
                  <a:lnTo>
                    <a:pt x="839" y="58"/>
                  </a:lnTo>
                  <a:lnTo>
                    <a:pt x="817" y="65"/>
                  </a:lnTo>
                  <a:lnTo>
                    <a:pt x="794" y="75"/>
                  </a:lnTo>
                  <a:lnTo>
                    <a:pt x="772" y="83"/>
                  </a:lnTo>
                  <a:lnTo>
                    <a:pt x="750" y="94"/>
                  </a:lnTo>
                  <a:lnTo>
                    <a:pt x="728" y="104"/>
                  </a:lnTo>
                  <a:lnTo>
                    <a:pt x="707" y="115"/>
                  </a:lnTo>
                  <a:lnTo>
                    <a:pt x="686" y="128"/>
                  </a:lnTo>
                  <a:lnTo>
                    <a:pt x="666" y="139"/>
                  </a:lnTo>
                  <a:lnTo>
                    <a:pt x="645" y="152"/>
                  </a:lnTo>
                  <a:lnTo>
                    <a:pt x="625" y="166"/>
                  </a:lnTo>
                  <a:lnTo>
                    <a:pt x="605" y="179"/>
                  </a:lnTo>
                  <a:lnTo>
                    <a:pt x="586" y="193"/>
                  </a:lnTo>
                  <a:lnTo>
                    <a:pt x="566" y="207"/>
                  </a:lnTo>
                  <a:lnTo>
                    <a:pt x="546" y="223"/>
                  </a:lnTo>
                  <a:lnTo>
                    <a:pt x="528" y="238"/>
                  </a:lnTo>
                  <a:lnTo>
                    <a:pt x="510" y="255"/>
                  </a:lnTo>
                  <a:lnTo>
                    <a:pt x="491" y="271"/>
                  </a:lnTo>
                  <a:lnTo>
                    <a:pt x="474" y="288"/>
                  </a:lnTo>
                  <a:lnTo>
                    <a:pt x="474" y="288"/>
                  </a:lnTo>
                  <a:lnTo>
                    <a:pt x="457" y="307"/>
                  </a:lnTo>
                  <a:lnTo>
                    <a:pt x="440" y="324"/>
                  </a:lnTo>
                  <a:lnTo>
                    <a:pt x="424" y="342"/>
                  </a:lnTo>
                  <a:lnTo>
                    <a:pt x="408" y="361"/>
                  </a:lnTo>
                  <a:lnTo>
                    <a:pt x="393" y="380"/>
                  </a:lnTo>
                  <a:lnTo>
                    <a:pt x="378" y="400"/>
                  </a:lnTo>
                  <a:lnTo>
                    <a:pt x="363" y="418"/>
                  </a:lnTo>
                  <a:lnTo>
                    <a:pt x="350" y="439"/>
                  </a:lnTo>
                  <a:lnTo>
                    <a:pt x="336" y="459"/>
                  </a:lnTo>
                  <a:lnTo>
                    <a:pt x="324" y="480"/>
                  </a:lnTo>
                  <a:lnTo>
                    <a:pt x="312" y="501"/>
                  </a:lnTo>
                  <a:lnTo>
                    <a:pt x="301" y="521"/>
                  </a:lnTo>
                  <a:lnTo>
                    <a:pt x="290" y="542"/>
                  </a:lnTo>
                  <a:lnTo>
                    <a:pt x="279" y="564"/>
                  </a:lnTo>
                  <a:lnTo>
                    <a:pt x="269" y="586"/>
                  </a:lnTo>
                  <a:lnTo>
                    <a:pt x="259" y="607"/>
                  </a:lnTo>
                  <a:lnTo>
                    <a:pt x="251" y="631"/>
                  </a:lnTo>
                  <a:lnTo>
                    <a:pt x="242" y="653"/>
                  </a:lnTo>
                  <a:lnTo>
                    <a:pt x="235" y="675"/>
                  </a:lnTo>
                  <a:lnTo>
                    <a:pt x="227" y="698"/>
                  </a:lnTo>
                  <a:lnTo>
                    <a:pt x="220" y="721"/>
                  </a:lnTo>
                  <a:lnTo>
                    <a:pt x="214" y="745"/>
                  </a:lnTo>
                  <a:lnTo>
                    <a:pt x="209" y="768"/>
                  </a:lnTo>
                  <a:lnTo>
                    <a:pt x="204" y="791"/>
                  </a:lnTo>
                  <a:lnTo>
                    <a:pt x="199" y="815"/>
                  </a:lnTo>
                  <a:lnTo>
                    <a:pt x="195" y="839"/>
                  </a:lnTo>
                  <a:lnTo>
                    <a:pt x="193" y="862"/>
                  </a:lnTo>
                  <a:lnTo>
                    <a:pt x="189" y="887"/>
                  </a:lnTo>
                  <a:lnTo>
                    <a:pt x="188" y="912"/>
                  </a:lnTo>
                  <a:lnTo>
                    <a:pt x="187" y="936"/>
                  </a:lnTo>
                  <a:lnTo>
                    <a:pt x="185" y="961"/>
                  </a:lnTo>
                  <a:lnTo>
                    <a:pt x="185" y="985"/>
                  </a:lnTo>
                  <a:lnTo>
                    <a:pt x="185" y="1023"/>
                  </a:lnTo>
                  <a:lnTo>
                    <a:pt x="185" y="1023"/>
                  </a:lnTo>
                  <a:lnTo>
                    <a:pt x="124" y="1181"/>
                  </a:lnTo>
                  <a:lnTo>
                    <a:pt x="77" y="1300"/>
                  </a:lnTo>
                  <a:lnTo>
                    <a:pt x="45" y="1389"/>
                  </a:lnTo>
                  <a:lnTo>
                    <a:pt x="33" y="1422"/>
                  </a:lnTo>
                  <a:lnTo>
                    <a:pt x="23" y="1450"/>
                  </a:lnTo>
                  <a:lnTo>
                    <a:pt x="16" y="1472"/>
                  </a:lnTo>
                  <a:lnTo>
                    <a:pt x="10" y="1489"/>
                  </a:lnTo>
                  <a:lnTo>
                    <a:pt x="6" y="1503"/>
                  </a:lnTo>
                  <a:lnTo>
                    <a:pt x="2" y="1514"/>
                  </a:lnTo>
                  <a:lnTo>
                    <a:pt x="1" y="1522"/>
                  </a:lnTo>
                  <a:lnTo>
                    <a:pt x="0" y="1529"/>
                  </a:lnTo>
                  <a:lnTo>
                    <a:pt x="0" y="1534"/>
                  </a:lnTo>
                  <a:lnTo>
                    <a:pt x="0" y="1538"/>
                  </a:lnTo>
                  <a:lnTo>
                    <a:pt x="0" y="1538"/>
                  </a:lnTo>
                  <a:lnTo>
                    <a:pt x="0" y="1548"/>
                  </a:lnTo>
                  <a:lnTo>
                    <a:pt x="1" y="1557"/>
                  </a:lnTo>
                  <a:lnTo>
                    <a:pt x="2" y="1567"/>
                  </a:lnTo>
                  <a:lnTo>
                    <a:pt x="4" y="1575"/>
                  </a:lnTo>
                  <a:lnTo>
                    <a:pt x="6" y="1585"/>
                  </a:lnTo>
                  <a:lnTo>
                    <a:pt x="9" y="1594"/>
                  </a:lnTo>
                  <a:lnTo>
                    <a:pt x="11" y="1602"/>
                  </a:lnTo>
                  <a:lnTo>
                    <a:pt x="15" y="1611"/>
                  </a:lnTo>
                  <a:lnTo>
                    <a:pt x="18" y="1618"/>
                  </a:lnTo>
                  <a:lnTo>
                    <a:pt x="22" y="1627"/>
                  </a:lnTo>
                  <a:lnTo>
                    <a:pt x="27" y="1634"/>
                  </a:lnTo>
                  <a:lnTo>
                    <a:pt x="32" y="1641"/>
                  </a:lnTo>
                  <a:lnTo>
                    <a:pt x="37" y="1649"/>
                  </a:lnTo>
                  <a:lnTo>
                    <a:pt x="43" y="1656"/>
                  </a:lnTo>
                  <a:lnTo>
                    <a:pt x="48" y="1662"/>
                  </a:lnTo>
                  <a:lnTo>
                    <a:pt x="54" y="1670"/>
                  </a:lnTo>
                  <a:lnTo>
                    <a:pt x="61" y="1675"/>
                  </a:lnTo>
                  <a:lnTo>
                    <a:pt x="68" y="1681"/>
                  </a:lnTo>
                  <a:lnTo>
                    <a:pt x="74" y="1687"/>
                  </a:lnTo>
                  <a:lnTo>
                    <a:pt x="81" y="1692"/>
                  </a:lnTo>
                  <a:lnTo>
                    <a:pt x="90" y="1697"/>
                  </a:lnTo>
                  <a:lnTo>
                    <a:pt x="97" y="1700"/>
                  </a:lnTo>
                  <a:lnTo>
                    <a:pt x="104" y="1705"/>
                  </a:lnTo>
                  <a:lnTo>
                    <a:pt x="113" y="1709"/>
                  </a:lnTo>
                  <a:lnTo>
                    <a:pt x="122" y="1711"/>
                  </a:lnTo>
                  <a:lnTo>
                    <a:pt x="130" y="1715"/>
                  </a:lnTo>
                  <a:lnTo>
                    <a:pt x="139" y="1718"/>
                  </a:lnTo>
                  <a:lnTo>
                    <a:pt x="147" y="1720"/>
                  </a:lnTo>
                  <a:lnTo>
                    <a:pt x="157" y="1721"/>
                  </a:lnTo>
                  <a:lnTo>
                    <a:pt x="166" y="1722"/>
                  </a:lnTo>
                  <a:lnTo>
                    <a:pt x="176" y="1722"/>
                  </a:lnTo>
                  <a:lnTo>
                    <a:pt x="185" y="1724"/>
                  </a:lnTo>
                  <a:lnTo>
                    <a:pt x="247" y="1724"/>
                  </a:lnTo>
                  <a:lnTo>
                    <a:pt x="247" y="1785"/>
                  </a:lnTo>
                  <a:lnTo>
                    <a:pt x="247" y="1785"/>
                  </a:lnTo>
                  <a:lnTo>
                    <a:pt x="247" y="1805"/>
                  </a:lnTo>
                  <a:lnTo>
                    <a:pt x="248" y="1823"/>
                  </a:lnTo>
                  <a:lnTo>
                    <a:pt x="251" y="1843"/>
                  </a:lnTo>
                  <a:lnTo>
                    <a:pt x="253" y="1861"/>
                  </a:lnTo>
                  <a:lnTo>
                    <a:pt x="257" y="1879"/>
                  </a:lnTo>
                  <a:lnTo>
                    <a:pt x="262" y="1898"/>
                  </a:lnTo>
                  <a:lnTo>
                    <a:pt x="266" y="1915"/>
                  </a:lnTo>
                  <a:lnTo>
                    <a:pt x="273" y="1932"/>
                  </a:lnTo>
                  <a:lnTo>
                    <a:pt x="279" y="1949"/>
                  </a:lnTo>
                  <a:lnTo>
                    <a:pt x="286" y="1965"/>
                  </a:lnTo>
                  <a:lnTo>
                    <a:pt x="295" y="1981"/>
                  </a:lnTo>
                  <a:lnTo>
                    <a:pt x="303" y="1996"/>
                  </a:lnTo>
                  <a:lnTo>
                    <a:pt x="313" y="2012"/>
                  </a:lnTo>
                  <a:lnTo>
                    <a:pt x="323" y="2027"/>
                  </a:lnTo>
                  <a:lnTo>
                    <a:pt x="334" y="2040"/>
                  </a:lnTo>
                  <a:lnTo>
                    <a:pt x="346" y="2055"/>
                  </a:lnTo>
                  <a:lnTo>
                    <a:pt x="359" y="2067"/>
                  </a:lnTo>
                  <a:lnTo>
                    <a:pt x="371" y="2081"/>
                  </a:lnTo>
                  <a:lnTo>
                    <a:pt x="384" y="2093"/>
                  </a:lnTo>
                  <a:lnTo>
                    <a:pt x="399" y="2104"/>
                  </a:lnTo>
                  <a:lnTo>
                    <a:pt x="414" y="2115"/>
                  </a:lnTo>
                  <a:lnTo>
                    <a:pt x="429" y="2126"/>
                  </a:lnTo>
                  <a:lnTo>
                    <a:pt x="446" y="2137"/>
                  </a:lnTo>
                  <a:lnTo>
                    <a:pt x="462" y="2146"/>
                  </a:lnTo>
                  <a:lnTo>
                    <a:pt x="479" y="2156"/>
                  </a:lnTo>
                  <a:lnTo>
                    <a:pt x="497" y="2164"/>
                  </a:lnTo>
                  <a:lnTo>
                    <a:pt x="516" y="2171"/>
                  </a:lnTo>
                  <a:lnTo>
                    <a:pt x="535" y="2179"/>
                  </a:lnTo>
                  <a:lnTo>
                    <a:pt x="555" y="2186"/>
                  </a:lnTo>
                  <a:lnTo>
                    <a:pt x="575" y="2192"/>
                  </a:lnTo>
                  <a:lnTo>
                    <a:pt x="596" y="2198"/>
                  </a:lnTo>
                  <a:lnTo>
                    <a:pt x="616" y="2203"/>
                  </a:lnTo>
                  <a:lnTo>
                    <a:pt x="616" y="2457"/>
                  </a:lnTo>
                  <a:lnTo>
                    <a:pt x="616" y="2457"/>
                  </a:lnTo>
                  <a:lnTo>
                    <a:pt x="618" y="2463"/>
                  </a:lnTo>
                  <a:lnTo>
                    <a:pt x="618" y="2470"/>
                  </a:lnTo>
                  <a:lnTo>
                    <a:pt x="619" y="2476"/>
                  </a:lnTo>
                  <a:lnTo>
                    <a:pt x="620" y="2482"/>
                  </a:lnTo>
                  <a:lnTo>
                    <a:pt x="621" y="2488"/>
                  </a:lnTo>
                  <a:lnTo>
                    <a:pt x="623" y="2494"/>
                  </a:lnTo>
                  <a:lnTo>
                    <a:pt x="625" y="2499"/>
                  </a:lnTo>
                  <a:lnTo>
                    <a:pt x="627" y="2505"/>
                  </a:lnTo>
                  <a:lnTo>
                    <a:pt x="630" y="2510"/>
                  </a:lnTo>
                  <a:lnTo>
                    <a:pt x="632" y="2516"/>
                  </a:lnTo>
                  <a:lnTo>
                    <a:pt x="635" y="2521"/>
                  </a:lnTo>
                  <a:lnTo>
                    <a:pt x="639" y="2526"/>
                  </a:lnTo>
                  <a:lnTo>
                    <a:pt x="642" y="2531"/>
                  </a:lnTo>
                  <a:lnTo>
                    <a:pt x="645" y="2536"/>
                  </a:lnTo>
                  <a:lnTo>
                    <a:pt x="650" y="2540"/>
                  </a:lnTo>
                  <a:lnTo>
                    <a:pt x="653" y="2544"/>
                  </a:lnTo>
                  <a:lnTo>
                    <a:pt x="658" y="2548"/>
                  </a:lnTo>
                  <a:lnTo>
                    <a:pt x="662" y="2552"/>
                  </a:lnTo>
                  <a:lnTo>
                    <a:pt x="667" y="2555"/>
                  </a:lnTo>
                  <a:lnTo>
                    <a:pt x="672" y="2559"/>
                  </a:lnTo>
                  <a:lnTo>
                    <a:pt x="677" y="2563"/>
                  </a:lnTo>
                  <a:lnTo>
                    <a:pt x="682" y="2565"/>
                  </a:lnTo>
                  <a:lnTo>
                    <a:pt x="686" y="2568"/>
                  </a:lnTo>
                  <a:lnTo>
                    <a:pt x="693" y="2570"/>
                  </a:lnTo>
                  <a:lnTo>
                    <a:pt x="699" y="2573"/>
                  </a:lnTo>
                  <a:lnTo>
                    <a:pt x="704" y="2575"/>
                  </a:lnTo>
                  <a:lnTo>
                    <a:pt x="710" y="2576"/>
                  </a:lnTo>
                  <a:lnTo>
                    <a:pt x="716" y="2578"/>
                  </a:lnTo>
                  <a:lnTo>
                    <a:pt x="722" y="2579"/>
                  </a:lnTo>
                  <a:lnTo>
                    <a:pt x="728" y="2580"/>
                  </a:lnTo>
                  <a:lnTo>
                    <a:pt x="734" y="2580"/>
                  </a:lnTo>
                  <a:lnTo>
                    <a:pt x="740" y="2580"/>
                  </a:lnTo>
                  <a:lnTo>
                    <a:pt x="740" y="2580"/>
                  </a:lnTo>
                  <a:lnTo>
                    <a:pt x="1852" y="2580"/>
                  </a:lnTo>
                  <a:lnTo>
                    <a:pt x="1852" y="2580"/>
                  </a:lnTo>
                  <a:lnTo>
                    <a:pt x="1858" y="2580"/>
                  </a:lnTo>
                  <a:lnTo>
                    <a:pt x="1864" y="2580"/>
                  </a:lnTo>
                  <a:lnTo>
                    <a:pt x="1870" y="2579"/>
                  </a:lnTo>
                  <a:lnTo>
                    <a:pt x="1876" y="2578"/>
                  </a:lnTo>
                  <a:lnTo>
                    <a:pt x="1882" y="2576"/>
                  </a:lnTo>
                  <a:lnTo>
                    <a:pt x="1889" y="2575"/>
                  </a:lnTo>
                  <a:lnTo>
                    <a:pt x="1894" y="2573"/>
                  </a:lnTo>
                  <a:lnTo>
                    <a:pt x="1900" y="2570"/>
                  </a:lnTo>
                  <a:lnTo>
                    <a:pt x="1905" y="2568"/>
                  </a:lnTo>
                  <a:lnTo>
                    <a:pt x="1911" y="2565"/>
                  </a:lnTo>
                  <a:lnTo>
                    <a:pt x="1916" y="2562"/>
                  </a:lnTo>
                  <a:lnTo>
                    <a:pt x="1921" y="2559"/>
                  </a:lnTo>
                  <a:lnTo>
                    <a:pt x="1925" y="2555"/>
                  </a:lnTo>
                  <a:lnTo>
                    <a:pt x="1930" y="2552"/>
                  </a:lnTo>
                  <a:lnTo>
                    <a:pt x="1934" y="2548"/>
                  </a:lnTo>
                  <a:lnTo>
                    <a:pt x="1939" y="2543"/>
                  </a:lnTo>
                  <a:lnTo>
                    <a:pt x="1943" y="2540"/>
                  </a:lnTo>
                  <a:lnTo>
                    <a:pt x="1946" y="2535"/>
                  </a:lnTo>
                  <a:lnTo>
                    <a:pt x="1950" y="2531"/>
                  </a:lnTo>
                  <a:lnTo>
                    <a:pt x="1954" y="2526"/>
                  </a:lnTo>
                  <a:lnTo>
                    <a:pt x="1957" y="2520"/>
                  </a:lnTo>
                  <a:lnTo>
                    <a:pt x="1960" y="2515"/>
                  </a:lnTo>
                  <a:lnTo>
                    <a:pt x="1962" y="2510"/>
                  </a:lnTo>
                  <a:lnTo>
                    <a:pt x="1965" y="2504"/>
                  </a:lnTo>
                  <a:lnTo>
                    <a:pt x="1967" y="2499"/>
                  </a:lnTo>
                  <a:lnTo>
                    <a:pt x="1970" y="2493"/>
                  </a:lnTo>
                  <a:lnTo>
                    <a:pt x="1971" y="2487"/>
                  </a:lnTo>
                  <a:lnTo>
                    <a:pt x="1972" y="2482"/>
                  </a:lnTo>
                  <a:lnTo>
                    <a:pt x="1973" y="2476"/>
                  </a:lnTo>
                  <a:lnTo>
                    <a:pt x="1975" y="2470"/>
                  </a:lnTo>
                  <a:lnTo>
                    <a:pt x="1975" y="2463"/>
                  </a:lnTo>
                  <a:lnTo>
                    <a:pt x="1975" y="2456"/>
                  </a:lnTo>
                  <a:lnTo>
                    <a:pt x="1975" y="1557"/>
                  </a:lnTo>
                  <a:lnTo>
                    <a:pt x="1975" y="1557"/>
                  </a:lnTo>
                  <a:lnTo>
                    <a:pt x="1986" y="1541"/>
                  </a:lnTo>
                  <a:lnTo>
                    <a:pt x="1997" y="1525"/>
                  </a:lnTo>
                  <a:lnTo>
                    <a:pt x="2008" y="1509"/>
                  </a:lnTo>
                  <a:lnTo>
                    <a:pt x="2018" y="1493"/>
                  </a:lnTo>
                  <a:lnTo>
                    <a:pt x="2027" y="1476"/>
                  </a:lnTo>
                  <a:lnTo>
                    <a:pt x="2036" y="1460"/>
                  </a:lnTo>
                  <a:lnTo>
                    <a:pt x="2046" y="1443"/>
                  </a:lnTo>
                  <a:lnTo>
                    <a:pt x="2054" y="1426"/>
                  </a:lnTo>
                  <a:lnTo>
                    <a:pt x="2063" y="1408"/>
                  </a:lnTo>
                  <a:lnTo>
                    <a:pt x="2072" y="1391"/>
                  </a:lnTo>
                  <a:lnTo>
                    <a:pt x="2079" y="1374"/>
                  </a:lnTo>
                  <a:lnTo>
                    <a:pt x="2086" y="1357"/>
                  </a:lnTo>
                  <a:lnTo>
                    <a:pt x="2094" y="1338"/>
                  </a:lnTo>
                  <a:lnTo>
                    <a:pt x="2100" y="1321"/>
                  </a:lnTo>
                  <a:lnTo>
                    <a:pt x="2106" y="1303"/>
                  </a:lnTo>
                  <a:lnTo>
                    <a:pt x="2112" y="1286"/>
                  </a:lnTo>
                  <a:lnTo>
                    <a:pt x="2118" y="1267"/>
                  </a:lnTo>
                  <a:lnTo>
                    <a:pt x="2123" y="1249"/>
                  </a:lnTo>
                  <a:lnTo>
                    <a:pt x="2128" y="1230"/>
                  </a:lnTo>
                  <a:lnTo>
                    <a:pt x="2133" y="1212"/>
                  </a:lnTo>
                  <a:lnTo>
                    <a:pt x="2137" y="1194"/>
                  </a:lnTo>
                  <a:lnTo>
                    <a:pt x="2142" y="1174"/>
                  </a:lnTo>
                  <a:lnTo>
                    <a:pt x="2144" y="1156"/>
                  </a:lnTo>
                  <a:lnTo>
                    <a:pt x="2148" y="1137"/>
                  </a:lnTo>
                  <a:lnTo>
                    <a:pt x="2150" y="1119"/>
                  </a:lnTo>
                  <a:lnTo>
                    <a:pt x="2153" y="1099"/>
                  </a:lnTo>
                  <a:lnTo>
                    <a:pt x="2155" y="1081"/>
                  </a:lnTo>
                  <a:lnTo>
                    <a:pt x="2156" y="1061"/>
                  </a:lnTo>
                  <a:lnTo>
                    <a:pt x="2158" y="1042"/>
                  </a:lnTo>
                  <a:lnTo>
                    <a:pt x="2159" y="1023"/>
                  </a:lnTo>
                  <a:lnTo>
                    <a:pt x="2159" y="1004"/>
                  </a:lnTo>
                  <a:lnTo>
                    <a:pt x="2160" y="984"/>
                  </a:lnTo>
                  <a:lnTo>
                    <a:pt x="2160" y="984"/>
                  </a:lnTo>
                  <a:lnTo>
                    <a:pt x="2160" y="984"/>
                  </a:lnTo>
                  <a:close/>
                  <a:moveTo>
                    <a:pt x="1859" y="1498"/>
                  </a:moveTo>
                  <a:lnTo>
                    <a:pt x="1859" y="1498"/>
                  </a:lnTo>
                  <a:lnTo>
                    <a:pt x="1855" y="1502"/>
                  </a:lnTo>
                  <a:lnTo>
                    <a:pt x="1853" y="1507"/>
                  </a:lnTo>
                  <a:lnTo>
                    <a:pt x="1851" y="1510"/>
                  </a:lnTo>
                  <a:lnTo>
                    <a:pt x="1849" y="1515"/>
                  </a:lnTo>
                  <a:lnTo>
                    <a:pt x="1848" y="1520"/>
                  </a:lnTo>
                  <a:lnTo>
                    <a:pt x="1847" y="1525"/>
                  </a:lnTo>
                  <a:lnTo>
                    <a:pt x="1846" y="1530"/>
                  </a:lnTo>
                  <a:lnTo>
                    <a:pt x="1846" y="1536"/>
                  </a:lnTo>
                  <a:lnTo>
                    <a:pt x="1847" y="2452"/>
                  </a:lnTo>
                  <a:lnTo>
                    <a:pt x="745" y="2452"/>
                  </a:lnTo>
                  <a:lnTo>
                    <a:pt x="745" y="2149"/>
                  </a:lnTo>
                  <a:lnTo>
                    <a:pt x="745" y="2149"/>
                  </a:lnTo>
                  <a:lnTo>
                    <a:pt x="745" y="2143"/>
                  </a:lnTo>
                  <a:lnTo>
                    <a:pt x="744" y="2138"/>
                  </a:lnTo>
                  <a:lnTo>
                    <a:pt x="743" y="2132"/>
                  </a:lnTo>
                  <a:lnTo>
                    <a:pt x="742" y="2127"/>
                  </a:lnTo>
                  <a:lnTo>
                    <a:pt x="739" y="2121"/>
                  </a:lnTo>
                  <a:lnTo>
                    <a:pt x="737" y="2116"/>
                  </a:lnTo>
                  <a:lnTo>
                    <a:pt x="733" y="2111"/>
                  </a:lnTo>
                  <a:lnTo>
                    <a:pt x="729" y="2108"/>
                  </a:lnTo>
                  <a:lnTo>
                    <a:pt x="726" y="2103"/>
                  </a:lnTo>
                  <a:lnTo>
                    <a:pt x="722" y="2099"/>
                  </a:lnTo>
                  <a:lnTo>
                    <a:pt x="717" y="2097"/>
                  </a:lnTo>
                  <a:lnTo>
                    <a:pt x="712" y="2093"/>
                  </a:lnTo>
                  <a:lnTo>
                    <a:pt x="707" y="2090"/>
                  </a:lnTo>
                  <a:lnTo>
                    <a:pt x="701" y="2089"/>
                  </a:lnTo>
                  <a:lnTo>
                    <a:pt x="696" y="2087"/>
                  </a:lnTo>
                  <a:lnTo>
                    <a:pt x="690" y="2086"/>
                  </a:lnTo>
                  <a:lnTo>
                    <a:pt x="690" y="2086"/>
                  </a:lnTo>
                  <a:lnTo>
                    <a:pt x="670" y="2083"/>
                  </a:lnTo>
                  <a:lnTo>
                    <a:pt x="650" y="2079"/>
                  </a:lnTo>
                  <a:lnTo>
                    <a:pt x="639" y="2076"/>
                  </a:lnTo>
                  <a:lnTo>
                    <a:pt x="625" y="2073"/>
                  </a:lnTo>
                  <a:lnTo>
                    <a:pt x="614" y="2071"/>
                  </a:lnTo>
                  <a:lnTo>
                    <a:pt x="600" y="2066"/>
                  </a:lnTo>
                  <a:lnTo>
                    <a:pt x="588" y="2062"/>
                  </a:lnTo>
                  <a:lnTo>
                    <a:pt x="575" y="2057"/>
                  </a:lnTo>
                  <a:lnTo>
                    <a:pt x="562" y="2052"/>
                  </a:lnTo>
                  <a:lnTo>
                    <a:pt x="549" y="2046"/>
                  </a:lnTo>
                  <a:lnTo>
                    <a:pt x="535" y="2040"/>
                  </a:lnTo>
                  <a:lnTo>
                    <a:pt x="523" y="2033"/>
                  </a:lnTo>
                  <a:lnTo>
                    <a:pt x="510" y="2025"/>
                  </a:lnTo>
                  <a:lnTo>
                    <a:pt x="497" y="2018"/>
                  </a:lnTo>
                  <a:lnTo>
                    <a:pt x="485" y="2010"/>
                  </a:lnTo>
                  <a:lnTo>
                    <a:pt x="473" y="2000"/>
                  </a:lnTo>
                  <a:lnTo>
                    <a:pt x="460" y="1990"/>
                  </a:lnTo>
                  <a:lnTo>
                    <a:pt x="449" y="1979"/>
                  </a:lnTo>
                  <a:lnTo>
                    <a:pt x="440" y="1968"/>
                  </a:lnTo>
                  <a:lnTo>
                    <a:pt x="433" y="1962"/>
                  </a:lnTo>
                  <a:lnTo>
                    <a:pt x="429" y="1956"/>
                  </a:lnTo>
                  <a:lnTo>
                    <a:pt x="424" y="1949"/>
                  </a:lnTo>
                  <a:lnTo>
                    <a:pt x="420" y="1942"/>
                  </a:lnTo>
                  <a:lnTo>
                    <a:pt x="415" y="1936"/>
                  </a:lnTo>
                  <a:lnTo>
                    <a:pt x="411" y="1929"/>
                  </a:lnTo>
                  <a:lnTo>
                    <a:pt x="406" y="1921"/>
                  </a:lnTo>
                  <a:lnTo>
                    <a:pt x="403" y="1914"/>
                  </a:lnTo>
                  <a:lnTo>
                    <a:pt x="399" y="1905"/>
                  </a:lnTo>
                  <a:lnTo>
                    <a:pt x="395" y="1898"/>
                  </a:lnTo>
                  <a:lnTo>
                    <a:pt x="393" y="1889"/>
                  </a:lnTo>
                  <a:lnTo>
                    <a:pt x="389" y="1881"/>
                  </a:lnTo>
                  <a:lnTo>
                    <a:pt x="387" y="1873"/>
                  </a:lnTo>
                  <a:lnTo>
                    <a:pt x="384" y="1865"/>
                  </a:lnTo>
                  <a:lnTo>
                    <a:pt x="382" y="1855"/>
                  </a:lnTo>
                  <a:lnTo>
                    <a:pt x="381" y="1845"/>
                  </a:lnTo>
                  <a:lnTo>
                    <a:pt x="378" y="1837"/>
                  </a:lnTo>
                  <a:lnTo>
                    <a:pt x="378" y="1827"/>
                  </a:lnTo>
                  <a:lnTo>
                    <a:pt x="376" y="1816"/>
                  </a:lnTo>
                  <a:lnTo>
                    <a:pt x="376" y="1806"/>
                  </a:lnTo>
                  <a:lnTo>
                    <a:pt x="376" y="1795"/>
                  </a:lnTo>
                  <a:lnTo>
                    <a:pt x="376" y="1785"/>
                  </a:lnTo>
                  <a:lnTo>
                    <a:pt x="376" y="1659"/>
                  </a:lnTo>
                  <a:lnTo>
                    <a:pt x="376" y="1659"/>
                  </a:lnTo>
                  <a:lnTo>
                    <a:pt x="375" y="1653"/>
                  </a:lnTo>
                  <a:lnTo>
                    <a:pt x="373" y="1646"/>
                  </a:lnTo>
                  <a:lnTo>
                    <a:pt x="372" y="1640"/>
                  </a:lnTo>
                  <a:lnTo>
                    <a:pt x="370" y="1634"/>
                  </a:lnTo>
                  <a:lnTo>
                    <a:pt x="367" y="1629"/>
                  </a:lnTo>
                  <a:lnTo>
                    <a:pt x="365" y="1623"/>
                  </a:lnTo>
                  <a:lnTo>
                    <a:pt x="361" y="1618"/>
                  </a:lnTo>
                  <a:lnTo>
                    <a:pt x="356" y="1613"/>
                  </a:lnTo>
                  <a:lnTo>
                    <a:pt x="356" y="1613"/>
                  </a:lnTo>
                  <a:lnTo>
                    <a:pt x="351" y="1610"/>
                  </a:lnTo>
                  <a:lnTo>
                    <a:pt x="346" y="1606"/>
                  </a:lnTo>
                  <a:lnTo>
                    <a:pt x="341" y="1602"/>
                  </a:lnTo>
                  <a:lnTo>
                    <a:pt x="335" y="1600"/>
                  </a:lnTo>
                  <a:lnTo>
                    <a:pt x="329" y="1597"/>
                  </a:lnTo>
                  <a:lnTo>
                    <a:pt x="323" y="1596"/>
                  </a:lnTo>
                  <a:lnTo>
                    <a:pt x="317" y="1595"/>
                  </a:lnTo>
                  <a:lnTo>
                    <a:pt x="311" y="1595"/>
                  </a:lnTo>
                  <a:lnTo>
                    <a:pt x="311" y="1595"/>
                  </a:lnTo>
                  <a:lnTo>
                    <a:pt x="185" y="1595"/>
                  </a:lnTo>
                  <a:lnTo>
                    <a:pt x="185" y="1595"/>
                  </a:lnTo>
                  <a:lnTo>
                    <a:pt x="179" y="1595"/>
                  </a:lnTo>
                  <a:lnTo>
                    <a:pt x="174" y="1594"/>
                  </a:lnTo>
                  <a:lnTo>
                    <a:pt x="168" y="1592"/>
                  </a:lnTo>
                  <a:lnTo>
                    <a:pt x="163" y="1591"/>
                  </a:lnTo>
                  <a:lnTo>
                    <a:pt x="158" y="1589"/>
                  </a:lnTo>
                  <a:lnTo>
                    <a:pt x="153" y="1586"/>
                  </a:lnTo>
                  <a:lnTo>
                    <a:pt x="150" y="1583"/>
                  </a:lnTo>
                  <a:lnTo>
                    <a:pt x="146" y="1579"/>
                  </a:lnTo>
                  <a:lnTo>
                    <a:pt x="142" y="1575"/>
                  </a:lnTo>
                  <a:lnTo>
                    <a:pt x="139" y="1570"/>
                  </a:lnTo>
                  <a:lnTo>
                    <a:pt x="136" y="1567"/>
                  </a:lnTo>
                  <a:lnTo>
                    <a:pt x="134" y="1562"/>
                  </a:lnTo>
                  <a:lnTo>
                    <a:pt x="131" y="1557"/>
                  </a:lnTo>
                  <a:lnTo>
                    <a:pt x="130" y="1552"/>
                  </a:lnTo>
                  <a:lnTo>
                    <a:pt x="129" y="1546"/>
                  </a:lnTo>
                  <a:lnTo>
                    <a:pt x="129" y="1541"/>
                  </a:lnTo>
                  <a:lnTo>
                    <a:pt x="129" y="1541"/>
                  </a:lnTo>
                  <a:lnTo>
                    <a:pt x="131" y="1529"/>
                  </a:lnTo>
                  <a:lnTo>
                    <a:pt x="138" y="1511"/>
                  </a:lnTo>
                  <a:lnTo>
                    <a:pt x="145" y="1489"/>
                  </a:lnTo>
                  <a:lnTo>
                    <a:pt x="155" y="1462"/>
                  </a:lnTo>
                  <a:lnTo>
                    <a:pt x="179" y="1399"/>
                  </a:lnTo>
                  <a:lnTo>
                    <a:pt x="206" y="1324"/>
                  </a:lnTo>
                  <a:lnTo>
                    <a:pt x="264" y="1174"/>
                  </a:lnTo>
                  <a:lnTo>
                    <a:pt x="309" y="1059"/>
                  </a:lnTo>
                  <a:lnTo>
                    <a:pt x="309" y="1059"/>
                  </a:lnTo>
                  <a:lnTo>
                    <a:pt x="311" y="1053"/>
                  </a:lnTo>
                  <a:lnTo>
                    <a:pt x="312" y="1046"/>
                  </a:lnTo>
                  <a:lnTo>
                    <a:pt x="313" y="1042"/>
                  </a:lnTo>
                  <a:lnTo>
                    <a:pt x="313" y="1035"/>
                  </a:lnTo>
                  <a:lnTo>
                    <a:pt x="313" y="984"/>
                  </a:lnTo>
                  <a:lnTo>
                    <a:pt x="313" y="984"/>
                  </a:lnTo>
                  <a:lnTo>
                    <a:pt x="313" y="963"/>
                  </a:lnTo>
                  <a:lnTo>
                    <a:pt x="314" y="942"/>
                  </a:lnTo>
                  <a:lnTo>
                    <a:pt x="316" y="920"/>
                  </a:lnTo>
                  <a:lnTo>
                    <a:pt x="317" y="899"/>
                  </a:lnTo>
                  <a:lnTo>
                    <a:pt x="319" y="878"/>
                  </a:lnTo>
                  <a:lnTo>
                    <a:pt x="323" y="858"/>
                  </a:lnTo>
                  <a:lnTo>
                    <a:pt x="325" y="837"/>
                  </a:lnTo>
                  <a:lnTo>
                    <a:pt x="329" y="816"/>
                  </a:lnTo>
                  <a:lnTo>
                    <a:pt x="334" y="796"/>
                  </a:lnTo>
                  <a:lnTo>
                    <a:pt x="339" y="775"/>
                  </a:lnTo>
                  <a:lnTo>
                    <a:pt x="344" y="756"/>
                  </a:lnTo>
                  <a:lnTo>
                    <a:pt x="350" y="735"/>
                  </a:lnTo>
                  <a:lnTo>
                    <a:pt x="356" y="715"/>
                  </a:lnTo>
                  <a:lnTo>
                    <a:pt x="363" y="696"/>
                  </a:lnTo>
                  <a:lnTo>
                    <a:pt x="370" y="676"/>
                  </a:lnTo>
                  <a:lnTo>
                    <a:pt x="378" y="656"/>
                  </a:lnTo>
                  <a:lnTo>
                    <a:pt x="387" y="638"/>
                  </a:lnTo>
                  <a:lnTo>
                    <a:pt x="395" y="618"/>
                  </a:lnTo>
                  <a:lnTo>
                    <a:pt x="404" y="600"/>
                  </a:lnTo>
                  <a:lnTo>
                    <a:pt x="414" y="582"/>
                  </a:lnTo>
                  <a:lnTo>
                    <a:pt x="424" y="563"/>
                  </a:lnTo>
                  <a:lnTo>
                    <a:pt x="435" y="545"/>
                  </a:lnTo>
                  <a:lnTo>
                    <a:pt x="446" y="528"/>
                  </a:lnTo>
                  <a:lnTo>
                    <a:pt x="457" y="509"/>
                  </a:lnTo>
                  <a:lnTo>
                    <a:pt x="469" y="493"/>
                  </a:lnTo>
                  <a:lnTo>
                    <a:pt x="481" y="476"/>
                  </a:lnTo>
                  <a:lnTo>
                    <a:pt x="494" y="459"/>
                  </a:lnTo>
                  <a:lnTo>
                    <a:pt x="507" y="442"/>
                  </a:lnTo>
                  <a:lnTo>
                    <a:pt x="521" y="426"/>
                  </a:lnTo>
                  <a:lnTo>
                    <a:pt x="535" y="410"/>
                  </a:lnTo>
                  <a:lnTo>
                    <a:pt x="550" y="395"/>
                  </a:lnTo>
                  <a:lnTo>
                    <a:pt x="565" y="379"/>
                  </a:lnTo>
                  <a:lnTo>
                    <a:pt x="565" y="379"/>
                  </a:lnTo>
                  <a:lnTo>
                    <a:pt x="581" y="364"/>
                  </a:lnTo>
                  <a:lnTo>
                    <a:pt x="596" y="350"/>
                  </a:lnTo>
                  <a:lnTo>
                    <a:pt x="612" y="335"/>
                  </a:lnTo>
                  <a:lnTo>
                    <a:pt x="629" y="321"/>
                  </a:lnTo>
                  <a:lnTo>
                    <a:pt x="645" y="309"/>
                  </a:lnTo>
                  <a:lnTo>
                    <a:pt x="662" y="296"/>
                  </a:lnTo>
                  <a:lnTo>
                    <a:pt x="679" y="283"/>
                  </a:lnTo>
                  <a:lnTo>
                    <a:pt x="696" y="271"/>
                  </a:lnTo>
                  <a:lnTo>
                    <a:pt x="713" y="260"/>
                  </a:lnTo>
                  <a:lnTo>
                    <a:pt x="732" y="249"/>
                  </a:lnTo>
                  <a:lnTo>
                    <a:pt x="749" y="238"/>
                  </a:lnTo>
                  <a:lnTo>
                    <a:pt x="767" y="228"/>
                  </a:lnTo>
                  <a:lnTo>
                    <a:pt x="786" y="220"/>
                  </a:lnTo>
                  <a:lnTo>
                    <a:pt x="806" y="210"/>
                  </a:lnTo>
                  <a:lnTo>
                    <a:pt x="824" y="201"/>
                  </a:lnTo>
                  <a:lnTo>
                    <a:pt x="844" y="193"/>
                  </a:lnTo>
                  <a:lnTo>
                    <a:pt x="863" y="185"/>
                  </a:lnTo>
                  <a:lnTo>
                    <a:pt x="883" y="178"/>
                  </a:lnTo>
                  <a:lnTo>
                    <a:pt x="903" y="171"/>
                  </a:lnTo>
                  <a:lnTo>
                    <a:pt x="922" y="164"/>
                  </a:lnTo>
                  <a:lnTo>
                    <a:pt x="942" y="158"/>
                  </a:lnTo>
                  <a:lnTo>
                    <a:pt x="963" y="153"/>
                  </a:lnTo>
                  <a:lnTo>
                    <a:pt x="982" y="148"/>
                  </a:lnTo>
                  <a:lnTo>
                    <a:pt x="1003" y="145"/>
                  </a:lnTo>
                  <a:lnTo>
                    <a:pt x="1024" y="140"/>
                  </a:lnTo>
                  <a:lnTo>
                    <a:pt x="1045" y="137"/>
                  </a:lnTo>
                  <a:lnTo>
                    <a:pt x="1066" y="134"/>
                  </a:lnTo>
                  <a:lnTo>
                    <a:pt x="1087" y="132"/>
                  </a:lnTo>
                  <a:lnTo>
                    <a:pt x="1109" y="130"/>
                  </a:lnTo>
                  <a:lnTo>
                    <a:pt x="1130" y="129"/>
                  </a:lnTo>
                  <a:lnTo>
                    <a:pt x="1151" y="128"/>
                  </a:lnTo>
                  <a:lnTo>
                    <a:pt x="1173" y="128"/>
                  </a:lnTo>
                  <a:lnTo>
                    <a:pt x="1173" y="128"/>
                  </a:lnTo>
                  <a:lnTo>
                    <a:pt x="1195" y="128"/>
                  </a:lnTo>
                  <a:lnTo>
                    <a:pt x="1217" y="129"/>
                  </a:lnTo>
                  <a:lnTo>
                    <a:pt x="1238" y="130"/>
                  </a:lnTo>
                  <a:lnTo>
                    <a:pt x="1260" y="132"/>
                  </a:lnTo>
                  <a:lnTo>
                    <a:pt x="1281" y="135"/>
                  </a:lnTo>
                  <a:lnTo>
                    <a:pt x="1303" y="137"/>
                  </a:lnTo>
                  <a:lnTo>
                    <a:pt x="1324" y="141"/>
                  </a:lnTo>
                  <a:lnTo>
                    <a:pt x="1345" y="145"/>
                  </a:lnTo>
                  <a:lnTo>
                    <a:pt x="1366" y="150"/>
                  </a:lnTo>
                  <a:lnTo>
                    <a:pt x="1386" y="155"/>
                  </a:lnTo>
                  <a:lnTo>
                    <a:pt x="1407" y="161"/>
                  </a:lnTo>
                  <a:lnTo>
                    <a:pt x="1427" y="167"/>
                  </a:lnTo>
                  <a:lnTo>
                    <a:pt x="1448" y="173"/>
                  </a:lnTo>
                  <a:lnTo>
                    <a:pt x="1466" y="180"/>
                  </a:lnTo>
                  <a:lnTo>
                    <a:pt x="1486" y="188"/>
                  </a:lnTo>
                  <a:lnTo>
                    <a:pt x="1505" y="195"/>
                  </a:lnTo>
                  <a:lnTo>
                    <a:pt x="1525" y="204"/>
                  </a:lnTo>
                  <a:lnTo>
                    <a:pt x="1544" y="212"/>
                  </a:lnTo>
                  <a:lnTo>
                    <a:pt x="1563" y="222"/>
                  </a:lnTo>
                  <a:lnTo>
                    <a:pt x="1582" y="231"/>
                  </a:lnTo>
                  <a:lnTo>
                    <a:pt x="1599" y="242"/>
                  </a:lnTo>
                  <a:lnTo>
                    <a:pt x="1617" y="251"/>
                  </a:lnTo>
                  <a:lnTo>
                    <a:pt x="1634" y="263"/>
                  </a:lnTo>
                  <a:lnTo>
                    <a:pt x="1652" y="275"/>
                  </a:lnTo>
                  <a:lnTo>
                    <a:pt x="1669" y="286"/>
                  </a:lnTo>
                  <a:lnTo>
                    <a:pt x="1686" y="298"/>
                  </a:lnTo>
                  <a:lnTo>
                    <a:pt x="1702" y="310"/>
                  </a:lnTo>
                  <a:lnTo>
                    <a:pt x="1718" y="324"/>
                  </a:lnTo>
                  <a:lnTo>
                    <a:pt x="1734" y="336"/>
                  </a:lnTo>
                  <a:lnTo>
                    <a:pt x="1750" y="351"/>
                  </a:lnTo>
                  <a:lnTo>
                    <a:pt x="1765" y="364"/>
                  </a:lnTo>
                  <a:lnTo>
                    <a:pt x="1779" y="379"/>
                  </a:lnTo>
                  <a:lnTo>
                    <a:pt x="1793" y="394"/>
                  </a:lnTo>
                  <a:lnTo>
                    <a:pt x="1808" y="409"/>
                  </a:lnTo>
                  <a:lnTo>
                    <a:pt x="1821" y="423"/>
                  </a:lnTo>
                  <a:lnTo>
                    <a:pt x="1835" y="439"/>
                  </a:lnTo>
                  <a:lnTo>
                    <a:pt x="1847" y="455"/>
                  </a:lnTo>
                  <a:lnTo>
                    <a:pt x="1860" y="472"/>
                  </a:lnTo>
                  <a:lnTo>
                    <a:pt x="1873" y="488"/>
                  </a:lnTo>
                  <a:lnTo>
                    <a:pt x="1884" y="505"/>
                  </a:lnTo>
                  <a:lnTo>
                    <a:pt x="1896" y="523"/>
                  </a:lnTo>
                  <a:lnTo>
                    <a:pt x="1907" y="540"/>
                  </a:lnTo>
                  <a:lnTo>
                    <a:pt x="1917" y="558"/>
                  </a:lnTo>
                  <a:lnTo>
                    <a:pt x="1927" y="577"/>
                  </a:lnTo>
                  <a:lnTo>
                    <a:pt x="1937" y="595"/>
                  </a:lnTo>
                  <a:lnTo>
                    <a:pt x="1946" y="612"/>
                  </a:lnTo>
                  <a:lnTo>
                    <a:pt x="1955" y="632"/>
                  </a:lnTo>
                  <a:lnTo>
                    <a:pt x="1964" y="650"/>
                  </a:lnTo>
                  <a:lnTo>
                    <a:pt x="1971" y="670"/>
                  </a:lnTo>
                  <a:lnTo>
                    <a:pt x="1979" y="689"/>
                  </a:lnTo>
                  <a:lnTo>
                    <a:pt x="1986" y="709"/>
                  </a:lnTo>
                  <a:lnTo>
                    <a:pt x="1993" y="730"/>
                  </a:lnTo>
                  <a:lnTo>
                    <a:pt x="1999" y="750"/>
                  </a:lnTo>
                  <a:lnTo>
                    <a:pt x="2004" y="770"/>
                  </a:lnTo>
                  <a:lnTo>
                    <a:pt x="2009" y="791"/>
                  </a:lnTo>
                  <a:lnTo>
                    <a:pt x="2014" y="812"/>
                  </a:lnTo>
                  <a:lnTo>
                    <a:pt x="2018" y="832"/>
                  </a:lnTo>
                  <a:lnTo>
                    <a:pt x="2021" y="854"/>
                  </a:lnTo>
                  <a:lnTo>
                    <a:pt x="2025" y="875"/>
                  </a:lnTo>
                  <a:lnTo>
                    <a:pt x="2027" y="897"/>
                  </a:lnTo>
                  <a:lnTo>
                    <a:pt x="2029" y="918"/>
                  </a:lnTo>
                  <a:lnTo>
                    <a:pt x="2030" y="940"/>
                  </a:lnTo>
                  <a:lnTo>
                    <a:pt x="2031" y="962"/>
                  </a:lnTo>
                  <a:lnTo>
                    <a:pt x="2031" y="984"/>
                  </a:lnTo>
                  <a:lnTo>
                    <a:pt x="2031" y="984"/>
                  </a:lnTo>
                  <a:lnTo>
                    <a:pt x="2031" y="1001"/>
                  </a:lnTo>
                  <a:lnTo>
                    <a:pt x="2030" y="1018"/>
                  </a:lnTo>
                  <a:lnTo>
                    <a:pt x="2030" y="1037"/>
                  </a:lnTo>
                  <a:lnTo>
                    <a:pt x="2029" y="1054"/>
                  </a:lnTo>
                  <a:lnTo>
                    <a:pt x="2027" y="1070"/>
                  </a:lnTo>
                  <a:lnTo>
                    <a:pt x="2025" y="1087"/>
                  </a:lnTo>
                  <a:lnTo>
                    <a:pt x="2022" y="1104"/>
                  </a:lnTo>
                  <a:lnTo>
                    <a:pt x="2020" y="1121"/>
                  </a:lnTo>
                  <a:lnTo>
                    <a:pt x="2016" y="1138"/>
                  </a:lnTo>
                  <a:lnTo>
                    <a:pt x="2014" y="1156"/>
                  </a:lnTo>
                  <a:lnTo>
                    <a:pt x="2010" y="1172"/>
                  </a:lnTo>
                  <a:lnTo>
                    <a:pt x="2007" y="1189"/>
                  </a:lnTo>
                  <a:lnTo>
                    <a:pt x="2003" y="1205"/>
                  </a:lnTo>
                  <a:lnTo>
                    <a:pt x="1997" y="1222"/>
                  </a:lnTo>
                  <a:lnTo>
                    <a:pt x="1993" y="1238"/>
                  </a:lnTo>
                  <a:lnTo>
                    <a:pt x="1987" y="1255"/>
                  </a:lnTo>
                  <a:lnTo>
                    <a:pt x="1982" y="1271"/>
                  </a:lnTo>
                  <a:lnTo>
                    <a:pt x="1976" y="1287"/>
                  </a:lnTo>
                  <a:lnTo>
                    <a:pt x="1970" y="1303"/>
                  </a:lnTo>
                  <a:lnTo>
                    <a:pt x="1964" y="1319"/>
                  </a:lnTo>
                  <a:lnTo>
                    <a:pt x="1956" y="1334"/>
                  </a:lnTo>
                  <a:lnTo>
                    <a:pt x="1949" y="1350"/>
                  </a:lnTo>
                  <a:lnTo>
                    <a:pt x="1941" y="1365"/>
                  </a:lnTo>
                  <a:lnTo>
                    <a:pt x="1934" y="1380"/>
                  </a:lnTo>
                  <a:lnTo>
                    <a:pt x="1925" y="1396"/>
                  </a:lnTo>
                  <a:lnTo>
                    <a:pt x="1917" y="1410"/>
                  </a:lnTo>
                  <a:lnTo>
                    <a:pt x="1908" y="1426"/>
                  </a:lnTo>
                  <a:lnTo>
                    <a:pt x="1898" y="1440"/>
                  </a:lnTo>
                  <a:lnTo>
                    <a:pt x="1890" y="1455"/>
                  </a:lnTo>
                  <a:lnTo>
                    <a:pt x="1880" y="1469"/>
                  </a:lnTo>
                  <a:lnTo>
                    <a:pt x="1869" y="1483"/>
                  </a:lnTo>
                  <a:lnTo>
                    <a:pt x="1859" y="1498"/>
                  </a:lnTo>
                  <a:lnTo>
                    <a:pt x="1859" y="1498"/>
                  </a:lnTo>
                  <a:lnTo>
                    <a:pt x="1859" y="14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5" name="Freeform 6" descr=" " title=" "/>
            <p:cNvSpPr>
              <a:spLocks noEditPoints="1"/>
            </p:cNvSpPr>
            <p:nvPr/>
          </p:nvSpPr>
          <p:spPr bwMode="auto">
            <a:xfrm>
              <a:off x="5521617" y="1598909"/>
              <a:ext cx="166577" cy="129717"/>
            </a:xfrm>
            <a:custGeom>
              <a:avLst/>
              <a:gdLst>
                <a:gd name="T0" fmla="*/ 158 w 1176"/>
                <a:gd name="T1" fmla="*/ 471 h 916"/>
                <a:gd name="T2" fmla="*/ 349 w 1176"/>
                <a:gd name="T3" fmla="*/ 584 h 916"/>
                <a:gd name="T4" fmla="*/ 353 w 1176"/>
                <a:gd name="T5" fmla="*/ 602 h 916"/>
                <a:gd name="T6" fmla="*/ 335 w 1176"/>
                <a:gd name="T7" fmla="*/ 613 h 916"/>
                <a:gd name="T8" fmla="*/ 173 w 1176"/>
                <a:gd name="T9" fmla="*/ 524 h 916"/>
                <a:gd name="T10" fmla="*/ 248 w 1176"/>
                <a:gd name="T11" fmla="*/ 703 h 916"/>
                <a:gd name="T12" fmla="*/ 395 w 1176"/>
                <a:gd name="T13" fmla="*/ 830 h 916"/>
                <a:gd name="T14" fmla="*/ 586 w 1176"/>
                <a:gd name="T15" fmla="*/ 876 h 916"/>
                <a:gd name="T16" fmla="*/ 793 w 1176"/>
                <a:gd name="T17" fmla="*/ 827 h 916"/>
                <a:gd name="T18" fmla="*/ 939 w 1176"/>
                <a:gd name="T19" fmla="*/ 684 h 916"/>
                <a:gd name="T20" fmla="*/ 995 w 1176"/>
                <a:gd name="T21" fmla="*/ 584 h 916"/>
                <a:gd name="T22" fmla="*/ 1014 w 1176"/>
                <a:gd name="T23" fmla="*/ 576 h 916"/>
                <a:gd name="T24" fmla="*/ 1021 w 1176"/>
                <a:gd name="T25" fmla="*/ 591 h 916"/>
                <a:gd name="T26" fmla="*/ 984 w 1176"/>
                <a:gd name="T27" fmla="*/ 688 h 916"/>
                <a:gd name="T28" fmla="*/ 857 w 1176"/>
                <a:gd name="T29" fmla="*/ 830 h 916"/>
                <a:gd name="T30" fmla="*/ 683 w 1176"/>
                <a:gd name="T31" fmla="*/ 905 h 916"/>
                <a:gd name="T32" fmla="*/ 477 w 1176"/>
                <a:gd name="T33" fmla="*/ 905 h 916"/>
                <a:gd name="T34" fmla="*/ 289 w 1176"/>
                <a:gd name="T35" fmla="*/ 808 h 916"/>
                <a:gd name="T36" fmla="*/ 169 w 1176"/>
                <a:gd name="T37" fmla="*/ 639 h 916"/>
                <a:gd name="T38" fmla="*/ 34 w 1176"/>
                <a:gd name="T39" fmla="*/ 670 h 916"/>
                <a:gd name="T40" fmla="*/ 19 w 1176"/>
                <a:gd name="T41" fmla="*/ 677 h 916"/>
                <a:gd name="T42" fmla="*/ 12 w 1176"/>
                <a:gd name="T43" fmla="*/ 677 h 916"/>
                <a:gd name="T44" fmla="*/ 0 w 1176"/>
                <a:gd name="T45" fmla="*/ 655 h 916"/>
                <a:gd name="T46" fmla="*/ 132 w 1176"/>
                <a:gd name="T47" fmla="*/ 475 h 916"/>
                <a:gd name="T48" fmla="*/ 147 w 1176"/>
                <a:gd name="T49" fmla="*/ 471 h 916"/>
                <a:gd name="T50" fmla="*/ 586 w 1176"/>
                <a:gd name="T51" fmla="*/ 0 h 916"/>
                <a:gd name="T52" fmla="*/ 796 w 1176"/>
                <a:gd name="T53" fmla="*/ 49 h 916"/>
                <a:gd name="T54" fmla="*/ 954 w 1176"/>
                <a:gd name="T55" fmla="*/ 179 h 916"/>
                <a:gd name="T56" fmla="*/ 1045 w 1176"/>
                <a:gd name="T57" fmla="*/ 378 h 916"/>
                <a:gd name="T58" fmla="*/ 1145 w 1176"/>
                <a:gd name="T59" fmla="*/ 239 h 916"/>
                <a:gd name="T60" fmla="*/ 1164 w 1176"/>
                <a:gd name="T61" fmla="*/ 239 h 916"/>
                <a:gd name="T62" fmla="*/ 1176 w 1176"/>
                <a:gd name="T63" fmla="*/ 257 h 916"/>
                <a:gd name="T64" fmla="*/ 1045 w 1176"/>
                <a:gd name="T65" fmla="*/ 441 h 916"/>
                <a:gd name="T66" fmla="*/ 1029 w 1176"/>
                <a:gd name="T67" fmla="*/ 445 h 916"/>
                <a:gd name="T68" fmla="*/ 830 w 1176"/>
                <a:gd name="T69" fmla="*/ 343 h 916"/>
                <a:gd name="T70" fmla="*/ 822 w 1176"/>
                <a:gd name="T71" fmla="*/ 321 h 916"/>
                <a:gd name="T72" fmla="*/ 830 w 1176"/>
                <a:gd name="T73" fmla="*/ 306 h 916"/>
                <a:gd name="T74" fmla="*/ 853 w 1176"/>
                <a:gd name="T75" fmla="*/ 306 h 916"/>
                <a:gd name="T76" fmla="*/ 972 w 1176"/>
                <a:gd name="T77" fmla="*/ 292 h 916"/>
                <a:gd name="T78" fmla="*/ 860 w 1176"/>
                <a:gd name="T79" fmla="*/ 138 h 916"/>
                <a:gd name="T80" fmla="*/ 687 w 1176"/>
                <a:gd name="T81" fmla="*/ 49 h 916"/>
                <a:gd name="T82" fmla="*/ 481 w 1176"/>
                <a:gd name="T83" fmla="*/ 52 h 916"/>
                <a:gd name="T84" fmla="*/ 300 w 1176"/>
                <a:gd name="T85" fmla="*/ 149 h 916"/>
                <a:gd name="T86" fmla="*/ 187 w 1176"/>
                <a:gd name="T87" fmla="*/ 321 h 916"/>
                <a:gd name="T88" fmla="*/ 173 w 1176"/>
                <a:gd name="T89" fmla="*/ 336 h 916"/>
                <a:gd name="T90" fmla="*/ 154 w 1176"/>
                <a:gd name="T91" fmla="*/ 332 h 916"/>
                <a:gd name="T92" fmla="*/ 154 w 1176"/>
                <a:gd name="T93" fmla="*/ 314 h 916"/>
                <a:gd name="T94" fmla="*/ 248 w 1176"/>
                <a:gd name="T95" fmla="*/ 146 h 916"/>
                <a:gd name="T96" fmla="*/ 399 w 1176"/>
                <a:gd name="T97" fmla="*/ 37 h 916"/>
                <a:gd name="T98" fmla="*/ 586 w 1176"/>
                <a:gd name="T99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6" h="916">
                  <a:moveTo>
                    <a:pt x="147" y="471"/>
                  </a:moveTo>
                  <a:lnTo>
                    <a:pt x="158" y="471"/>
                  </a:lnTo>
                  <a:lnTo>
                    <a:pt x="346" y="571"/>
                  </a:lnTo>
                  <a:lnTo>
                    <a:pt x="349" y="584"/>
                  </a:lnTo>
                  <a:lnTo>
                    <a:pt x="353" y="591"/>
                  </a:lnTo>
                  <a:lnTo>
                    <a:pt x="353" y="602"/>
                  </a:lnTo>
                  <a:lnTo>
                    <a:pt x="346" y="606"/>
                  </a:lnTo>
                  <a:lnTo>
                    <a:pt x="335" y="613"/>
                  </a:lnTo>
                  <a:lnTo>
                    <a:pt x="324" y="606"/>
                  </a:lnTo>
                  <a:lnTo>
                    <a:pt x="173" y="524"/>
                  </a:lnTo>
                  <a:lnTo>
                    <a:pt x="203" y="620"/>
                  </a:lnTo>
                  <a:lnTo>
                    <a:pt x="248" y="703"/>
                  </a:lnTo>
                  <a:lnTo>
                    <a:pt x="315" y="778"/>
                  </a:lnTo>
                  <a:lnTo>
                    <a:pt x="395" y="830"/>
                  </a:lnTo>
                  <a:lnTo>
                    <a:pt x="488" y="867"/>
                  </a:lnTo>
                  <a:lnTo>
                    <a:pt x="586" y="876"/>
                  </a:lnTo>
                  <a:lnTo>
                    <a:pt x="695" y="860"/>
                  </a:lnTo>
                  <a:lnTo>
                    <a:pt x="793" y="827"/>
                  </a:lnTo>
                  <a:lnTo>
                    <a:pt x="875" y="763"/>
                  </a:lnTo>
                  <a:lnTo>
                    <a:pt x="939" y="684"/>
                  </a:lnTo>
                  <a:lnTo>
                    <a:pt x="988" y="591"/>
                  </a:lnTo>
                  <a:lnTo>
                    <a:pt x="995" y="584"/>
                  </a:lnTo>
                  <a:lnTo>
                    <a:pt x="1003" y="576"/>
                  </a:lnTo>
                  <a:lnTo>
                    <a:pt x="1014" y="576"/>
                  </a:lnTo>
                  <a:lnTo>
                    <a:pt x="1018" y="584"/>
                  </a:lnTo>
                  <a:lnTo>
                    <a:pt x="1021" y="591"/>
                  </a:lnTo>
                  <a:lnTo>
                    <a:pt x="1021" y="602"/>
                  </a:lnTo>
                  <a:lnTo>
                    <a:pt x="984" y="688"/>
                  </a:lnTo>
                  <a:lnTo>
                    <a:pt x="924" y="766"/>
                  </a:lnTo>
                  <a:lnTo>
                    <a:pt x="857" y="830"/>
                  </a:lnTo>
                  <a:lnTo>
                    <a:pt x="777" y="876"/>
                  </a:lnTo>
                  <a:lnTo>
                    <a:pt x="683" y="905"/>
                  </a:lnTo>
                  <a:lnTo>
                    <a:pt x="586" y="916"/>
                  </a:lnTo>
                  <a:lnTo>
                    <a:pt x="477" y="905"/>
                  </a:lnTo>
                  <a:lnTo>
                    <a:pt x="379" y="867"/>
                  </a:lnTo>
                  <a:lnTo>
                    <a:pt x="289" y="808"/>
                  </a:lnTo>
                  <a:lnTo>
                    <a:pt x="218" y="733"/>
                  </a:lnTo>
                  <a:lnTo>
                    <a:pt x="169" y="639"/>
                  </a:lnTo>
                  <a:lnTo>
                    <a:pt x="132" y="538"/>
                  </a:lnTo>
                  <a:lnTo>
                    <a:pt x="34" y="670"/>
                  </a:lnTo>
                  <a:lnTo>
                    <a:pt x="30" y="677"/>
                  </a:lnTo>
                  <a:lnTo>
                    <a:pt x="19" y="677"/>
                  </a:lnTo>
                  <a:lnTo>
                    <a:pt x="15" y="677"/>
                  </a:lnTo>
                  <a:lnTo>
                    <a:pt x="12" y="677"/>
                  </a:lnTo>
                  <a:lnTo>
                    <a:pt x="0" y="666"/>
                  </a:lnTo>
                  <a:lnTo>
                    <a:pt x="0" y="655"/>
                  </a:lnTo>
                  <a:lnTo>
                    <a:pt x="4" y="646"/>
                  </a:lnTo>
                  <a:lnTo>
                    <a:pt x="132" y="475"/>
                  </a:lnTo>
                  <a:lnTo>
                    <a:pt x="140" y="471"/>
                  </a:lnTo>
                  <a:lnTo>
                    <a:pt x="147" y="471"/>
                  </a:lnTo>
                  <a:lnTo>
                    <a:pt x="147" y="471"/>
                  </a:lnTo>
                  <a:close/>
                  <a:moveTo>
                    <a:pt x="586" y="0"/>
                  </a:moveTo>
                  <a:lnTo>
                    <a:pt x="698" y="11"/>
                  </a:lnTo>
                  <a:lnTo>
                    <a:pt x="796" y="49"/>
                  </a:lnTo>
                  <a:lnTo>
                    <a:pt x="886" y="108"/>
                  </a:lnTo>
                  <a:lnTo>
                    <a:pt x="954" y="179"/>
                  </a:lnTo>
                  <a:lnTo>
                    <a:pt x="1006" y="273"/>
                  </a:lnTo>
                  <a:lnTo>
                    <a:pt x="1045" y="378"/>
                  </a:lnTo>
                  <a:lnTo>
                    <a:pt x="1138" y="243"/>
                  </a:lnTo>
                  <a:lnTo>
                    <a:pt x="1145" y="239"/>
                  </a:lnTo>
                  <a:lnTo>
                    <a:pt x="1156" y="239"/>
                  </a:lnTo>
                  <a:lnTo>
                    <a:pt x="1164" y="239"/>
                  </a:lnTo>
                  <a:lnTo>
                    <a:pt x="1172" y="250"/>
                  </a:lnTo>
                  <a:lnTo>
                    <a:pt x="1176" y="257"/>
                  </a:lnTo>
                  <a:lnTo>
                    <a:pt x="1172" y="268"/>
                  </a:lnTo>
                  <a:lnTo>
                    <a:pt x="1045" y="441"/>
                  </a:lnTo>
                  <a:lnTo>
                    <a:pt x="1032" y="445"/>
                  </a:lnTo>
                  <a:lnTo>
                    <a:pt x="1029" y="445"/>
                  </a:lnTo>
                  <a:lnTo>
                    <a:pt x="1018" y="445"/>
                  </a:lnTo>
                  <a:lnTo>
                    <a:pt x="830" y="343"/>
                  </a:lnTo>
                  <a:lnTo>
                    <a:pt x="822" y="332"/>
                  </a:lnTo>
                  <a:lnTo>
                    <a:pt x="822" y="321"/>
                  </a:lnTo>
                  <a:lnTo>
                    <a:pt x="822" y="314"/>
                  </a:lnTo>
                  <a:lnTo>
                    <a:pt x="830" y="306"/>
                  </a:lnTo>
                  <a:lnTo>
                    <a:pt x="841" y="303"/>
                  </a:lnTo>
                  <a:lnTo>
                    <a:pt x="853" y="306"/>
                  </a:lnTo>
                  <a:lnTo>
                    <a:pt x="1003" y="392"/>
                  </a:lnTo>
                  <a:lnTo>
                    <a:pt x="972" y="292"/>
                  </a:lnTo>
                  <a:lnTo>
                    <a:pt x="932" y="210"/>
                  </a:lnTo>
                  <a:lnTo>
                    <a:pt x="860" y="138"/>
                  </a:lnTo>
                  <a:lnTo>
                    <a:pt x="782" y="82"/>
                  </a:lnTo>
                  <a:lnTo>
                    <a:pt x="687" y="49"/>
                  </a:lnTo>
                  <a:lnTo>
                    <a:pt x="586" y="37"/>
                  </a:lnTo>
                  <a:lnTo>
                    <a:pt x="481" y="52"/>
                  </a:lnTo>
                  <a:lnTo>
                    <a:pt x="383" y="86"/>
                  </a:lnTo>
                  <a:lnTo>
                    <a:pt x="300" y="149"/>
                  </a:lnTo>
                  <a:lnTo>
                    <a:pt x="237" y="228"/>
                  </a:lnTo>
                  <a:lnTo>
                    <a:pt x="187" y="321"/>
                  </a:lnTo>
                  <a:lnTo>
                    <a:pt x="180" y="332"/>
                  </a:lnTo>
                  <a:lnTo>
                    <a:pt x="173" y="336"/>
                  </a:lnTo>
                  <a:lnTo>
                    <a:pt x="162" y="336"/>
                  </a:lnTo>
                  <a:lnTo>
                    <a:pt x="154" y="332"/>
                  </a:lnTo>
                  <a:lnTo>
                    <a:pt x="147" y="321"/>
                  </a:lnTo>
                  <a:lnTo>
                    <a:pt x="154" y="314"/>
                  </a:lnTo>
                  <a:lnTo>
                    <a:pt x="191" y="224"/>
                  </a:lnTo>
                  <a:lnTo>
                    <a:pt x="248" y="146"/>
                  </a:lnTo>
                  <a:lnTo>
                    <a:pt x="319" y="82"/>
                  </a:lnTo>
                  <a:lnTo>
                    <a:pt x="399" y="37"/>
                  </a:lnTo>
                  <a:lnTo>
                    <a:pt x="492" y="11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6" name="Freeform 7" descr=" " title=" "/>
            <p:cNvSpPr>
              <a:spLocks noEditPoints="1"/>
            </p:cNvSpPr>
            <p:nvPr/>
          </p:nvSpPr>
          <p:spPr bwMode="auto">
            <a:xfrm>
              <a:off x="5518073" y="1662704"/>
              <a:ext cx="151691" cy="69466"/>
            </a:xfrm>
            <a:custGeom>
              <a:avLst/>
              <a:gdLst>
                <a:gd name="T0" fmla="*/ 492 w 1066"/>
                <a:gd name="T1" fmla="*/ 477 h 489"/>
                <a:gd name="T2" fmla="*/ 300 w 1066"/>
                <a:gd name="T3" fmla="*/ 378 h 489"/>
                <a:gd name="T4" fmla="*/ 221 w 1066"/>
                <a:gd name="T5" fmla="*/ 294 h 489"/>
                <a:gd name="T6" fmla="*/ 148 w 1066"/>
                <a:gd name="T7" fmla="*/ 135 h 489"/>
                <a:gd name="T8" fmla="*/ 73 w 1066"/>
                <a:gd name="T9" fmla="*/ 238 h 489"/>
                <a:gd name="T10" fmla="*/ 59 w 1066"/>
                <a:gd name="T11" fmla="*/ 249 h 489"/>
                <a:gd name="T12" fmla="*/ 42 w 1066"/>
                <a:gd name="T13" fmla="*/ 250 h 489"/>
                <a:gd name="T14" fmla="*/ 35 w 1066"/>
                <a:gd name="T15" fmla="*/ 250 h 489"/>
                <a:gd name="T16" fmla="*/ 23 w 1066"/>
                <a:gd name="T17" fmla="*/ 246 h 489"/>
                <a:gd name="T18" fmla="*/ 8 w 1066"/>
                <a:gd name="T19" fmla="*/ 232 h 489"/>
                <a:gd name="T20" fmla="*/ 3 w 1066"/>
                <a:gd name="T21" fmla="*/ 225 h 489"/>
                <a:gd name="T22" fmla="*/ 0 w 1066"/>
                <a:gd name="T23" fmla="*/ 217 h 489"/>
                <a:gd name="T24" fmla="*/ 2 w 1066"/>
                <a:gd name="T25" fmla="*/ 200 h 489"/>
                <a:gd name="T26" fmla="*/ 7 w 1066"/>
                <a:gd name="T27" fmla="*/ 187 h 489"/>
                <a:gd name="T28" fmla="*/ 137 w 1066"/>
                <a:gd name="T29" fmla="*/ 13 h 489"/>
                <a:gd name="T30" fmla="*/ 144 w 1066"/>
                <a:gd name="T31" fmla="*/ 6 h 489"/>
                <a:gd name="T32" fmla="*/ 158 w 1066"/>
                <a:gd name="T33" fmla="*/ 1 h 489"/>
                <a:gd name="T34" fmla="*/ 170 w 1066"/>
                <a:gd name="T35" fmla="*/ 0 h 489"/>
                <a:gd name="T36" fmla="*/ 170 w 1066"/>
                <a:gd name="T37" fmla="*/ 22 h 489"/>
                <a:gd name="T38" fmla="*/ 181 w 1066"/>
                <a:gd name="T39" fmla="*/ 0 h 489"/>
                <a:gd name="T40" fmla="*/ 191 w 1066"/>
                <a:gd name="T41" fmla="*/ 2 h 489"/>
                <a:gd name="T42" fmla="*/ 382 w 1066"/>
                <a:gd name="T43" fmla="*/ 106 h 489"/>
                <a:gd name="T44" fmla="*/ 390 w 1066"/>
                <a:gd name="T45" fmla="*/ 116 h 489"/>
                <a:gd name="T46" fmla="*/ 396 w 1066"/>
                <a:gd name="T47" fmla="*/ 132 h 489"/>
                <a:gd name="T48" fmla="*/ 398 w 1066"/>
                <a:gd name="T49" fmla="*/ 142 h 489"/>
                <a:gd name="T50" fmla="*/ 398 w 1066"/>
                <a:gd name="T51" fmla="*/ 153 h 489"/>
                <a:gd name="T52" fmla="*/ 391 w 1066"/>
                <a:gd name="T53" fmla="*/ 169 h 489"/>
                <a:gd name="T54" fmla="*/ 380 w 1066"/>
                <a:gd name="T55" fmla="*/ 176 h 489"/>
                <a:gd name="T56" fmla="*/ 364 w 1066"/>
                <a:gd name="T57" fmla="*/ 185 h 489"/>
                <a:gd name="T58" fmla="*/ 345 w 1066"/>
                <a:gd name="T59" fmla="*/ 183 h 489"/>
                <a:gd name="T60" fmla="*/ 232 w 1066"/>
                <a:gd name="T61" fmla="*/ 120 h 489"/>
                <a:gd name="T62" fmla="*/ 353 w 1066"/>
                <a:gd name="T63" fmla="*/ 311 h 489"/>
                <a:gd name="T64" fmla="*/ 608 w 1066"/>
                <a:gd name="T65" fmla="*/ 403 h 489"/>
                <a:gd name="T66" fmla="*/ 882 w 1066"/>
                <a:gd name="T67" fmla="*/ 298 h 489"/>
                <a:gd name="T68" fmla="*/ 995 w 1066"/>
                <a:gd name="T69" fmla="*/ 126 h 489"/>
                <a:gd name="T70" fmla="*/ 1010 w 1066"/>
                <a:gd name="T71" fmla="*/ 111 h 489"/>
                <a:gd name="T72" fmla="*/ 1021 w 1066"/>
                <a:gd name="T73" fmla="*/ 105 h 489"/>
                <a:gd name="T74" fmla="*/ 1037 w 1066"/>
                <a:gd name="T75" fmla="*/ 105 h 489"/>
                <a:gd name="T76" fmla="*/ 1048 w 1066"/>
                <a:gd name="T77" fmla="*/ 108 h 489"/>
                <a:gd name="T78" fmla="*/ 1056 w 1066"/>
                <a:gd name="T79" fmla="*/ 116 h 489"/>
                <a:gd name="T80" fmla="*/ 1064 w 1066"/>
                <a:gd name="T81" fmla="*/ 132 h 489"/>
                <a:gd name="T82" fmla="*/ 1066 w 1066"/>
                <a:gd name="T83" fmla="*/ 142 h 489"/>
                <a:gd name="T84" fmla="*/ 1027 w 1066"/>
                <a:gd name="T85" fmla="*/ 248 h 489"/>
                <a:gd name="T86" fmla="*/ 962 w 1066"/>
                <a:gd name="T87" fmla="*/ 333 h 489"/>
                <a:gd name="T88" fmla="*/ 811 w 1066"/>
                <a:gd name="T89" fmla="*/ 445 h 489"/>
                <a:gd name="T90" fmla="*/ 709 w 1066"/>
                <a:gd name="T91" fmla="*/ 478 h 489"/>
                <a:gd name="T92" fmla="*/ 607 w 1066"/>
                <a:gd name="T93" fmla="*/ 489 h 489"/>
                <a:gd name="T94" fmla="*/ 163 w 1066"/>
                <a:gd name="T95" fmla="*/ 68 h 489"/>
                <a:gd name="T96" fmla="*/ 175 w 1066"/>
                <a:gd name="T97" fmla="*/ 79 h 489"/>
                <a:gd name="T98" fmla="*/ 174 w 1066"/>
                <a:gd name="T99" fmla="*/ 73 h 489"/>
                <a:gd name="T100" fmla="*/ 182 w 1066"/>
                <a:gd name="T101" fmla="*/ 57 h 489"/>
                <a:gd name="T102" fmla="*/ 187 w 1066"/>
                <a:gd name="T103" fmla="*/ 55 h 489"/>
                <a:gd name="T104" fmla="*/ 175 w 1066"/>
                <a:gd name="T105" fmla="*/ 44 h 489"/>
                <a:gd name="T106" fmla="*/ 170 w 1066"/>
                <a:gd name="T107" fmla="*/ 44 h 489"/>
                <a:gd name="T108" fmla="*/ 151 w 1066"/>
                <a:gd name="T109" fmla="*/ 67 h 489"/>
                <a:gd name="T110" fmla="*/ 154 w 1066"/>
                <a:gd name="T111" fmla="*/ 67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66" h="489">
                  <a:moveTo>
                    <a:pt x="607" y="489"/>
                  </a:moveTo>
                  <a:lnTo>
                    <a:pt x="498" y="478"/>
                  </a:lnTo>
                  <a:lnTo>
                    <a:pt x="492" y="477"/>
                  </a:lnTo>
                  <a:lnTo>
                    <a:pt x="395" y="439"/>
                  </a:lnTo>
                  <a:lnTo>
                    <a:pt x="390" y="436"/>
                  </a:lnTo>
                  <a:lnTo>
                    <a:pt x="300" y="378"/>
                  </a:lnTo>
                  <a:lnTo>
                    <a:pt x="296" y="374"/>
                  </a:lnTo>
                  <a:lnTo>
                    <a:pt x="225" y="299"/>
                  </a:lnTo>
                  <a:lnTo>
                    <a:pt x="221" y="294"/>
                  </a:lnTo>
                  <a:lnTo>
                    <a:pt x="172" y="201"/>
                  </a:lnTo>
                  <a:lnTo>
                    <a:pt x="171" y="198"/>
                  </a:lnTo>
                  <a:lnTo>
                    <a:pt x="148" y="135"/>
                  </a:lnTo>
                  <a:lnTo>
                    <a:pt x="75" y="232"/>
                  </a:lnTo>
                  <a:lnTo>
                    <a:pt x="73" y="238"/>
                  </a:lnTo>
                  <a:lnTo>
                    <a:pt x="73" y="238"/>
                  </a:lnTo>
                  <a:lnTo>
                    <a:pt x="69" y="243"/>
                  </a:lnTo>
                  <a:lnTo>
                    <a:pt x="64" y="246"/>
                  </a:lnTo>
                  <a:lnTo>
                    <a:pt x="59" y="249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42" y="250"/>
                  </a:lnTo>
                  <a:lnTo>
                    <a:pt x="38" y="250"/>
                  </a:lnTo>
                  <a:lnTo>
                    <a:pt x="35" y="250"/>
                  </a:lnTo>
                  <a:lnTo>
                    <a:pt x="35" y="250"/>
                  </a:lnTo>
                  <a:lnTo>
                    <a:pt x="30" y="250"/>
                  </a:lnTo>
                  <a:lnTo>
                    <a:pt x="26" y="249"/>
                  </a:lnTo>
                  <a:lnTo>
                    <a:pt x="23" y="246"/>
                  </a:lnTo>
                  <a:lnTo>
                    <a:pt x="19" y="244"/>
                  </a:lnTo>
                  <a:lnTo>
                    <a:pt x="19" y="244"/>
                  </a:lnTo>
                  <a:lnTo>
                    <a:pt x="8" y="232"/>
                  </a:lnTo>
                  <a:lnTo>
                    <a:pt x="8" y="232"/>
                  </a:lnTo>
                  <a:lnTo>
                    <a:pt x="4" y="229"/>
                  </a:lnTo>
                  <a:lnTo>
                    <a:pt x="3" y="225"/>
                  </a:lnTo>
                  <a:lnTo>
                    <a:pt x="2" y="221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0" y="206"/>
                  </a:lnTo>
                  <a:lnTo>
                    <a:pt x="0" y="206"/>
                  </a:lnTo>
                  <a:lnTo>
                    <a:pt x="2" y="200"/>
                  </a:lnTo>
                  <a:lnTo>
                    <a:pt x="3" y="196"/>
                  </a:lnTo>
                  <a:lnTo>
                    <a:pt x="3" y="196"/>
                  </a:lnTo>
                  <a:lnTo>
                    <a:pt x="7" y="187"/>
                  </a:lnTo>
                  <a:lnTo>
                    <a:pt x="9" y="185"/>
                  </a:lnTo>
                  <a:lnTo>
                    <a:pt x="137" y="13"/>
                  </a:lnTo>
                  <a:lnTo>
                    <a:pt x="137" y="13"/>
                  </a:lnTo>
                  <a:lnTo>
                    <a:pt x="140" y="8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70" y="0"/>
                  </a:lnTo>
                  <a:lnTo>
                    <a:pt x="170" y="22"/>
                  </a:lnTo>
                  <a:lnTo>
                    <a:pt x="170" y="37"/>
                  </a:lnTo>
                  <a:lnTo>
                    <a:pt x="170" y="22"/>
                  </a:lnTo>
                  <a:lnTo>
                    <a:pt x="170" y="0"/>
                  </a:lnTo>
                  <a:lnTo>
                    <a:pt x="181" y="0"/>
                  </a:lnTo>
                  <a:lnTo>
                    <a:pt x="181" y="0"/>
                  </a:lnTo>
                  <a:lnTo>
                    <a:pt x="186" y="1"/>
                  </a:lnTo>
                  <a:lnTo>
                    <a:pt x="191" y="2"/>
                  </a:lnTo>
                  <a:lnTo>
                    <a:pt x="191" y="2"/>
                  </a:lnTo>
                  <a:lnTo>
                    <a:pt x="379" y="104"/>
                  </a:lnTo>
                  <a:lnTo>
                    <a:pt x="379" y="104"/>
                  </a:lnTo>
                  <a:lnTo>
                    <a:pt x="382" y="106"/>
                  </a:lnTo>
                  <a:lnTo>
                    <a:pt x="385" y="109"/>
                  </a:lnTo>
                  <a:lnTo>
                    <a:pt x="387" y="113"/>
                  </a:lnTo>
                  <a:lnTo>
                    <a:pt x="390" y="116"/>
                  </a:lnTo>
                  <a:lnTo>
                    <a:pt x="390" y="116"/>
                  </a:lnTo>
                  <a:lnTo>
                    <a:pt x="392" y="126"/>
                  </a:lnTo>
                  <a:lnTo>
                    <a:pt x="396" y="132"/>
                  </a:lnTo>
                  <a:lnTo>
                    <a:pt x="396" y="132"/>
                  </a:lnTo>
                  <a:lnTo>
                    <a:pt x="397" y="136"/>
                  </a:lnTo>
                  <a:lnTo>
                    <a:pt x="398" y="142"/>
                  </a:lnTo>
                  <a:lnTo>
                    <a:pt x="398" y="142"/>
                  </a:lnTo>
                  <a:lnTo>
                    <a:pt x="398" y="153"/>
                  </a:lnTo>
                  <a:lnTo>
                    <a:pt x="398" y="153"/>
                  </a:lnTo>
                  <a:lnTo>
                    <a:pt x="397" y="159"/>
                  </a:lnTo>
                  <a:lnTo>
                    <a:pt x="395" y="164"/>
                  </a:lnTo>
                  <a:lnTo>
                    <a:pt x="391" y="169"/>
                  </a:lnTo>
                  <a:lnTo>
                    <a:pt x="386" y="173"/>
                  </a:lnTo>
                  <a:lnTo>
                    <a:pt x="386" y="173"/>
                  </a:lnTo>
                  <a:lnTo>
                    <a:pt x="380" y="176"/>
                  </a:lnTo>
                  <a:lnTo>
                    <a:pt x="370" y="183"/>
                  </a:lnTo>
                  <a:lnTo>
                    <a:pt x="370" y="183"/>
                  </a:lnTo>
                  <a:lnTo>
                    <a:pt x="364" y="185"/>
                  </a:lnTo>
                  <a:lnTo>
                    <a:pt x="358" y="186"/>
                  </a:lnTo>
                  <a:lnTo>
                    <a:pt x="350" y="185"/>
                  </a:lnTo>
                  <a:lnTo>
                    <a:pt x="345" y="183"/>
                  </a:lnTo>
                  <a:lnTo>
                    <a:pt x="345" y="183"/>
                  </a:lnTo>
                  <a:lnTo>
                    <a:pt x="334" y="175"/>
                  </a:lnTo>
                  <a:lnTo>
                    <a:pt x="232" y="120"/>
                  </a:lnTo>
                  <a:lnTo>
                    <a:pt x="246" y="163"/>
                  </a:lnTo>
                  <a:lnTo>
                    <a:pt x="289" y="241"/>
                  </a:lnTo>
                  <a:lnTo>
                    <a:pt x="353" y="311"/>
                  </a:lnTo>
                  <a:lnTo>
                    <a:pt x="428" y="362"/>
                  </a:lnTo>
                  <a:lnTo>
                    <a:pt x="516" y="397"/>
                  </a:lnTo>
                  <a:lnTo>
                    <a:pt x="608" y="403"/>
                  </a:lnTo>
                  <a:lnTo>
                    <a:pt x="713" y="390"/>
                  </a:lnTo>
                  <a:lnTo>
                    <a:pt x="805" y="358"/>
                  </a:lnTo>
                  <a:lnTo>
                    <a:pt x="882" y="298"/>
                  </a:lnTo>
                  <a:lnTo>
                    <a:pt x="943" y="223"/>
                  </a:lnTo>
                  <a:lnTo>
                    <a:pt x="991" y="131"/>
                  </a:lnTo>
                  <a:lnTo>
                    <a:pt x="995" y="126"/>
                  </a:lnTo>
                  <a:lnTo>
                    <a:pt x="1002" y="119"/>
                  </a:lnTo>
                  <a:lnTo>
                    <a:pt x="1010" y="111"/>
                  </a:lnTo>
                  <a:lnTo>
                    <a:pt x="1010" y="111"/>
                  </a:lnTo>
                  <a:lnTo>
                    <a:pt x="1013" y="109"/>
                  </a:lnTo>
                  <a:lnTo>
                    <a:pt x="1017" y="106"/>
                  </a:lnTo>
                  <a:lnTo>
                    <a:pt x="1021" y="105"/>
                  </a:lnTo>
                  <a:lnTo>
                    <a:pt x="1026" y="105"/>
                  </a:lnTo>
                  <a:lnTo>
                    <a:pt x="1026" y="105"/>
                  </a:lnTo>
                  <a:lnTo>
                    <a:pt x="1037" y="105"/>
                  </a:lnTo>
                  <a:lnTo>
                    <a:pt x="1037" y="105"/>
                  </a:lnTo>
                  <a:lnTo>
                    <a:pt x="1043" y="105"/>
                  </a:lnTo>
                  <a:lnTo>
                    <a:pt x="1048" y="108"/>
                  </a:lnTo>
                  <a:lnTo>
                    <a:pt x="1053" y="111"/>
                  </a:lnTo>
                  <a:lnTo>
                    <a:pt x="1056" y="116"/>
                  </a:lnTo>
                  <a:lnTo>
                    <a:pt x="1056" y="116"/>
                  </a:lnTo>
                  <a:lnTo>
                    <a:pt x="1060" y="124"/>
                  </a:lnTo>
                  <a:lnTo>
                    <a:pt x="1064" y="132"/>
                  </a:lnTo>
                  <a:lnTo>
                    <a:pt x="1064" y="132"/>
                  </a:lnTo>
                  <a:lnTo>
                    <a:pt x="1066" y="136"/>
                  </a:lnTo>
                  <a:lnTo>
                    <a:pt x="1066" y="142"/>
                  </a:lnTo>
                  <a:lnTo>
                    <a:pt x="1066" y="142"/>
                  </a:lnTo>
                  <a:lnTo>
                    <a:pt x="1066" y="153"/>
                  </a:lnTo>
                  <a:lnTo>
                    <a:pt x="1065" y="162"/>
                  </a:lnTo>
                  <a:lnTo>
                    <a:pt x="1027" y="248"/>
                  </a:lnTo>
                  <a:lnTo>
                    <a:pt x="1025" y="252"/>
                  </a:lnTo>
                  <a:lnTo>
                    <a:pt x="964" y="331"/>
                  </a:lnTo>
                  <a:lnTo>
                    <a:pt x="962" y="333"/>
                  </a:lnTo>
                  <a:lnTo>
                    <a:pt x="894" y="397"/>
                  </a:lnTo>
                  <a:lnTo>
                    <a:pt x="891" y="400"/>
                  </a:lnTo>
                  <a:lnTo>
                    <a:pt x="811" y="445"/>
                  </a:lnTo>
                  <a:lnTo>
                    <a:pt x="807" y="448"/>
                  </a:lnTo>
                  <a:lnTo>
                    <a:pt x="714" y="477"/>
                  </a:lnTo>
                  <a:lnTo>
                    <a:pt x="709" y="478"/>
                  </a:lnTo>
                  <a:lnTo>
                    <a:pt x="612" y="489"/>
                  </a:lnTo>
                  <a:lnTo>
                    <a:pt x="607" y="489"/>
                  </a:lnTo>
                  <a:lnTo>
                    <a:pt x="607" y="489"/>
                  </a:lnTo>
                  <a:close/>
                  <a:moveTo>
                    <a:pt x="158" y="67"/>
                  </a:moveTo>
                  <a:lnTo>
                    <a:pt x="158" y="67"/>
                  </a:lnTo>
                  <a:lnTo>
                    <a:pt x="163" y="68"/>
                  </a:lnTo>
                  <a:lnTo>
                    <a:pt x="167" y="72"/>
                  </a:lnTo>
                  <a:lnTo>
                    <a:pt x="171" y="76"/>
                  </a:lnTo>
                  <a:lnTo>
                    <a:pt x="175" y="79"/>
                  </a:lnTo>
                  <a:lnTo>
                    <a:pt x="175" y="79"/>
                  </a:lnTo>
                  <a:lnTo>
                    <a:pt x="175" y="79"/>
                  </a:lnTo>
                  <a:lnTo>
                    <a:pt x="174" y="73"/>
                  </a:lnTo>
                  <a:lnTo>
                    <a:pt x="175" y="67"/>
                  </a:lnTo>
                  <a:lnTo>
                    <a:pt x="177" y="62"/>
                  </a:lnTo>
                  <a:lnTo>
                    <a:pt x="182" y="57"/>
                  </a:lnTo>
                  <a:lnTo>
                    <a:pt x="182" y="57"/>
                  </a:lnTo>
                  <a:lnTo>
                    <a:pt x="182" y="57"/>
                  </a:lnTo>
                  <a:lnTo>
                    <a:pt x="187" y="55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75" y="44"/>
                  </a:lnTo>
                  <a:lnTo>
                    <a:pt x="170" y="44"/>
                  </a:lnTo>
                  <a:lnTo>
                    <a:pt x="170" y="43"/>
                  </a:lnTo>
                  <a:lnTo>
                    <a:pt x="170" y="44"/>
                  </a:lnTo>
                  <a:lnTo>
                    <a:pt x="169" y="44"/>
                  </a:lnTo>
                  <a:lnTo>
                    <a:pt x="151" y="67"/>
                  </a:lnTo>
                  <a:lnTo>
                    <a:pt x="151" y="67"/>
                  </a:lnTo>
                  <a:lnTo>
                    <a:pt x="154" y="67"/>
                  </a:lnTo>
                  <a:lnTo>
                    <a:pt x="154" y="67"/>
                  </a:lnTo>
                  <a:lnTo>
                    <a:pt x="154" y="67"/>
                  </a:lnTo>
                  <a:lnTo>
                    <a:pt x="158" y="67"/>
                  </a:lnTo>
                  <a:lnTo>
                    <a:pt x="158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7" name="Freeform 8" descr=" " title=" "/>
            <p:cNvSpPr>
              <a:spLocks noEditPoints="1"/>
            </p:cNvSpPr>
            <p:nvPr/>
          </p:nvSpPr>
          <p:spPr bwMode="auto">
            <a:xfrm>
              <a:off x="5539338" y="1596074"/>
              <a:ext cx="151691" cy="69466"/>
            </a:xfrm>
            <a:custGeom>
              <a:avLst/>
              <a:gdLst>
                <a:gd name="T0" fmla="*/ 893 w 1072"/>
                <a:gd name="T1" fmla="*/ 489 h 489"/>
                <a:gd name="T2" fmla="*/ 883 w 1072"/>
                <a:gd name="T3" fmla="*/ 487 h 489"/>
                <a:gd name="T4" fmla="*/ 690 w 1072"/>
                <a:gd name="T5" fmla="*/ 382 h 489"/>
                <a:gd name="T6" fmla="*/ 679 w 1072"/>
                <a:gd name="T7" fmla="*/ 366 h 489"/>
                <a:gd name="T8" fmla="*/ 675 w 1072"/>
                <a:gd name="T9" fmla="*/ 354 h 489"/>
                <a:gd name="T10" fmla="*/ 675 w 1072"/>
                <a:gd name="T11" fmla="*/ 336 h 489"/>
                <a:gd name="T12" fmla="*/ 678 w 1072"/>
                <a:gd name="T13" fmla="*/ 327 h 489"/>
                <a:gd name="T14" fmla="*/ 683 w 1072"/>
                <a:gd name="T15" fmla="*/ 320 h 489"/>
                <a:gd name="T16" fmla="*/ 694 w 1072"/>
                <a:gd name="T17" fmla="*/ 310 h 489"/>
                <a:gd name="T18" fmla="*/ 710 w 1072"/>
                <a:gd name="T19" fmla="*/ 304 h 489"/>
                <a:gd name="T20" fmla="*/ 723 w 1072"/>
                <a:gd name="T21" fmla="*/ 304 h 489"/>
                <a:gd name="T22" fmla="*/ 738 w 1072"/>
                <a:gd name="T23" fmla="*/ 309 h 489"/>
                <a:gd name="T24" fmla="*/ 788 w 1072"/>
                <a:gd name="T25" fmla="*/ 244 h 489"/>
                <a:gd name="T26" fmla="*/ 557 w 1072"/>
                <a:gd name="T27" fmla="*/ 92 h 489"/>
                <a:gd name="T28" fmla="*/ 269 w 1072"/>
                <a:gd name="T29" fmla="*/ 127 h 489"/>
                <a:gd name="T30" fmla="*/ 82 w 1072"/>
                <a:gd name="T31" fmla="*/ 353 h 489"/>
                <a:gd name="T32" fmla="*/ 73 w 1072"/>
                <a:gd name="T33" fmla="*/ 366 h 489"/>
                <a:gd name="T34" fmla="*/ 65 w 1072"/>
                <a:gd name="T35" fmla="*/ 374 h 489"/>
                <a:gd name="T36" fmla="*/ 53 w 1072"/>
                <a:gd name="T37" fmla="*/ 380 h 489"/>
                <a:gd name="T38" fmla="*/ 37 w 1072"/>
                <a:gd name="T39" fmla="*/ 380 h 489"/>
                <a:gd name="T40" fmla="*/ 27 w 1072"/>
                <a:gd name="T41" fmla="*/ 378 h 489"/>
                <a:gd name="T42" fmla="*/ 19 w 1072"/>
                <a:gd name="T43" fmla="*/ 374 h 489"/>
                <a:gd name="T44" fmla="*/ 11 w 1072"/>
                <a:gd name="T45" fmla="*/ 366 h 489"/>
                <a:gd name="T46" fmla="*/ 0 w 1072"/>
                <a:gd name="T47" fmla="*/ 349 h 489"/>
                <a:gd name="T48" fmla="*/ 6 w 1072"/>
                <a:gd name="T49" fmla="*/ 327 h 489"/>
                <a:gd name="T50" fmla="*/ 46 w 1072"/>
                <a:gd name="T51" fmla="*/ 238 h 489"/>
                <a:gd name="T52" fmla="*/ 108 w 1072"/>
                <a:gd name="T53" fmla="*/ 151 h 489"/>
                <a:gd name="T54" fmla="*/ 263 w 1072"/>
                <a:gd name="T55" fmla="*/ 40 h 489"/>
                <a:gd name="T56" fmla="*/ 364 w 1072"/>
                <a:gd name="T57" fmla="*/ 11 h 489"/>
                <a:gd name="T58" fmla="*/ 463 w 1072"/>
                <a:gd name="T59" fmla="*/ 0 h 489"/>
                <a:gd name="T60" fmla="*/ 679 w 1072"/>
                <a:gd name="T61" fmla="*/ 50 h 489"/>
                <a:gd name="T62" fmla="*/ 777 w 1072"/>
                <a:gd name="T63" fmla="*/ 115 h 489"/>
                <a:gd name="T64" fmla="*/ 901 w 1072"/>
                <a:gd name="T65" fmla="*/ 284 h 489"/>
                <a:gd name="T66" fmla="*/ 994 w 1072"/>
                <a:gd name="T67" fmla="*/ 252 h 489"/>
                <a:gd name="T68" fmla="*/ 1003 w 1072"/>
                <a:gd name="T69" fmla="*/ 245 h 489"/>
                <a:gd name="T70" fmla="*/ 1010 w 1072"/>
                <a:gd name="T71" fmla="*/ 241 h 489"/>
                <a:gd name="T72" fmla="*/ 1020 w 1072"/>
                <a:gd name="T73" fmla="*/ 239 h 489"/>
                <a:gd name="T74" fmla="*/ 1039 w 1072"/>
                <a:gd name="T75" fmla="*/ 239 h 489"/>
                <a:gd name="T76" fmla="*/ 1053 w 1072"/>
                <a:gd name="T77" fmla="*/ 245 h 489"/>
                <a:gd name="T78" fmla="*/ 1064 w 1072"/>
                <a:gd name="T79" fmla="*/ 260 h 489"/>
                <a:gd name="T80" fmla="*/ 1071 w 1072"/>
                <a:gd name="T81" fmla="*/ 270 h 489"/>
                <a:gd name="T82" fmla="*/ 1072 w 1072"/>
                <a:gd name="T83" fmla="*/ 282 h 489"/>
                <a:gd name="T84" fmla="*/ 1068 w 1072"/>
                <a:gd name="T85" fmla="*/ 298 h 489"/>
                <a:gd name="T86" fmla="*/ 937 w 1072"/>
                <a:gd name="T87" fmla="*/ 476 h 489"/>
                <a:gd name="T88" fmla="*/ 926 w 1072"/>
                <a:gd name="T89" fmla="*/ 484 h 489"/>
                <a:gd name="T90" fmla="*/ 904 w 1072"/>
                <a:gd name="T91" fmla="*/ 489 h 489"/>
                <a:gd name="T92" fmla="*/ 904 w 1072"/>
                <a:gd name="T93" fmla="*/ 445 h 489"/>
                <a:gd name="T94" fmla="*/ 922 w 1072"/>
                <a:gd name="T95" fmla="*/ 422 h 489"/>
                <a:gd name="T96" fmla="*/ 916 w 1072"/>
                <a:gd name="T97" fmla="*/ 422 h 489"/>
                <a:gd name="T98" fmla="*/ 906 w 1072"/>
                <a:gd name="T99" fmla="*/ 417 h 489"/>
                <a:gd name="T100" fmla="*/ 899 w 1072"/>
                <a:gd name="T101" fmla="*/ 409 h 489"/>
                <a:gd name="T102" fmla="*/ 899 w 1072"/>
                <a:gd name="T103" fmla="*/ 422 h 489"/>
                <a:gd name="T104" fmla="*/ 891 w 1072"/>
                <a:gd name="T105" fmla="*/ 431 h 489"/>
                <a:gd name="T106" fmla="*/ 881 w 1072"/>
                <a:gd name="T107" fmla="*/ 436 h 489"/>
                <a:gd name="T108" fmla="*/ 899 w 1072"/>
                <a:gd name="T109" fmla="*/ 445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72" h="489">
                  <a:moveTo>
                    <a:pt x="904" y="489"/>
                  </a:moveTo>
                  <a:lnTo>
                    <a:pt x="893" y="489"/>
                  </a:lnTo>
                  <a:lnTo>
                    <a:pt x="893" y="489"/>
                  </a:lnTo>
                  <a:lnTo>
                    <a:pt x="888" y="488"/>
                  </a:lnTo>
                  <a:lnTo>
                    <a:pt x="883" y="487"/>
                  </a:lnTo>
                  <a:lnTo>
                    <a:pt x="883" y="487"/>
                  </a:lnTo>
                  <a:lnTo>
                    <a:pt x="695" y="385"/>
                  </a:lnTo>
                  <a:lnTo>
                    <a:pt x="695" y="385"/>
                  </a:lnTo>
                  <a:lnTo>
                    <a:pt x="690" y="382"/>
                  </a:lnTo>
                  <a:lnTo>
                    <a:pt x="686" y="378"/>
                  </a:lnTo>
                  <a:lnTo>
                    <a:pt x="686" y="378"/>
                  </a:lnTo>
                  <a:lnTo>
                    <a:pt x="679" y="366"/>
                  </a:lnTo>
                  <a:lnTo>
                    <a:pt x="679" y="366"/>
                  </a:lnTo>
                  <a:lnTo>
                    <a:pt x="676" y="360"/>
                  </a:lnTo>
                  <a:lnTo>
                    <a:pt x="675" y="354"/>
                  </a:lnTo>
                  <a:lnTo>
                    <a:pt x="675" y="354"/>
                  </a:lnTo>
                  <a:lnTo>
                    <a:pt x="675" y="343"/>
                  </a:lnTo>
                  <a:lnTo>
                    <a:pt x="675" y="336"/>
                  </a:lnTo>
                  <a:lnTo>
                    <a:pt x="675" y="336"/>
                  </a:lnTo>
                  <a:lnTo>
                    <a:pt x="676" y="331"/>
                  </a:lnTo>
                  <a:lnTo>
                    <a:pt x="678" y="327"/>
                  </a:lnTo>
                  <a:lnTo>
                    <a:pt x="679" y="324"/>
                  </a:lnTo>
                  <a:lnTo>
                    <a:pt x="683" y="320"/>
                  </a:lnTo>
                  <a:lnTo>
                    <a:pt x="683" y="320"/>
                  </a:lnTo>
                  <a:lnTo>
                    <a:pt x="690" y="312"/>
                  </a:lnTo>
                  <a:lnTo>
                    <a:pt x="690" y="312"/>
                  </a:lnTo>
                  <a:lnTo>
                    <a:pt x="694" y="310"/>
                  </a:lnTo>
                  <a:lnTo>
                    <a:pt x="698" y="308"/>
                  </a:lnTo>
                  <a:lnTo>
                    <a:pt x="698" y="308"/>
                  </a:lnTo>
                  <a:lnTo>
                    <a:pt x="710" y="304"/>
                  </a:lnTo>
                  <a:lnTo>
                    <a:pt x="710" y="304"/>
                  </a:lnTo>
                  <a:lnTo>
                    <a:pt x="716" y="303"/>
                  </a:lnTo>
                  <a:lnTo>
                    <a:pt x="723" y="304"/>
                  </a:lnTo>
                  <a:lnTo>
                    <a:pt x="723" y="304"/>
                  </a:lnTo>
                  <a:lnTo>
                    <a:pt x="734" y="308"/>
                  </a:lnTo>
                  <a:lnTo>
                    <a:pt x="738" y="309"/>
                  </a:lnTo>
                  <a:lnTo>
                    <a:pt x="841" y="368"/>
                  </a:lnTo>
                  <a:lnTo>
                    <a:pt x="827" y="321"/>
                  </a:lnTo>
                  <a:lnTo>
                    <a:pt x="788" y="244"/>
                  </a:lnTo>
                  <a:lnTo>
                    <a:pt x="721" y="178"/>
                  </a:lnTo>
                  <a:lnTo>
                    <a:pt x="646" y="124"/>
                  </a:lnTo>
                  <a:lnTo>
                    <a:pt x="557" y="92"/>
                  </a:lnTo>
                  <a:lnTo>
                    <a:pt x="461" y="81"/>
                  </a:lnTo>
                  <a:lnTo>
                    <a:pt x="361" y="95"/>
                  </a:lnTo>
                  <a:lnTo>
                    <a:pt x="269" y="127"/>
                  </a:lnTo>
                  <a:lnTo>
                    <a:pt x="191" y="187"/>
                  </a:lnTo>
                  <a:lnTo>
                    <a:pt x="130" y="262"/>
                  </a:lnTo>
                  <a:lnTo>
                    <a:pt x="82" y="353"/>
                  </a:lnTo>
                  <a:lnTo>
                    <a:pt x="81" y="355"/>
                  </a:lnTo>
                  <a:lnTo>
                    <a:pt x="73" y="366"/>
                  </a:lnTo>
                  <a:lnTo>
                    <a:pt x="73" y="366"/>
                  </a:lnTo>
                  <a:lnTo>
                    <a:pt x="70" y="371"/>
                  </a:lnTo>
                  <a:lnTo>
                    <a:pt x="65" y="374"/>
                  </a:lnTo>
                  <a:lnTo>
                    <a:pt x="65" y="374"/>
                  </a:lnTo>
                  <a:lnTo>
                    <a:pt x="57" y="378"/>
                  </a:lnTo>
                  <a:lnTo>
                    <a:pt x="57" y="378"/>
                  </a:lnTo>
                  <a:lnTo>
                    <a:pt x="53" y="380"/>
                  </a:lnTo>
                  <a:lnTo>
                    <a:pt x="48" y="380"/>
                  </a:lnTo>
                  <a:lnTo>
                    <a:pt x="48" y="380"/>
                  </a:lnTo>
                  <a:lnTo>
                    <a:pt x="37" y="380"/>
                  </a:lnTo>
                  <a:lnTo>
                    <a:pt x="37" y="380"/>
                  </a:lnTo>
                  <a:lnTo>
                    <a:pt x="32" y="380"/>
                  </a:lnTo>
                  <a:lnTo>
                    <a:pt x="27" y="378"/>
                  </a:lnTo>
                  <a:lnTo>
                    <a:pt x="27" y="378"/>
                  </a:lnTo>
                  <a:lnTo>
                    <a:pt x="19" y="374"/>
                  </a:lnTo>
                  <a:lnTo>
                    <a:pt x="19" y="374"/>
                  </a:lnTo>
                  <a:lnTo>
                    <a:pt x="15" y="371"/>
                  </a:lnTo>
                  <a:lnTo>
                    <a:pt x="11" y="366"/>
                  </a:lnTo>
                  <a:lnTo>
                    <a:pt x="11" y="366"/>
                  </a:lnTo>
                  <a:lnTo>
                    <a:pt x="3" y="355"/>
                  </a:lnTo>
                  <a:lnTo>
                    <a:pt x="3" y="355"/>
                  </a:lnTo>
                  <a:lnTo>
                    <a:pt x="0" y="349"/>
                  </a:lnTo>
                  <a:lnTo>
                    <a:pt x="0" y="341"/>
                  </a:lnTo>
                  <a:lnTo>
                    <a:pt x="1" y="335"/>
                  </a:lnTo>
                  <a:lnTo>
                    <a:pt x="6" y="327"/>
                  </a:lnTo>
                  <a:lnTo>
                    <a:pt x="6" y="327"/>
                  </a:lnTo>
                  <a:lnTo>
                    <a:pt x="11" y="324"/>
                  </a:lnTo>
                  <a:lnTo>
                    <a:pt x="46" y="238"/>
                  </a:lnTo>
                  <a:lnTo>
                    <a:pt x="49" y="233"/>
                  </a:lnTo>
                  <a:lnTo>
                    <a:pt x="105" y="154"/>
                  </a:lnTo>
                  <a:lnTo>
                    <a:pt x="108" y="151"/>
                  </a:lnTo>
                  <a:lnTo>
                    <a:pt x="179" y="88"/>
                  </a:lnTo>
                  <a:lnTo>
                    <a:pt x="184" y="84"/>
                  </a:lnTo>
                  <a:lnTo>
                    <a:pt x="263" y="40"/>
                  </a:lnTo>
                  <a:lnTo>
                    <a:pt x="267" y="38"/>
                  </a:lnTo>
                  <a:lnTo>
                    <a:pt x="361" y="12"/>
                  </a:lnTo>
                  <a:lnTo>
                    <a:pt x="364" y="11"/>
                  </a:lnTo>
                  <a:lnTo>
                    <a:pt x="458" y="0"/>
                  </a:lnTo>
                  <a:lnTo>
                    <a:pt x="461" y="22"/>
                  </a:lnTo>
                  <a:lnTo>
                    <a:pt x="463" y="0"/>
                  </a:lnTo>
                  <a:lnTo>
                    <a:pt x="576" y="11"/>
                  </a:lnTo>
                  <a:lnTo>
                    <a:pt x="582" y="12"/>
                  </a:lnTo>
                  <a:lnTo>
                    <a:pt x="679" y="50"/>
                  </a:lnTo>
                  <a:lnTo>
                    <a:pt x="684" y="52"/>
                  </a:lnTo>
                  <a:lnTo>
                    <a:pt x="773" y="111"/>
                  </a:lnTo>
                  <a:lnTo>
                    <a:pt x="777" y="115"/>
                  </a:lnTo>
                  <a:lnTo>
                    <a:pt x="845" y="186"/>
                  </a:lnTo>
                  <a:lnTo>
                    <a:pt x="848" y="190"/>
                  </a:lnTo>
                  <a:lnTo>
                    <a:pt x="901" y="284"/>
                  </a:lnTo>
                  <a:lnTo>
                    <a:pt x="902" y="287"/>
                  </a:lnTo>
                  <a:lnTo>
                    <a:pt x="926" y="352"/>
                  </a:lnTo>
                  <a:lnTo>
                    <a:pt x="994" y="252"/>
                  </a:lnTo>
                  <a:lnTo>
                    <a:pt x="994" y="252"/>
                  </a:lnTo>
                  <a:lnTo>
                    <a:pt x="998" y="247"/>
                  </a:lnTo>
                  <a:lnTo>
                    <a:pt x="1003" y="245"/>
                  </a:lnTo>
                  <a:lnTo>
                    <a:pt x="1003" y="245"/>
                  </a:lnTo>
                  <a:lnTo>
                    <a:pt x="1010" y="241"/>
                  </a:lnTo>
                  <a:lnTo>
                    <a:pt x="1010" y="241"/>
                  </a:lnTo>
                  <a:lnTo>
                    <a:pt x="1015" y="240"/>
                  </a:lnTo>
                  <a:lnTo>
                    <a:pt x="1020" y="239"/>
                  </a:lnTo>
                  <a:lnTo>
                    <a:pt x="1020" y="239"/>
                  </a:lnTo>
                  <a:lnTo>
                    <a:pt x="1031" y="239"/>
                  </a:lnTo>
                  <a:lnTo>
                    <a:pt x="1039" y="239"/>
                  </a:lnTo>
                  <a:lnTo>
                    <a:pt x="1039" y="239"/>
                  </a:lnTo>
                  <a:lnTo>
                    <a:pt x="1045" y="240"/>
                  </a:lnTo>
                  <a:lnTo>
                    <a:pt x="1050" y="241"/>
                  </a:lnTo>
                  <a:lnTo>
                    <a:pt x="1053" y="245"/>
                  </a:lnTo>
                  <a:lnTo>
                    <a:pt x="1057" y="249"/>
                  </a:lnTo>
                  <a:lnTo>
                    <a:pt x="1057" y="249"/>
                  </a:lnTo>
                  <a:lnTo>
                    <a:pt x="1064" y="260"/>
                  </a:lnTo>
                  <a:lnTo>
                    <a:pt x="1067" y="262"/>
                  </a:lnTo>
                  <a:lnTo>
                    <a:pt x="1071" y="270"/>
                  </a:lnTo>
                  <a:lnTo>
                    <a:pt x="1071" y="270"/>
                  </a:lnTo>
                  <a:lnTo>
                    <a:pt x="1072" y="274"/>
                  </a:lnTo>
                  <a:lnTo>
                    <a:pt x="1072" y="278"/>
                  </a:lnTo>
                  <a:lnTo>
                    <a:pt x="1072" y="282"/>
                  </a:lnTo>
                  <a:lnTo>
                    <a:pt x="1072" y="287"/>
                  </a:lnTo>
                  <a:lnTo>
                    <a:pt x="1072" y="287"/>
                  </a:lnTo>
                  <a:lnTo>
                    <a:pt x="1068" y="298"/>
                  </a:lnTo>
                  <a:lnTo>
                    <a:pt x="1064" y="304"/>
                  </a:lnTo>
                  <a:lnTo>
                    <a:pt x="937" y="476"/>
                  </a:lnTo>
                  <a:lnTo>
                    <a:pt x="937" y="476"/>
                  </a:lnTo>
                  <a:lnTo>
                    <a:pt x="932" y="481"/>
                  </a:lnTo>
                  <a:lnTo>
                    <a:pt x="926" y="484"/>
                  </a:lnTo>
                  <a:lnTo>
                    <a:pt x="926" y="484"/>
                  </a:lnTo>
                  <a:lnTo>
                    <a:pt x="915" y="488"/>
                  </a:lnTo>
                  <a:lnTo>
                    <a:pt x="907" y="489"/>
                  </a:lnTo>
                  <a:lnTo>
                    <a:pt x="904" y="489"/>
                  </a:lnTo>
                  <a:lnTo>
                    <a:pt x="904" y="489"/>
                  </a:lnTo>
                  <a:close/>
                  <a:moveTo>
                    <a:pt x="899" y="445"/>
                  </a:moveTo>
                  <a:lnTo>
                    <a:pt x="904" y="445"/>
                  </a:lnTo>
                  <a:lnTo>
                    <a:pt x="904" y="445"/>
                  </a:lnTo>
                  <a:lnTo>
                    <a:pt x="905" y="444"/>
                  </a:lnTo>
                  <a:lnTo>
                    <a:pt x="922" y="422"/>
                  </a:lnTo>
                  <a:lnTo>
                    <a:pt x="922" y="422"/>
                  </a:lnTo>
                  <a:lnTo>
                    <a:pt x="916" y="422"/>
                  </a:lnTo>
                  <a:lnTo>
                    <a:pt x="916" y="422"/>
                  </a:lnTo>
                  <a:lnTo>
                    <a:pt x="916" y="422"/>
                  </a:lnTo>
                  <a:lnTo>
                    <a:pt x="911" y="420"/>
                  </a:lnTo>
                  <a:lnTo>
                    <a:pt x="906" y="417"/>
                  </a:lnTo>
                  <a:lnTo>
                    <a:pt x="902" y="413"/>
                  </a:lnTo>
                  <a:lnTo>
                    <a:pt x="899" y="409"/>
                  </a:lnTo>
                  <a:lnTo>
                    <a:pt x="899" y="409"/>
                  </a:lnTo>
                  <a:lnTo>
                    <a:pt x="899" y="409"/>
                  </a:lnTo>
                  <a:lnTo>
                    <a:pt x="900" y="416"/>
                  </a:lnTo>
                  <a:lnTo>
                    <a:pt x="899" y="422"/>
                  </a:lnTo>
                  <a:lnTo>
                    <a:pt x="896" y="427"/>
                  </a:lnTo>
                  <a:lnTo>
                    <a:pt x="891" y="431"/>
                  </a:lnTo>
                  <a:lnTo>
                    <a:pt x="891" y="431"/>
                  </a:lnTo>
                  <a:lnTo>
                    <a:pt x="891" y="431"/>
                  </a:lnTo>
                  <a:lnTo>
                    <a:pt x="886" y="434"/>
                  </a:lnTo>
                  <a:lnTo>
                    <a:pt x="881" y="436"/>
                  </a:lnTo>
                  <a:lnTo>
                    <a:pt x="881" y="436"/>
                  </a:lnTo>
                  <a:lnTo>
                    <a:pt x="899" y="445"/>
                  </a:lnTo>
                  <a:lnTo>
                    <a:pt x="899" y="4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 descr="person with headset icon" title="person with headset icon"/>
          <p:cNvGrpSpPr>
            <a:grpSpLocks noChangeAspect="1"/>
          </p:cNvGrpSpPr>
          <p:nvPr/>
        </p:nvGrpSpPr>
        <p:grpSpPr>
          <a:xfrm>
            <a:off x="5993976" y="1529443"/>
            <a:ext cx="320040" cy="365760"/>
            <a:chOff x="5993976" y="1529443"/>
            <a:chExt cx="320040" cy="365760"/>
          </a:xfrm>
          <a:solidFill>
            <a:schemeClr val="tx1"/>
          </a:solidFill>
        </p:grpSpPr>
        <p:sp>
          <p:nvSpPr>
            <p:cNvPr id="1703" name="Freeform 5" descr=" " title=" "/>
            <p:cNvSpPr>
              <a:spLocks noEditPoints="1"/>
            </p:cNvSpPr>
            <p:nvPr/>
          </p:nvSpPr>
          <p:spPr bwMode="auto">
            <a:xfrm>
              <a:off x="5993976" y="1529443"/>
              <a:ext cx="320040" cy="365760"/>
            </a:xfrm>
            <a:custGeom>
              <a:avLst/>
              <a:gdLst>
                <a:gd name="T0" fmla="*/ 3240 w 3780"/>
                <a:gd name="T1" fmla="*/ 1249 h 4320"/>
                <a:gd name="T2" fmla="*/ 3189 w 3780"/>
                <a:gd name="T3" fmla="*/ 995 h 4320"/>
                <a:gd name="T4" fmla="*/ 3048 w 3780"/>
                <a:gd name="T5" fmla="*/ 718 h 4320"/>
                <a:gd name="T6" fmla="*/ 2825 w 3780"/>
                <a:gd name="T7" fmla="*/ 465 h 4320"/>
                <a:gd name="T8" fmla="*/ 2533 w 3780"/>
                <a:gd name="T9" fmla="*/ 248 h 4320"/>
                <a:gd name="T10" fmla="*/ 2184 w 3780"/>
                <a:gd name="T11" fmla="*/ 91 h 4320"/>
                <a:gd name="T12" fmla="*/ 1788 w 3780"/>
                <a:gd name="T13" fmla="*/ 8 h 4320"/>
                <a:gd name="T14" fmla="*/ 1452 w 3780"/>
                <a:gd name="T15" fmla="*/ 8 h 4320"/>
                <a:gd name="T16" fmla="*/ 1056 w 3780"/>
                <a:gd name="T17" fmla="*/ 91 h 4320"/>
                <a:gd name="T18" fmla="*/ 707 w 3780"/>
                <a:gd name="T19" fmla="*/ 248 h 4320"/>
                <a:gd name="T20" fmla="*/ 415 w 3780"/>
                <a:gd name="T21" fmla="*/ 465 h 4320"/>
                <a:gd name="T22" fmla="*/ 191 w 3780"/>
                <a:gd name="T23" fmla="*/ 718 h 4320"/>
                <a:gd name="T24" fmla="*/ 50 w 3780"/>
                <a:gd name="T25" fmla="*/ 995 h 4320"/>
                <a:gd name="T26" fmla="*/ 0 w 3780"/>
                <a:gd name="T27" fmla="*/ 1249 h 4320"/>
                <a:gd name="T28" fmla="*/ 180 w 3780"/>
                <a:gd name="T29" fmla="*/ 1276 h 4320"/>
                <a:gd name="T30" fmla="*/ 225 w 3780"/>
                <a:gd name="T31" fmla="*/ 1039 h 4320"/>
                <a:gd name="T32" fmla="*/ 352 w 3780"/>
                <a:gd name="T33" fmla="*/ 802 h 4320"/>
                <a:gd name="T34" fmla="*/ 552 w 3780"/>
                <a:gd name="T35" fmla="*/ 582 h 4320"/>
                <a:gd name="T36" fmla="*/ 814 w 3780"/>
                <a:gd name="T37" fmla="*/ 396 h 4320"/>
                <a:gd name="T38" fmla="*/ 1123 w 3780"/>
                <a:gd name="T39" fmla="*/ 258 h 4320"/>
                <a:gd name="T40" fmla="*/ 1472 w 3780"/>
                <a:gd name="T41" fmla="*/ 188 h 4320"/>
                <a:gd name="T42" fmla="*/ 1767 w 3780"/>
                <a:gd name="T43" fmla="*/ 188 h 4320"/>
                <a:gd name="T44" fmla="*/ 2117 w 3780"/>
                <a:gd name="T45" fmla="*/ 258 h 4320"/>
                <a:gd name="T46" fmla="*/ 2425 w 3780"/>
                <a:gd name="T47" fmla="*/ 396 h 4320"/>
                <a:gd name="T48" fmla="*/ 2687 w 3780"/>
                <a:gd name="T49" fmla="*/ 582 h 4320"/>
                <a:gd name="T50" fmla="*/ 2887 w 3780"/>
                <a:gd name="T51" fmla="*/ 802 h 4320"/>
                <a:gd name="T52" fmla="*/ 3015 w 3780"/>
                <a:gd name="T53" fmla="*/ 1039 h 4320"/>
                <a:gd name="T54" fmla="*/ 3060 w 3780"/>
                <a:gd name="T55" fmla="*/ 1276 h 4320"/>
                <a:gd name="T56" fmla="*/ 3060 w 3780"/>
                <a:gd name="T57" fmla="*/ 3154 h 4320"/>
                <a:gd name="T58" fmla="*/ 3045 w 3780"/>
                <a:gd name="T59" fmla="*/ 3716 h 4320"/>
                <a:gd name="T60" fmla="*/ 2958 w 3780"/>
                <a:gd name="T61" fmla="*/ 3858 h 4320"/>
                <a:gd name="T62" fmla="*/ 2815 w 3780"/>
                <a:gd name="T63" fmla="*/ 3944 h 4320"/>
                <a:gd name="T64" fmla="*/ 2519 w 3780"/>
                <a:gd name="T65" fmla="*/ 3870 h 4320"/>
                <a:gd name="T66" fmla="*/ 2493 w 3780"/>
                <a:gd name="T67" fmla="*/ 3806 h 4320"/>
                <a:gd name="T68" fmla="*/ 1702 w 3780"/>
                <a:gd name="T69" fmla="*/ 3780 h 4320"/>
                <a:gd name="T70" fmla="*/ 1600 w 3780"/>
                <a:gd name="T71" fmla="*/ 3801 h 4320"/>
                <a:gd name="T72" fmla="*/ 1499 w 3780"/>
                <a:gd name="T73" fmla="*/ 3879 h 4320"/>
                <a:gd name="T74" fmla="*/ 1445 w 3780"/>
                <a:gd name="T75" fmla="*/ 4001 h 4320"/>
                <a:gd name="T76" fmla="*/ 1445 w 3780"/>
                <a:gd name="T77" fmla="*/ 4112 h 4320"/>
                <a:gd name="T78" fmla="*/ 1499 w 3780"/>
                <a:gd name="T79" fmla="*/ 4224 h 4320"/>
                <a:gd name="T80" fmla="*/ 1600 w 3780"/>
                <a:gd name="T81" fmla="*/ 4300 h 4320"/>
                <a:gd name="T82" fmla="*/ 2430 w 3780"/>
                <a:gd name="T83" fmla="*/ 4320 h 4320"/>
                <a:gd name="T84" fmla="*/ 2493 w 3780"/>
                <a:gd name="T85" fmla="*/ 4293 h 4320"/>
                <a:gd name="T86" fmla="*/ 2519 w 3780"/>
                <a:gd name="T87" fmla="*/ 4140 h 4320"/>
                <a:gd name="T88" fmla="*/ 2791 w 3780"/>
                <a:gd name="T89" fmla="*/ 4134 h 4320"/>
                <a:gd name="T90" fmla="*/ 2917 w 3780"/>
                <a:gd name="T91" fmla="*/ 4098 h 4320"/>
                <a:gd name="T92" fmla="*/ 3028 w 3780"/>
                <a:gd name="T93" fmla="*/ 4035 h 4320"/>
                <a:gd name="T94" fmla="*/ 3119 w 3780"/>
                <a:gd name="T95" fmla="*/ 3947 h 4320"/>
                <a:gd name="T96" fmla="*/ 3187 w 3780"/>
                <a:gd name="T97" fmla="*/ 3840 h 4320"/>
                <a:gd name="T98" fmla="*/ 3229 w 3780"/>
                <a:gd name="T99" fmla="*/ 3717 h 4320"/>
                <a:gd name="T100" fmla="*/ 3240 w 3780"/>
                <a:gd name="T101" fmla="*/ 3241 h 4320"/>
                <a:gd name="T102" fmla="*/ 3740 w 3780"/>
                <a:gd name="T103" fmla="*/ 3226 h 4320"/>
                <a:gd name="T104" fmla="*/ 3780 w 3780"/>
                <a:gd name="T105" fmla="*/ 3150 h 4320"/>
                <a:gd name="T106" fmla="*/ 3765 w 3780"/>
                <a:gd name="T107" fmla="*/ 1660 h 4320"/>
                <a:gd name="T108" fmla="*/ 3689 w 3780"/>
                <a:gd name="T109" fmla="*/ 1621 h 4320"/>
                <a:gd name="T110" fmla="*/ 1685 w 3780"/>
                <a:gd name="T111" fmla="*/ 4139 h 4320"/>
                <a:gd name="T112" fmla="*/ 1626 w 3780"/>
                <a:gd name="T113" fmla="*/ 4083 h 4320"/>
                <a:gd name="T114" fmla="*/ 1626 w 3780"/>
                <a:gd name="T115" fmla="*/ 4010 h 4320"/>
                <a:gd name="T116" fmla="*/ 1685 w 3780"/>
                <a:gd name="T117" fmla="*/ 3963 h 4320"/>
                <a:gd name="T118" fmla="*/ 3240 w 3780"/>
                <a:gd name="T119" fmla="*/ 3060 h 4320"/>
                <a:gd name="T120" fmla="*/ 3600 w 3780"/>
                <a:gd name="T121" fmla="*/ 306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80" h="4320">
                  <a:moveTo>
                    <a:pt x="3689" y="1621"/>
                  </a:moveTo>
                  <a:lnTo>
                    <a:pt x="3240" y="1621"/>
                  </a:lnTo>
                  <a:lnTo>
                    <a:pt x="3240" y="1276"/>
                  </a:lnTo>
                  <a:lnTo>
                    <a:pt x="3240" y="1276"/>
                  </a:lnTo>
                  <a:lnTo>
                    <a:pt x="3240" y="1249"/>
                  </a:lnTo>
                  <a:lnTo>
                    <a:pt x="3238" y="1220"/>
                  </a:lnTo>
                  <a:lnTo>
                    <a:pt x="3231" y="1165"/>
                  </a:lnTo>
                  <a:lnTo>
                    <a:pt x="3221" y="1108"/>
                  </a:lnTo>
                  <a:lnTo>
                    <a:pt x="3208" y="1052"/>
                  </a:lnTo>
                  <a:lnTo>
                    <a:pt x="3189" y="995"/>
                  </a:lnTo>
                  <a:lnTo>
                    <a:pt x="3169" y="940"/>
                  </a:lnTo>
                  <a:lnTo>
                    <a:pt x="3144" y="883"/>
                  </a:lnTo>
                  <a:lnTo>
                    <a:pt x="3115" y="827"/>
                  </a:lnTo>
                  <a:lnTo>
                    <a:pt x="3083" y="774"/>
                  </a:lnTo>
                  <a:lnTo>
                    <a:pt x="3048" y="718"/>
                  </a:lnTo>
                  <a:lnTo>
                    <a:pt x="3010" y="666"/>
                  </a:lnTo>
                  <a:lnTo>
                    <a:pt x="2968" y="613"/>
                  </a:lnTo>
                  <a:lnTo>
                    <a:pt x="2922" y="562"/>
                  </a:lnTo>
                  <a:lnTo>
                    <a:pt x="2875" y="512"/>
                  </a:lnTo>
                  <a:lnTo>
                    <a:pt x="2825" y="465"/>
                  </a:lnTo>
                  <a:lnTo>
                    <a:pt x="2771" y="418"/>
                  </a:lnTo>
                  <a:lnTo>
                    <a:pt x="2716" y="373"/>
                  </a:lnTo>
                  <a:lnTo>
                    <a:pt x="2657" y="329"/>
                  </a:lnTo>
                  <a:lnTo>
                    <a:pt x="2597" y="287"/>
                  </a:lnTo>
                  <a:lnTo>
                    <a:pt x="2533" y="248"/>
                  </a:lnTo>
                  <a:lnTo>
                    <a:pt x="2467" y="211"/>
                  </a:lnTo>
                  <a:lnTo>
                    <a:pt x="2400" y="178"/>
                  </a:lnTo>
                  <a:lnTo>
                    <a:pt x="2330" y="146"/>
                  </a:lnTo>
                  <a:lnTo>
                    <a:pt x="2258" y="117"/>
                  </a:lnTo>
                  <a:lnTo>
                    <a:pt x="2184" y="91"/>
                  </a:lnTo>
                  <a:lnTo>
                    <a:pt x="2108" y="67"/>
                  </a:lnTo>
                  <a:lnTo>
                    <a:pt x="2031" y="49"/>
                  </a:lnTo>
                  <a:lnTo>
                    <a:pt x="1950" y="32"/>
                  </a:lnTo>
                  <a:lnTo>
                    <a:pt x="1870" y="18"/>
                  </a:lnTo>
                  <a:lnTo>
                    <a:pt x="1788" y="8"/>
                  </a:lnTo>
                  <a:lnTo>
                    <a:pt x="1705" y="3"/>
                  </a:lnTo>
                  <a:lnTo>
                    <a:pt x="1620" y="0"/>
                  </a:lnTo>
                  <a:lnTo>
                    <a:pt x="1620" y="0"/>
                  </a:lnTo>
                  <a:lnTo>
                    <a:pt x="1534" y="3"/>
                  </a:lnTo>
                  <a:lnTo>
                    <a:pt x="1452" y="8"/>
                  </a:lnTo>
                  <a:lnTo>
                    <a:pt x="1370" y="18"/>
                  </a:lnTo>
                  <a:lnTo>
                    <a:pt x="1287" y="32"/>
                  </a:lnTo>
                  <a:lnTo>
                    <a:pt x="1209" y="49"/>
                  </a:lnTo>
                  <a:lnTo>
                    <a:pt x="1131" y="67"/>
                  </a:lnTo>
                  <a:lnTo>
                    <a:pt x="1056" y="91"/>
                  </a:lnTo>
                  <a:lnTo>
                    <a:pt x="982" y="117"/>
                  </a:lnTo>
                  <a:lnTo>
                    <a:pt x="910" y="146"/>
                  </a:lnTo>
                  <a:lnTo>
                    <a:pt x="839" y="178"/>
                  </a:lnTo>
                  <a:lnTo>
                    <a:pt x="772" y="211"/>
                  </a:lnTo>
                  <a:lnTo>
                    <a:pt x="707" y="248"/>
                  </a:lnTo>
                  <a:lnTo>
                    <a:pt x="643" y="287"/>
                  </a:lnTo>
                  <a:lnTo>
                    <a:pt x="582" y="329"/>
                  </a:lnTo>
                  <a:lnTo>
                    <a:pt x="524" y="373"/>
                  </a:lnTo>
                  <a:lnTo>
                    <a:pt x="468" y="418"/>
                  </a:lnTo>
                  <a:lnTo>
                    <a:pt x="415" y="465"/>
                  </a:lnTo>
                  <a:lnTo>
                    <a:pt x="364" y="512"/>
                  </a:lnTo>
                  <a:lnTo>
                    <a:pt x="316" y="562"/>
                  </a:lnTo>
                  <a:lnTo>
                    <a:pt x="272" y="613"/>
                  </a:lnTo>
                  <a:lnTo>
                    <a:pt x="230" y="666"/>
                  </a:lnTo>
                  <a:lnTo>
                    <a:pt x="191" y="718"/>
                  </a:lnTo>
                  <a:lnTo>
                    <a:pt x="156" y="774"/>
                  </a:lnTo>
                  <a:lnTo>
                    <a:pt x="124" y="827"/>
                  </a:lnTo>
                  <a:lnTo>
                    <a:pt x="96" y="883"/>
                  </a:lnTo>
                  <a:lnTo>
                    <a:pt x="70" y="940"/>
                  </a:lnTo>
                  <a:lnTo>
                    <a:pt x="50" y="995"/>
                  </a:lnTo>
                  <a:lnTo>
                    <a:pt x="32" y="1052"/>
                  </a:lnTo>
                  <a:lnTo>
                    <a:pt x="18" y="1108"/>
                  </a:lnTo>
                  <a:lnTo>
                    <a:pt x="8" y="1165"/>
                  </a:lnTo>
                  <a:lnTo>
                    <a:pt x="2" y="1220"/>
                  </a:lnTo>
                  <a:lnTo>
                    <a:pt x="0" y="1249"/>
                  </a:lnTo>
                  <a:lnTo>
                    <a:pt x="0" y="1276"/>
                  </a:lnTo>
                  <a:lnTo>
                    <a:pt x="0" y="1422"/>
                  </a:lnTo>
                  <a:lnTo>
                    <a:pt x="180" y="1422"/>
                  </a:lnTo>
                  <a:lnTo>
                    <a:pt x="180" y="1276"/>
                  </a:lnTo>
                  <a:lnTo>
                    <a:pt x="180" y="1276"/>
                  </a:lnTo>
                  <a:lnTo>
                    <a:pt x="181" y="1229"/>
                  </a:lnTo>
                  <a:lnTo>
                    <a:pt x="186" y="1182"/>
                  </a:lnTo>
                  <a:lnTo>
                    <a:pt x="196" y="1135"/>
                  </a:lnTo>
                  <a:lnTo>
                    <a:pt x="208" y="1086"/>
                  </a:lnTo>
                  <a:lnTo>
                    <a:pt x="225" y="1039"/>
                  </a:lnTo>
                  <a:lnTo>
                    <a:pt x="243" y="990"/>
                  </a:lnTo>
                  <a:lnTo>
                    <a:pt x="267" y="943"/>
                  </a:lnTo>
                  <a:lnTo>
                    <a:pt x="292" y="896"/>
                  </a:lnTo>
                  <a:lnTo>
                    <a:pt x="321" y="849"/>
                  </a:lnTo>
                  <a:lnTo>
                    <a:pt x="352" y="802"/>
                  </a:lnTo>
                  <a:lnTo>
                    <a:pt x="388" y="757"/>
                  </a:lnTo>
                  <a:lnTo>
                    <a:pt x="425" y="712"/>
                  </a:lnTo>
                  <a:lnTo>
                    <a:pt x="465" y="668"/>
                  </a:lnTo>
                  <a:lnTo>
                    <a:pt x="507" y="624"/>
                  </a:lnTo>
                  <a:lnTo>
                    <a:pt x="552" y="582"/>
                  </a:lnTo>
                  <a:lnTo>
                    <a:pt x="601" y="542"/>
                  </a:lnTo>
                  <a:lnTo>
                    <a:pt x="651" y="503"/>
                  </a:lnTo>
                  <a:lnTo>
                    <a:pt x="703" y="467"/>
                  </a:lnTo>
                  <a:lnTo>
                    <a:pt x="757" y="430"/>
                  </a:lnTo>
                  <a:lnTo>
                    <a:pt x="814" y="396"/>
                  </a:lnTo>
                  <a:lnTo>
                    <a:pt x="871" y="364"/>
                  </a:lnTo>
                  <a:lnTo>
                    <a:pt x="932" y="334"/>
                  </a:lnTo>
                  <a:lnTo>
                    <a:pt x="994" y="307"/>
                  </a:lnTo>
                  <a:lnTo>
                    <a:pt x="1057" y="282"/>
                  </a:lnTo>
                  <a:lnTo>
                    <a:pt x="1123" y="258"/>
                  </a:lnTo>
                  <a:lnTo>
                    <a:pt x="1190" y="240"/>
                  </a:lnTo>
                  <a:lnTo>
                    <a:pt x="1259" y="222"/>
                  </a:lnTo>
                  <a:lnTo>
                    <a:pt x="1329" y="208"/>
                  </a:lnTo>
                  <a:lnTo>
                    <a:pt x="1400" y="196"/>
                  </a:lnTo>
                  <a:lnTo>
                    <a:pt x="1472" y="188"/>
                  </a:lnTo>
                  <a:lnTo>
                    <a:pt x="1546" y="183"/>
                  </a:lnTo>
                  <a:lnTo>
                    <a:pt x="1620" y="181"/>
                  </a:lnTo>
                  <a:lnTo>
                    <a:pt x="1620" y="181"/>
                  </a:lnTo>
                  <a:lnTo>
                    <a:pt x="1694" y="183"/>
                  </a:lnTo>
                  <a:lnTo>
                    <a:pt x="1767" y="188"/>
                  </a:lnTo>
                  <a:lnTo>
                    <a:pt x="1840" y="196"/>
                  </a:lnTo>
                  <a:lnTo>
                    <a:pt x="1910" y="208"/>
                  </a:lnTo>
                  <a:lnTo>
                    <a:pt x="1981" y="222"/>
                  </a:lnTo>
                  <a:lnTo>
                    <a:pt x="2049" y="240"/>
                  </a:lnTo>
                  <a:lnTo>
                    <a:pt x="2117" y="258"/>
                  </a:lnTo>
                  <a:lnTo>
                    <a:pt x="2182" y="282"/>
                  </a:lnTo>
                  <a:lnTo>
                    <a:pt x="2246" y="307"/>
                  </a:lnTo>
                  <a:lnTo>
                    <a:pt x="2308" y="334"/>
                  </a:lnTo>
                  <a:lnTo>
                    <a:pt x="2368" y="364"/>
                  </a:lnTo>
                  <a:lnTo>
                    <a:pt x="2425" y="396"/>
                  </a:lnTo>
                  <a:lnTo>
                    <a:pt x="2483" y="430"/>
                  </a:lnTo>
                  <a:lnTo>
                    <a:pt x="2536" y="467"/>
                  </a:lnTo>
                  <a:lnTo>
                    <a:pt x="2588" y="503"/>
                  </a:lnTo>
                  <a:lnTo>
                    <a:pt x="2639" y="542"/>
                  </a:lnTo>
                  <a:lnTo>
                    <a:pt x="2687" y="582"/>
                  </a:lnTo>
                  <a:lnTo>
                    <a:pt x="2731" y="624"/>
                  </a:lnTo>
                  <a:lnTo>
                    <a:pt x="2775" y="668"/>
                  </a:lnTo>
                  <a:lnTo>
                    <a:pt x="2815" y="712"/>
                  </a:lnTo>
                  <a:lnTo>
                    <a:pt x="2852" y="757"/>
                  </a:lnTo>
                  <a:lnTo>
                    <a:pt x="2887" y="802"/>
                  </a:lnTo>
                  <a:lnTo>
                    <a:pt x="2919" y="849"/>
                  </a:lnTo>
                  <a:lnTo>
                    <a:pt x="2947" y="896"/>
                  </a:lnTo>
                  <a:lnTo>
                    <a:pt x="2973" y="943"/>
                  </a:lnTo>
                  <a:lnTo>
                    <a:pt x="2994" y="990"/>
                  </a:lnTo>
                  <a:lnTo>
                    <a:pt x="3015" y="1039"/>
                  </a:lnTo>
                  <a:lnTo>
                    <a:pt x="3031" y="1086"/>
                  </a:lnTo>
                  <a:lnTo>
                    <a:pt x="3043" y="1135"/>
                  </a:lnTo>
                  <a:lnTo>
                    <a:pt x="3053" y="1182"/>
                  </a:lnTo>
                  <a:lnTo>
                    <a:pt x="3058" y="1229"/>
                  </a:lnTo>
                  <a:lnTo>
                    <a:pt x="3060" y="1276"/>
                  </a:lnTo>
                  <a:lnTo>
                    <a:pt x="3060" y="1710"/>
                  </a:lnTo>
                  <a:lnTo>
                    <a:pt x="3060" y="1801"/>
                  </a:lnTo>
                  <a:lnTo>
                    <a:pt x="3060" y="3150"/>
                  </a:lnTo>
                  <a:lnTo>
                    <a:pt x="3060" y="3150"/>
                  </a:lnTo>
                  <a:lnTo>
                    <a:pt x="3060" y="3154"/>
                  </a:lnTo>
                  <a:lnTo>
                    <a:pt x="3060" y="3612"/>
                  </a:lnTo>
                  <a:lnTo>
                    <a:pt x="3060" y="3612"/>
                  </a:lnTo>
                  <a:lnTo>
                    <a:pt x="3058" y="3647"/>
                  </a:lnTo>
                  <a:lnTo>
                    <a:pt x="3053" y="3682"/>
                  </a:lnTo>
                  <a:lnTo>
                    <a:pt x="3045" y="3716"/>
                  </a:lnTo>
                  <a:lnTo>
                    <a:pt x="3033" y="3748"/>
                  </a:lnTo>
                  <a:lnTo>
                    <a:pt x="3018" y="3778"/>
                  </a:lnTo>
                  <a:lnTo>
                    <a:pt x="2999" y="3806"/>
                  </a:lnTo>
                  <a:lnTo>
                    <a:pt x="2979" y="3833"/>
                  </a:lnTo>
                  <a:lnTo>
                    <a:pt x="2958" y="3858"/>
                  </a:lnTo>
                  <a:lnTo>
                    <a:pt x="2932" y="3880"/>
                  </a:lnTo>
                  <a:lnTo>
                    <a:pt x="2905" y="3900"/>
                  </a:lnTo>
                  <a:lnTo>
                    <a:pt x="2877" y="3919"/>
                  </a:lnTo>
                  <a:lnTo>
                    <a:pt x="2847" y="3932"/>
                  </a:lnTo>
                  <a:lnTo>
                    <a:pt x="2815" y="3944"/>
                  </a:lnTo>
                  <a:lnTo>
                    <a:pt x="2781" y="3952"/>
                  </a:lnTo>
                  <a:lnTo>
                    <a:pt x="2746" y="3959"/>
                  </a:lnTo>
                  <a:lnTo>
                    <a:pt x="2711" y="3961"/>
                  </a:lnTo>
                  <a:lnTo>
                    <a:pt x="2519" y="3961"/>
                  </a:lnTo>
                  <a:lnTo>
                    <a:pt x="2519" y="3870"/>
                  </a:lnTo>
                  <a:lnTo>
                    <a:pt x="2519" y="3870"/>
                  </a:lnTo>
                  <a:lnTo>
                    <a:pt x="2518" y="3852"/>
                  </a:lnTo>
                  <a:lnTo>
                    <a:pt x="2513" y="3835"/>
                  </a:lnTo>
                  <a:lnTo>
                    <a:pt x="2504" y="3820"/>
                  </a:lnTo>
                  <a:lnTo>
                    <a:pt x="2493" y="3806"/>
                  </a:lnTo>
                  <a:lnTo>
                    <a:pt x="2479" y="3796"/>
                  </a:lnTo>
                  <a:lnTo>
                    <a:pt x="2464" y="3788"/>
                  </a:lnTo>
                  <a:lnTo>
                    <a:pt x="2447" y="3783"/>
                  </a:lnTo>
                  <a:lnTo>
                    <a:pt x="2430" y="3780"/>
                  </a:lnTo>
                  <a:lnTo>
                    <a:pt x="1702" y="3780"/>
                  </a:lnTo>
                  <a:lnTo>
                    <a:pt x="1702" y="3780"/>
                  </a:lnTo>
                  <a:lnTo>
                    <a:pt x="1675" y="3781"/>
                  </a:lnTo>
                  <a:lnTo>
                    <a:pt x="1648" y="3786"/>
                  </a:lnTo>
                  <a:lnTo>
                    <a:pt x="1623" y="3793"/>
                  </a:lnTo>
                  <a:lnTo>
                    <a:pt x="1600" y="3801"/>
                  </a:lnTo>
                  <a:lnTo>
                    <a:pt x="1576" y="3813"/>
                  </a:lnTo>
                  <a:lnTo>
                    <a:pt x="1556" y="3827"/>
                  </a:lnTo>
                  <a:lnTo>
                    <a:pt x="1536" y="3842"/>
                  </a:lnTo>
                  <a:lnTo>
                    <a:pt x="1516" y="3858"/>
                  </a:lnTo>
                  <a:lnTo>
                    <a:pt x="1499" y="3879"/>
                  </a:lnTo>
                  <a:lnTo>
                    <a:pt x="1484" y="3900"/>
                  </a:lnTo>
                  <a:lnTo>
                    <a:pt x="1472" y="3922"/>
                  </a:lnTo>
                  <a:lnTo>
                    <a:pt x="1460" y="3947"/>
                  </a:lnTo>
                  <a:lnTo>
                    <a:pt x="1452" y="3973"/>
                  </a:lnTo>
                  <a:lnTo>
                    <a:pt x="1445" y="4001"/>
                  </a:lnTo>
                  <a:lnTo>
                    <a:pt x="1442" y="4030"/>
                  </a:lnTo>
                  <a:lnTo>
                    <a:pt x="1440" y="4058"/>
                  </a:lnTo>
                  <a:lnTo>
                    <a:pt x="1440" y="4058"/>
                  </a:lnTo>
                  <a:lnTo>
                    <a:pt x="1442" y="4085"/>
                  </a:lnTo>
                  <a:lnTo>
                    <a:pt x="1445" y="4112"/>
                  </a:lnTo>
                  <a:lnTo>
                    <a:pt x="1452" y="4137"/>
                  </a:lnTo>
                  <a:lnTo>
                    <a:pt x="1460" y="4161"/>
                  </a:lnTo>
                  <a:lnTo>
                    <a:pt x="1472" y="4184"/>
                  </a:lnTo>
                  <a:lnTo>
                    <a:pt x="1484" y="4204"/>
                  </a:lnTo>
                  <a:lnTo>
                    <a:pt x="1499" y="4224"/>
                  </a:lnTo>
                  <a:lnTo>
                    <a:pt x="1516" y="4243"/>
                  </a:lnTo>
                  <a:lnTo>
                    <a:pt x="1536" y="4261"/>
                  </a:lnTo>
                  <a:lnTo>
                    <a:pt x="1556" y="4276"/>
                  </a:lnTo>
                  <a:lnTo>
                    <a:pt x="1576" y="4288"/>
                  </a:lnTo>
                  <a:lnTo>
                    <a:pt x="1600" y="4300"/>
                  </a:lnTo>
                  <a:lnTo>
                    <a:pt x="1623" y="4308"/>
                  </a:lnTo>
                  <a:lnTo>
                    <a:pt x="1648" y="4315"/>
                  </a:lnTo>
                  <a:lnTo>
                    <a:pt x="1675" y="4318"/>
                  </a:lnTo>
                  <a:lnTo>
                    <a:pt x="1702" y="4320"/>
                  </a:lnTo>
                  <a:lnTo>
                    <a:pt x="2430" y="4320"/>
                  </a:lnTo>
                  <a:lnTo>
                    <a:pt x="2430" y="4320"/>
                  </a:lnTo>
                  <a:lnTo>
                    <a:pt x="2447" y="4318"/>
                  </a:lnTo>
                  <a:lnTo>
                    <a:pt x="2464" y="4313"/>
                  </a:lnTo>
                  <a:lnTo>
                    <a:pt x="2479" y="4305"/>
                  </a:lnTo>
                  <a:lnTo>
                    <a:pt x="2493" y="4293"/>
                  </a:lnTo>
                  <a:lnTo>
                    <a:pt x="2504" y="4280"/>
                  </a:lnTo>
                  <a:lnTo>
                    <a:pt x="2513" y="4265"/>
                  </a:lnTo>
                  <a:lnTo>
                    <a:pt x="2518" y="4248"/>
                  </a:lnTo>
                  <a:lnTo>
                    <a:pt x="2519" y="4231"/>
                  </a:lnTo>
                  <a:lnTo>
                    <a:pt x="2519" y="4140"/>
                  </a:lnTo>
                  <a:lnTo>
                    <a:pt x="2711" y="4140"/>
                  </a:lnTo>
                  <a:lnTo>
                    <a:pt x="2711" y="4140"/>
                  </a:lnTo>
                  <a:lnTo>
                    <a:pt x="2738" y="4140"/>
                  </a:lnTo>
                  <a:lnTo>
                    <a:pt x="2765" y="4137"/>
                  </a:lnTo>
                  <a:lnTo>
                    <a:pt x="2791" y="4134"/>
                  </a:lnTo>
                  <a:lnTo>
                    <a:pt x="2818" y="4130"/>
                  </a:lnTo>
                  <a:lnTo>
                    <a:pt x="2843" y="4124"/>
                  </a:lnTo>
                  <a:lnTo>
                    <a:pt x="2869" y="4117"/>
                  </a:lnTo>
                  <a:lnTo>
                    <a:pt x="2892" y="4109"/>
                  </a:lnTo>
                  <a:lnTo>
                    <a:pt x="2917" y="4098"/>
                  </a:lnTo>
                  <a:lnTo>
                    <a:pt x="2941" y="4088"/>
                  </a:lnTo>
                  <a:lnTo>
                    <a:pt x="2963" y="4077"/>
                  </a:lnTo>
                  <a:lnTo>
                    <a:pt x="2984" y="4063"/>
                  </a:lnTo>
                  <a:lnTo>
                    <a:pt x="3006" y="4050"/>
                  </a:lnTo>
                  <a:lnTo>
                    <a:pt x="3028" y="4035"/>
                  </a:lnTo>
                  <a:lnTo>
                    <a:pt x="3046" y="4020"/>
                  </a:lnTo>
                  <a:lnTo>
                    <a:pt x="3067" y="4003"/>
                  </a:lnTo>
                  <a:lnTo>
                    <a:pt x="3085" y="3986"/>
                  </a:lnTo>
                  <a:lnTo>
                    <a:pt x="3102" y="3968"/>
                  </a:lnTo>
                  <a:lnTo>
                    <a:pt x="3119" y="3947"/>
                  </a:lnTo>
                  <a:lnTo>
                    <a:pt x="3135" y="3927"/>
                  </a:lnTo>
                  <a:lnTo>
                    <a:pt x="3149" y="3907"/>
                  </a:lnTo>
                  <a:lnTo>
                    <a:pt x="3164" y="3885"/>
                  </a:lnTo>
                  <a:lnTo>
                    <a:pt x="3176" y="3863"/>
                  </a:lnTo>
                  <a:lnTo>
                    <a:pt x="3187" y="3840"/>
                  </a:lnTo>
                  <a:lnTo>
                    <a:pt x="3198" y="3818"/>
                  </a:lnTo>
                  <a:lnTo>
                    <a:pt x="3208" y="3793"/>
                  </a:lnTo>
                  <a:lnTo>
                    <a:pt x="3216" y="3770"/>
                  </a:lnTo>
                  <a:lnTo>
                    <a:pt x="3223" y="3744"/>
                  </a:lnTo>
                  <a:lnTo>
                    <a:pt x="3229" y="3717"/>
                  </a:lnTo>
                  <a:lnTo>
                    <a:pt x="3234" y="3692"/>
                  </a:lnTo>
                  <a:lnTo>
                    <a:pt x="3238" y="3665"/>
                  </a:lnTo>
                  <a:lnTo>
                    <a:pt x="3240" y="3639"/>
                  </a:lnTo>
                  <a:lnTo>
                    <a:pt x="3240" y="3612"/>
                  </a:lnTo>
                  <a:lnTo>
                    <a:pt x="3240" y="3241"/>
                  </a:lnTo>
                  <a:lnTo>
                    <a:pt x="3689" y="3241"/>
                  </a:lnTo>
                  <a:lnTo>
                    <a:pt x="3689" y="3241"/>
                  </a:lnTo>
                  <a:lnTo>
                    <a:pt x="3708" y="3239"/>
                  </a:lnTo>
                  <a:lnTo>
                    <a:pt x="3725" y="3232"/>
                  </a:lnTo>
                  <a:lnTo>
                    <a:pt x="3740" y="3226"/>
                  </a:lnTo>
                  <a:lnTo>
                    <a:pt x="3753" y="3214"/>
                  </a:lnTo>
                  <a:lnTo>
                    <a:pt x="3765" y="3201"/>
                  </a:lnTo>
                  <a:lnTo>
                    <a:pt x="3773" y="3185"/>
                  </a:lnTo>
                  <a:lnTo>
                    <a:pt x="3778" y="3169"/>
                  </a:lnTo>
                  <a:lnTo>
                    <a:pt x="3780" y="3150"/>
                  </a:lnTo>
                  <a:lnTo>
                    <a:pt x="3780" y="1710"/>
                  </a:lnTo>
                  <a:lnTo>
                    <a:pt x="3780" y="1710"/>
                  </a:lnTo>
                  <a:lnTo>
                    <a:pt x="3778" y="1692"/>
                  </a:lnTo>
                  <a:lnTo>
                    <a:pt x="3773" y="1675"/>
                  </a:lnTo>
                  <a:lnTo>
                    <a:pt x="3765" y="1660"/>
                  </a:lnTo>
                  <a:lnTo>
                    <a:pt x="3753" y="1646"/>
                  </a:lnTo>
                  <a:lnTo>
                    <a:pt x="3740" y="1636"/>
                  </a:lnTo>
                  <a:lnTo>
                    <a:pt x="3725" y="1628"/>
                  </a:lnTo>
                  <a:lnTo>
                    <a:pt x="3708" y="1623"/>
                  </a:lnTo>
                  <a:lnTo>
                    <a:pt x="3689" y="1621"/>
                  </a:lnTo>
                  <a:lnTo>
                    <a:pt x="3689" y="1621"/>
                  </a:lnTo>
                  <a:close/>
                  <a:moveTo>
                    <a:pt x="2340" y="4140"/>
                  </a:moveTo>
                  <a:lnTo>
                    <a:pt x="1702" y="4140"/>
                  </a:lnTo>
                  <a:lnTo>
                    <a:pt x="1702" y="4140"/>
                  </a:lnTo>
                  <a:lnTo>
                    <a:pt x="1685" y="4139"/>
                  </a:lnTo>
                  <a:lnTo>
                    <a:pt x="1670" y="4134"/>
                  </a:lnTo>
                  <a:lnTo>
                    <a:pt x="1655" y="4125"/>
                  </a:lnTo>
                  <a:lnTo>
                    <a:pt x="1643" y="4114"/>
                  </a:lnTo>
                  <a:lnTo>
                    <a:pt x="1633" y="4100"/>
                  </a:lnTo>
                  <a:lnTo>
                    <a:pt x="1626" y="4083"/>
                  </a:lnTo>
                  <a:lnTo>
                    <a:pt x="1621" y="4063"/>
                  </a:lnTo>
                  <a:lnTo>
                    <a:pt x="1620" y="4041"/>
                  </a:lnTo>
                  <a:lnTo>
                    <a:pt x="1620" y="4041"/>
                  </a:lnTo>
                  <a:lnTo>
                    <a:pt x="1621" y="4025"/>
                  </a:lnTo>
                  <a:lnTo>
                    <a:pt x="1626" y="4010"/>
                  </a:lnTo>
                  <a:lnTo>
                    <a:pt x="1633" y="3996"/>
                  </a:lnTo>
                  <a:lnTo>
                    <a:pt x="1643" y="3984"/>
                  </a:lnTo>
                  <a:lnTo>
                    <a:pt x="1655" y="3974"/>
                  </a:lnTo>
                  <a:lnTo>
                    <a:pt x="1670" y="3968"/>
                  </a:lnTo>
                  <a:lnTo>
                    <a:pt x="1685" y="3963"/>
                  </a:lnTo>
                  <a:lnTo>
                    <a:pt x="1702" y="3961"/>
                  </a:lnTo>
                  <a:lnTo>
                    <a:pt x="2340" y="3961"/>
                  </a:lnTo>
                  <a:lnTo>
                    <a:pt x="2340" y="4140"/>
                  </a:lnTo>
                  <a:close/>
                  <a:moveTo>
                    <a:pt x="3600" y="3060"/>
                  </a:moveTo>
                  <a:lnTo>
                    <a:pt x="3240" y="3060"/>
                  </a:lnTo>
                  <a:lnTo>
                    <a:pt x="3240" y="3060"/>
                  </a:lnTo>
                  <a:lnTo>
                    <a:pt x="3240" y="3056"/>
                  </a:lnTo>
                  <a:lnTo>
                    <a:pt x="3240" y="1801"/>
                  </a:lnTo>
                  <a:lnTo>
                    <a:pt x="3600" y="1801"/>
                  </a:lnTo>
                  <a:lnTo>
                    <a:pt x="3600" y="30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4" name="Freeform 6" descr=" " title=" "/>
            <p:cNvSpPr>
              <a:spLocks noEditPoints="1"/>
            </p:cNvSpPr>
            <p:nvPr/>
          </p:nvSpPr>
          <p:spPr bwMode="auto">
            <a:xfrm>
              <a:off x="6024371" y="1561108"/>
              <a:ext cx="213445" cy="272711"/>
            </a:xfrm>
            <a:custGeom>
              <a:avLst/>
              <a:gdLst>
                <a:gd name="T0" fmla="*/ 2515 w 2521"/>
                <a:gd name="T1" fmla="*/ 1130 h 3221"/>
                <a:gd name="T2" fmla="*/ 2444 w 2521"/>
                <a:gd name="T3" fmla="*/ 826 h 3221"/>
                <a:gd name="T4" fmla="*/ 2305 w 2521"/>
                <a:gd name="T5" fmla="*/ 556 h 3221"/>
                <a:gd name="T6" fmla="*/ 2107 w 2521"/>
                <a:gd name="T7" fmla="*/ 328 h 3221"/>
                <a:gd name="T8" fmla="*/ 1860 w 2521"/>
                <a:gd name="T9" fmla="*/ 153 h 3221"/>
                <a:gd name="T10" fmla="*/ 1575 w 2521"/>
                <a:gd name="T11" fmla="*/ 41 h 3221"/>
                <a:gd name="T12" fmla="*/ 1261 w 2521"/>
                <a:gd name="T13" fmla="*/ 0 h 3221"/>
                <a:gd name="T14" fmla="*/ 1007 w 2521"/>
                <a:gd name="T15" fmla="*/ 25 h 3221"/>
                <a:gd name="T16" fmla="*/ 715 w 2521"/>
                <a:gd name="T17" fmla="*/ 124 h 3221"/>
                <a:gd name="T18" fmla="*/ 460 w 2521"/>
                <a:gd name="T19" fmla="*/ 289 h 3221"/>
                <a:gd name="T20" fmla="*/ 252 w 2521"/>
                <a:gd name="T21" fmla="*/ 507 h 3221"/>
                <a:gd name="T22" fmla="*/ 99 w 2521"/>
                <a:gd name="T23" fmla="*/ 771 h 3221"/>
                <a:gd name="T24" fmla="*/ 15 w 2521"/>
                <a:gd name="T25" fmla="*/ 1069 h 3221"/>
                <a:gd name="T26" fmla="*/ 0 w 2521"/>
                <a:gd name="T27" fmla="*/ 1581 h 3221"/>
                <a:gd name="T28" fmla="*/ 39 w 2521"/>
                <a:gd name="T29" fmla="*/ 1909 h 3221"/>
                <a:gd name="T30" fmla="*/ 146 w 2521"/>
                <a:gd name="T31" fmla="*/ 2254 h 3221"/>
                <a:gd name="T32" fmla="*/ 316 w 2521"/>
                <a:gd name="T33" fmla="*/ 2587 h 3221"/>
                <a:gd name="T34" fmla="*/ 541 w 2521"/>
                <a:gd name="T35" fmla="*/ 2877 h 3221"/>
                <a:gd name="T36" fmla="*/ 756 w 2521"/>
                <a:gd name="T37" fmla="*/ 3058 h 3221"/>
                <a:gd name="T38" fmla="*/ 903 w 2521"/>
                <a:gd name="T39" fmla="*/ 3140 h 3221"/>
                <a:gd name="T40" fmla="*/ 1061 w 2521"/>
                <a:gd name="T41" fmla="*/ 3196 h 3221"/>
                <a:gd name="T42" fmla="*/ 1227 w 2521"/>
                <a:gd name="T43" fmla="*/ 3221 h 3221"/>
                <a:gd name="T44" fmla="*/ 1355 w 2521"/>
                <a:gd name="T45" fmla="*/ 3216 h 3221"/>
                <a:gd name="T46" fmla="*/ 1509 w 2521"/>
                <a:gd name="T47" fmla="*/ 3182 h 3221"/>
                <a:gd name="T48" fmla="*/ 1659 w 2521"/>
                <a:gd name="T49" fmla="*/ 3120 h 3221"/>
                <a:gd name="T50" fmla="*/ 1907 w 2521"/>
                <a:gd name="T51" fmla="*/ 2951 h 3221"/>
                <a:gd name="T52" fmla="*/ 2145 w 2521"/>
                <a:gd name="T53" fmla="*/ 2691 h 3221"/>
                <a:gd name="T54" fmla="*/ 2335 w 2521"/>
                <a:gd name="T55" fmla="*/ 2378 h 3221"/>
                <a:gd name="T56" fmla="*/ 2463 w 2521"/>
                <a:gd name="T57" fmla="*/ 2036 h 3221"/>
                <a:gd name="T58" fmla="*/ 2520 w 2521"/>
                <a:gd name="T59" fmla="*/ 1690 h 3221"/>
                <a:gd name="T60" fmla="*/ 181 w 2521"/>
                <a:gd name="T61" fmla="*/ 1262 h 3221"/>
                <a:gd name="T62" fmla="*/ 215 w 2521"/>
                <a:gd name="T63" fmla="*/ 992 h 3221"/>
                <a:gd name="T64" fmla="*/ 311 w 2521"/>
                <a:gd name="T65" fmla="*/ 747 h 3221"/>
                <a:gd name="T66" fmla="*/ 462 w 2521"/>
                <a:gd name="T67" fmla="*/ 534 h 3221"/>
                <a:gd name="T68" fmla="*/ 656 w 2521"/>
                <a:gd name="T69" fmla="*/ 364 h 3221"/>
                <a:gd name="T70" fmla="*/ 890 w 2521"/>
                <a:gd name="T71" fmla="*/ 245 h 3221"/>
                <a:gd name="T72" fmla="*/ 1150 w 2521"/>
                <a:gd name="T73" fmla="*/ 185 h 3221"/>
                <a:gd name="T74" fmla="*/ 1372 w 2521"/>
                <a:gd name="T75" fmla="*/ 185 h 3221"/>
                <a:gd name="T76" fmla="*/ 1632 w 2521"/>
                <a:gd name="T77" fmla="*/ 245 h 3221"/>
                <a:gd name="T78" fmla="*/ 1865 w 2521"/>
                <a:gd name="T79" fmla="*/ 364 h 3221"/>
                <a:gd name="T80" fmla="*/ 2060 w 2521"/>
                <a:gd name="T81" fmla="*/ 534 h 3221"/>
                <a:gd name="T82" fmla="*/ 2211 w 2521"/>
                <a:gd name="T83" fmla="*/ 744 h 3221"/>
                <a:gd name="T84" fmla="*/ 2306 w 2521"/>
                <a:gd name="T85" fmla="*/ 989 h 3221"/>
                <a:gd name="T86" fmla="*/ 2340 w 2521"/>
                <a:gd name="T87" fmla="*/ 1257 h 3221"/>
                <a:gd name="T88" fmla="*/ 2328 w 2521"/>
                <a:gd name="T89" fmla="*/ 1801 h 3221"/>
                <a:gd name="T90" fmla="*/ 2253 w 2521"/>
                <a:gd name="T91" fmla="*/ 2107 h 3221"/>
                <a:gd name="T92" fmla="*/ 2118 w 2521"/>
                <a:gd name="T93" fmla="*/ 2402 h 3221"/>
                <a:gd name="T94" fmla="*/ 1937 w 2521"/>
                <a:gd name="T95" fmla="*/ 2665 h 3221"/>
                <a:gd name="T96" fmla="*/ 1717 w 2521"/>
                <a:gd name="T97" fmla="*/ 2874 h 3221"/>
                <a:gd name="T98" fmla="*/ 1471 w 2521"/>
                <a:gd name="T99" fmla="*/ 3004 h 3221"/>
                <a:gd name="T100" fmla="*/ 1341 w 2521"/>
                <a:gd name="T101" fmla="*/ 3035 h 3221"/>
                <a:gd name="T102" fmla="*/ 1232 w 2521"/>
                <a:gd name="T103" fmla="*/ 3040 h 3221"/>
                <a:gd name="T104" fmla="*/ 1096 w 2521"/>
                <a:gd name="T105" fmla="*/ 3018 h 3221"/>
                <a:gd name="T106" fmla="*/ 965 w 2521"/>
                <a:gd name="T107" fmla="*/ 2968 h 3221"/>
                <a:gd name="T108" fmla="*/ 745 w 2521"/>
                <a:gd name="T109" fmla="*/ 2818 h 3221"/>
                <a:gd name="T110" fmla="*/ 534 w 2521"/>
                <a:gd name="T111" fmla="*/ 2580 h 3221"/>
                <a:gd name="T112" fmla="*/ 364 w 2521"/>
                <a:gd name="T113" fmla="*/ 2296 h 3221"/>
                <a:gd name="T114" fmla="*/ 247 w 2521"/>
                <a:gd name="T115" fmla="*/ 1991 h 3221"/>
                <a:gd name="T116" fmla="*/ 187 w 2521"/>
                <a:gd name="T117" fmla="*/ 1692 h 3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21" h="3221">
                  <a:moveTo>
                    <a:pt x="2521" y="1622"/>
                  </a:moveTo>
                  <a:lnTo>
                    <a:pt x="2521" y="1257"/>
                  </a:lnTo>
                  <a:lnTo>
                    <a:pt x="2521" y="1257"/>
                  </a:lnTo>
                  <a:lnTo>
                    <a:pt x="2520" y="1194"/>
                  </a:lnTo>
                  <a:lnTo>
                    <a:pt x="2515" y="1130"/>
                  </a:lnTo>
                  <a:lnTo>
                    <a:pt x="2506" y="1066"/>
                  </a:lnTo>
                  <a:lnTo>
                    <a:pt x="2494" y="1006"/>
                  </a:lnTo>
                  <a:lnTo>
                    <a:pt x="2481" y="943"/>
                  </a:lnTo>
                  <a:lnTo>
                    <a:pt x="2464" y="885"/>
                  </a:lnTo>
                  <a:lnTo>
                    <a:pt x="2444" y="826"/>
                  </a:lnTo>
                  <a:lnTo>
                    <a:pt x="2422" y="769"/>
                  </a:lnTo>
                  <a:lnTo>
                    <a:pt x="2397" y="714"/>
                  </a:lnTo>
                  <a:lnTo>
                    <a:pt x="2369" y="660"/>
                  </a:lnTo>
                  <a:lnTo>
                    <a:pt x="2338" y="606"/>
                  </a:lnTo>
                  <a:lnTo>
                    <a:pt x="2305" y="556"/>
                  </a:lnTo>
                  <a:lnTo>
                    <a:pt x="2270" y="505"/>
                  </a:lnTo>
                  <a:lnTo>
                    <a:pt x="2233" y="458"/>
                  </a:lnTo>
                  <a:lnTo>
                    <a:pt x="2192" y="413"/>
                  </a:lnTo>
                  <a:lnTo>
                    <a:pt x="2152" y="369"/>
                  </a:lnTo>
                  <a:lnTo>
                    <a:pt x="2107" y="328"/>
                  </a:lnTo>
                  <a:lnTo>
                    <a:pt x="2061" y="287"/>
                  </a:lnTo>
                  <a:lnTo>
                    <a:pt x="2014" y="250"/>
                  </a:lnTo>
                  <a:lnTo>
                    <a:pt x="1964" y="215"/>
                  </a:lnTo>
                  <a:lnTo>
                    <a:pt x="1914" y="183"/>
                  </a:lnTo>
                  <a:lnTo>
                    <a:pt x="1860" y="153"/>
                  </a:lnTo>
                  <a:lnTo>
                    <a:pt x="1806" y="124"/>
                  </a:lnTo>
                  <a:lnTo>
                    <a:pt x="1751" y="99"/>
                  </a:lnTo>
                  <a:lnTo>
                    <a:pt x="1694" y="77"/>
                  </a:lnTo>
                  <a:lnTo>
                    <a:pt x="1635" y="57"/>
                  </a:lnTo>
                  <a:lnTo>
                    <a:pt x="1575" y="41"/>
                  </a:lnTo>
                  <a:lnTo>
                    <a:pt x="1514" y="25"/>
                  </a:lnTo>
                  <a:lnTo>
                    <a:pt x="1452" y="15"/>
                  </a:lnTo>
                  <a:lnTo>
                    <a:pt x="1390" y="7"/>
                  </a:lnTo>
                  <a:lnTo>
                    <a:pt x="1326" y="2"/>
                  </a:lnTo>
                  <a:lnTo>
                    <a:pt x="1261" y="0"/>
                  </a:lnTo>
                  <a:lnTo>
                    <a:pt x="1261" y="0"/>
                  </a:lnTo>
                  <a:lnTo>
                    <a:pt x="1195" y="2"/>
                  </a:lnTo>
                  <a:lnTo>
                    <a:pt x="1132" y="7"/>
                  </a:lnTo>
                  <a:lnTo>
                    <a:pt x="1069" y="15"/>
                  </a:lnTo>
                  <a:lnTo>
                    <a:pt x="1007" y="25"/>
                  </a:lnTo>
                  <a:lnTo>
                    <a:pt x="947" y="41"/>
                  </a:lnTo>
                  <a:lnTo>
                    <a:pt x="886" y="57"/>
                  </a:lnTo>
                  <a:lnTo>
                    <a:pt x="828" y="77"/>
                  </a:lnTo>
                  <a:lnTo>
                    <a:pt x="771" y="99"/>
                  </a:lnTo>
                  <a:lnTo>
                    <a:pt x="715" y="124"/>
                  </a:lnTo>
                  <a:lnTo>
                    <a:pt x="660" y="153"/>
                  </a:lnTo>
                  <a:lnTo>
                    <a:pt x="608" y="183"/>
                  </a:lnTo>
                  <a:lnTo>
                    <a:pt x="557" y="217"/>
                  </a:lnTo>
                  <a:lnTo>
                    <a:pt x="507" y="252"/>
                  </a:lnTo>
                  <a:lnTo>
                    <a:pt x="460" y="289"/>
                  </a:lnTo>
                  <a:lnTo>
                    <a:pt x="413" y="329"/>
                  </a:lnTo>
                  <a:lnTo>
                    <a:pt x="369" y="369"/>
                  </a:lnTo>
                  <a:lnTo>
                    <a:pt x="329" y="415"/>
                  </a:lnTo>
                  <a:lnTo>
                    <a:pt x="289" y="460"/>
                  </a:lnTo>
                  <a:lnTo>
                    <a:pt x="252" y="507"/>
                  </a:lnTo>
                  <a:lnTo>
                    <a:pt x="217" y="557"/>
                  </a:lnTo>
                  <a:lnTo>
                    <a:pt x="183" y="608"/>
                  </a:lnTo>
                  <a:lnTo>
                    <a:pt x="153" y="662"/>
                  </a:lnTo>
                  <a:lnTo>
                    <a:pt x="124" y="715"/>
                  </a:lnTo>
                  <a:lnTo>
                    <a:pt x="99" y="771"/>
                  </a:lnTo>
                  <a:lnTo>
                    <a:pt x="77" y="829"/>
                  </a:lnTo>
                  <a:lnTo>
                    <a:pt x="57" y="886"/>
                  </a:lnTo>
                  <a:lnTo>
                    <a:pt x="40" y="947"/>
                  </a:lnTo>
                  <a:lnTo>
                    <a:pt x="27" y="1007"/>
                  </a:lnTo>
                  <a:lnTo>
                    <a:pt x="15" y="1069"/>
                  </a:lnTo>
                  <a:lnTo>
                    <a:pt x="7" y="1133"/>
                  </a:lnTo>
                  <a:lnTo>
                    <a:pt x="2" y="1197"/>
                  </a:lnTo>
                  <a:lnTo>
                    <a:pt x="0" y="1262"/>
                  </a:lnTo>
                  <a:lnTo>
                    <a:pt x="0" y="1581"/>
                  </a:lnTo>
                  <a:lnTo>
                    <a:pt x="0" y="1581"/>
                  </a:lnTo>
                  <a:lnTo>
                    <a:pt x="2" y="1643"/>
                  </a:lnTo>
                  <a:lnTo>
                    <a:pt x="7" y="1709"/>
                  </a:lnTo>
                  <a:lnTo>
                    <a:pt x="14" y="1774"/>
                  </a:lnTo>
                  <a:lnTo>
                    <a:pt x="25" y="1841"/>
                  </a:lnTo>
                  <a:lnTo>
                    <a:pt x="39" y="1909"/>
                  </a:lnTo>
                  <a:lnTo>
                    <a:pt x="54" y="1977"/>
                  </a:lnTo>
                  <a:lnTo>
                    <a:pt x="72" y="2046"/>
                  </a:lnTo>
                  <a:lnTo>
                    <a:pt x="94" y="2117"/>
                  </a:lnTo>
                  <a:lnTo>
                    <a:pt x="119" y="2185"/>
                  </a:lnTo>
                  <a:lnTo>
                    <a:pt x="146" y="2254"/>
                  </a:lnTo>
                  <a:lnTo>
                    <a:pt x="175" y="2323"/>
                  </a:lnTo>
                  <a:lnTo>
                    <a:pt x="207" y="2390"/>
                  </a:lnTo>
                  <a:lnTo>
                    <a:pt x="240" y="2457"/>
                  </a:lnTo>
                  <a:lnTo>
                    <a:pt x="277" y="2523"/>
                  </a:lnTo>
                  <a:lnTo>
                    <a:pt x="316" y="2587"/>
                  </a:lnTo>
                  <a:lnTo>
                    <a:pt x="356" y="2649"/>
                  </a:lnTo>
                  <a:lnTo>
                    <a:pt x="400" y="2709"/>
                  </a:lnTo>
                  <a:lnTo>
                    <a:pt x="445" y="2768"/>
                  </a:lnTo>
                  <a:lnTo>
                    <a:pt x="492" y="2823"/>
                  </a:lnTo>
                  <a:lnTo>
                    <a:pt x="541" y="2877"/>
                  </a:lnTo>
                  <a:lnTo>
                    <a:pt x="591" y="2927"/>
                  </a:lnTo>
                  <a:lnTo>
                    <a:pt x="645" y="2974"/>
                  </a:lnTo>
                  <a:lnTo>
                    <a:pt x="698" y="3018"/>
                  </a:lnTo>
                  <a:lnTo>
                    <a:pt x="727" y="3038"/>
                  </a:lnTo>
                  <a:lnTo>
                    <a:pt x="756" y="3058"/>
                  </a:lnTo>
                  <a:lnTo>
                    <a:pt x="784" y="3077"/>
                  </a:lnTo>
                  <a:lnTo>
                    <a:pt x="813" y="3093"/>
                  </a:lnTo>
                  <a:lnTo>
                    <a:pt x="843" y="3110"/>
                  </a:lnTo>
                  <a:lnTo>
                    <a:pt x="873" y="3127"/>
                  </a:lnTo>
                  <a:lnTo>
                    <a:pt x="903" y="3140"/>
                  </a:lnTo>
                  <a:lnTo>
                    <a:pt x="933" y="3154"/>
                  </a:lnTo>
                  <a:lnTo>
                    <a:pt x="965" y="3167"/>
                  </a:lnTo>
                  <a:lnTo>
                    <a:pt x="997" y="3177"/>
                  </a:lnTo>
                  <a:lnTo>
                    <a:pt x="1029" y="3187"/>
                  </a:lnTo>
                  <a:lnTo>
                    <a:pt x="1061" y="3196"/>
                  </a:lnTo>
                  <a:lnTo>
                    <a:pt x="1093" y="3204"/>
                  </a:lnTo>
                  <a:lnTo>
                    <a:pt x="1126" y="3209"/>
                  </a:lnTo>
                  <a:lnTo>
                    <a:pt x="1160" y="3214"/>
                  </a:lnTo>
                  <a:lnTo>
                    <a:pt x="1194" y="3218"/>
                  </a:lnTo>
                  <a:lnTo>
                    <a:pt x="1227" y="3221"/>
                  </a:lnTo>
                  <a:lnTo>
                    <a:pt x="1261" y="3221"/>
                  </a:lnTo>
                  <a:lnTo>
                    <a:pt x="1261" y="3221"/>
                  </a:lnTo>
                  <a:lnTo>
                    <a:pt x="1293" y="3221"/>
                  </a:lnTo>
                  <a:lnTo>
                    <a:pt x="1325" y="3219"/>
                  </a:lnTo>
                  <a:lnTo>
                    <a:pt x="1355" y="3216"/>
                  </a:lnTo>
                  <a:lnTo>
                    <a:pt x="1387" y="3211"/>
                  </a:lnTo>
                  <a:lnTo>
                    <a:pt x="1419" y="3206"/>
                  </a:lnTo>
                  <a:lnTo>
                    <a:pt x="1449" y="3199"/>
                  </a:lnTo>
                  <a:lnTo>
                    <a:pt x="1479" y="3191"/>
                  </a:lnTo>
                  <a:lnTo>
                    <a:pt x="1509" y="3182"/>
                  </a:lnTo>
                  <a:lnTo>
                    <a:pt x="1539" y="3172"/>
                  </a:lnTo>
                  <a:lnTo>
                    <a:pt x="1570" y="3161"/>
                  </a:lnTo>
                  <a:lnTo>
                    <a:pt x="1600" y="3149"/>
                  </a:lnTo>
                  <a:lnTo>
                    <a:pt x="1628" y="3135"/>
                  </a:lnTo>
                  <a:lnTo>
                    <a:pt x="1659" y="3120"/>
                  </a:lnTo>
                  <a:lnTo>
                    <a:pt x="1687" y="3105"/>
                  </a:lnTo>
                  <a:lnTo>
                    <a:pt x="1744" y="3073"/>
                  </a:lnTo>
                  <a:lnTo>
                    <a:pt x="1800" y="3036"/>
                  </a:lnTo>
                  <a:lnTo>
                    <a:pt x="1853" y="2994"/>
                  </a:lnTo>
                  <a:lnTo>
                    <a:pt x="1907" y="2951"/>
                  </a:lnTo>
                  <a:lnTo>
                    <a:pt x="1957" y="2905"/>
                  </a:lnTo>
                  <a:lnTo>
                    <a:pt x="2008" y="2855"/>
                  </a:lnTo>
                  <a:lnTo>
                    <a:pt x="2055" y="2803"/>
                  </a:lnTo>
                  <a:lnTo>
                    <a:pt x="2102" y="2748"/>
                  </a:lnTo>
                  <a:lnTo>
                    <a:pt x="2145" y="2691"/>
                  </a:lnTo>
                  <a:lnTo>
                    <a:pt x="2187" y="2632"/>
                  </a:lnTo>
                  <a:lnTo>
                    <a:pt x="2228" y="2571"/>
                  </a:lnTo>
                  <a:lnTo>
                    <a:pt x="2266" y="2508"/>
                  </a:lnTo>
                  <a:lnTo>
                    <a:pt x="2301" y="2444"/>
                  </a:lnTo>
                  <a:lnTo>
                    <a:pt x="2335" y="2378"/>
                  </a:lnTo>
                  <a:lnTo>
                    <a:pt x="2365" y="2311"/>
                  </a:lnTo>
                  <a:lnTo>
                    <a:pt x="2394" y="2244"/>
                  </a:lnTo>
                  <a:lnTo>
                    <a:pt x="2419" y="2175"/>
                  </a:lnTo>
                  <a:lnTo>
                    <a:pt x="2442" y="2107"/>
                  </a:lnTo>
                  <a:lnTo>
                    <a:pt x="2463" y="2036"/>
                  </a:lnTo>
                  <a:lnTo>
                    <a:pt x="2479" y="1967"/>
                  </a:lnTo>
                  <a:lnTo>
                    <a:pt x="2494" y="1897"/>
                  </a:lnTo>
                  <a:lnTo>
                    <a:pt x="2506" y="1828"/>
                  </a:lnTo>
                  <a:lnTo>
                    <a:pt x="2515" y="1759"/>
                  </a:lnTo>
                  <a:lnTo>
                    <a:pt x="2520" y="1690"/>
                  </a:lnTo>
                  <a:lnTo>
                    <a:pt x="2521" y="1622"/>
                  </a:lnTo>
                  <a:lnTo>
                    <a:pt x="2521" y="1622"/>
                  </a:lnTo>
                  <a:close/>
                  <a:moveTo>
                    <a:pt x="181" y="1580"/>
                  </a:moveTo>
                  <a:lnTo>
                    <a:pt x="181" y="1262"/>
                  </a:lnTo>
                  <a:lnTo>
                    <a:pt x="181" y="1262"/>
                  </a:lnTo>
                  <a:lnTo>
                    <a:pt x="181" y="1205"/>
                  </a:lnTo>
                  <a:lnTo>
                    <a:pt x="187" y="1152"/>
                  </a:lnTo>
                  <a:lnTo>
                    <a:pt x="193" y="1098"/>
                  </a:lnTo>
                  <a:lnTo>
                    <a:pt x="203" y="1044"/>
                  </a:lnTo>
                  <a:lnTo>
                    <a:pt x="215" y="992"/>
                  </a:lnTo>
                  <a:lnTo>
                    <a:pt x="230" y="940"/>
                  </a:lnTo>
                  <a:lnTo>
                    <a:pt x="247" y="890"/>
                  </a:lnTo>
                  <a:lnTo>
                    <a:pt x="265" y="841"/>
                  </a:lnTo>
                  <a:lnTo>
                    <a:pt x="287" y="792"/>
                  </a:lnTo>
                  <a:lnTo>
                    <a:pt x="311" y="747"/>
                  </a:lnTo>
                  <a:lnTo>
                    <a:pt x="338" y="702"/>
                  </a:lnTo>
                  <a:lnTo>
                    <a:pt x="366" y="656"/>
                  </a:lnTo>
                  <a:lnTo>
                    <a:pt x="396" y="615"/>
                  </a:lnTo>
                  <a:lnTo>
                    <a:pt x="428" y="574"/>
                  </a:lnTo>
                  <a:lnTo>
                    <a:pt x="462" y="534"/>
                  </a:lnTo>
                  <a:lnTo>
                    <a:pt x="497" y="497"/>
                  </a:lnTo>
                  <a:lnTo>
                    <a:pt x="536" y="462"/>
                  </a:lnTo>
                  <a:lnTo>
                    <a:pt x="574" y="427"/>
                  </a:lnTo>
                  <a:lnTo>
                    <a:pt x="615" y="395"/>
                  </a:lnTo>
                  <a:lnTo>
                    <a:pt x="656" y="364"/>
                  </a:lnTo>
                  <a:lnTo>
                    <a:pt x="702" y="336"/>
                  </a:lnTo>
                  <a:lnTo>
                    <a:pt x="745" y="311"/>
                  </a:lnTo>
                  <a:lnTo>
                    <a:pt x="792" y="287"/>
                  </a:lnTo>
                  <a:lnTo>
                    <a:pt x="841" y="265"/>
                  </a:lnTo>
                  <a:lnTo>
                    <a:pt x="890" y="245"/>
                  </a:lnTo>
                  <a:lnTo>
                    <a:pt x="940" y="229"/>
                  </a:lnTo>
                  <a:lnTo>
                    <a:pt x="991" y="213"/>
                  </a:lnTo>
                  <a:lnTo>
                    <a:pt x="1043" y="202"/>
                  </a:lnTo>
                  <a:lnTo>
                    <a:pt x="1096" y="192"/>
                  </a:lnTo>
                  <a:lnTo>
                    <a:pt x="1150" y="185"/>
                  </a:lnTo>
                  <a:lnTo>
                    <a:pt x="1205" y="182"/>
                  </a:lnTo>
                  <a:lnTo>
                    <a:pt x="1261" y="180"/>
                  </a:lnTo>
                  <a:lnTo>
                    <a:pt x="1261" y="180"/>
                  </a:lnTo>
                  <a:lnTo>
                    <a:pt x="1316" y="182"/>
                  </a:lnTo>
                  <a:lnTo>
                    <a:pt x="1372" y="185"/>
                  </a:lnTo>
                  <a:lnTo>
                    <a:pt x="1425" y="192"/>
                  </a:lnTo>
                  <a:lnTo>
                    <a:pt x="1479" y="202"/>
                  </a:lnTo>
                  <a:lnTo>
                    <a:pt x="1531" y="213"/>
                  </a:lnTo>
                  <a:lnTo>
                    <a:pt x="1581" y="229"/>
                  </a:lnTo>
                  <a:lnTo>
                    <a:pt x="1632" y="245"/>
                  </a:lnTo>
                  <a:lnTo>
                    <a:pt x="1680" y="265"/>
                  </a:lnTo>
                  <a:lnTo>
                    <a:pt x="1729" y="286"/>
                  </a:lnTo>
                  <a:lnTo>
                    <a:pt x="1774" y="311"/>
                  </a:lnTo>
                  <a:lnTo>
                    <a:pt x="1820" y="336"/>
                  </a:lnTo>
                  <a:lnTo>
                    <a:pt x="1865" y="364"/>
                  </a:lnTo>
                  <a:lnTo>
                    <a:pt x="1907" y="395"/>
                  </a:lnTo>
                  <a:lnTo>
                    <a:pt x="1947" y="427"/>
                  </a:lnTo>
                  <a:lnTo>
                    <a:pt x="1986" y="460"/>
                  </a:lnTo>
                  <a:lnTo>
                    <a:pt x="2024" y="495"/>
                  </a:lnTo>
                  <a:lnTo>
                    <a:pt x="2060" y="534"/>
                  </a:lnTo>
                  <a:lnTo>
                    <a:pt x="2093" y="573"/>
                  </a:lnTo>
                  <a:lnTo>
                    <a:pt x="2125" y="613"/>
                  </a:lnTo>
                  <a:lnTo>
                    <a:pt x="2155" y="655"/>
                  </a:lnTo>
                  <a:lnTo>
                    <a:pt x="2184" y="698"/>
                  </a:lnTo>
                  <a:lnTo>
                    <a:pt x="2211" y="744"/>
                  </a:lnTo>
                  <a:lnTo>
                    <a:pt x="2234" y="791"/>
                  </a:lnTo>
                  <a:lnTo>
                    <a:pt x="2256" y="838"/>
                  </a:lnTo>
                  <a:lnTo>
                    <a:pt x="2275" y="888"/>
                  </a:lnTo>
                  <a:lnTo>
                    <a:pt x="2291" y="937"/>
                  </a:lnTo>
                  <a:lnTo>
                    <a:pt x="2306" y="989"/>
                  </a:lnTo>
                  <a:lnTo>
                    <a:pt x="2318" y="1041"/>
                  </a:lnTo>
                  <a:lnTo>
                    <a:pt x="2328" y="1093"/>
                  </a:lnTo>
                  <a:lnTo>
                    <a:pt x="2335" y="1147"/>
                  </a:lnTo>
                  <a:lnTo>
                    <a:pt x="2340" y="1202"/>
                  </a:lnTo>
                  <a:lnTo>
                    <a:pt x="2340" y="1257"/>
                  </a:lnTo>
                  <a:lnTo>
                    <a:pt x="2340" y="1622"/>
                  </a:lnTo>
                  <a:lnTo>
                    <a:pt x="2340" y="1622"/>
                  </a:lnTo>
                  <a:lnTo>
                    <a:pt x="2340" y="1680"/>
                  </a:lnTo>
                  <a:lnTo>
                    <a:pt x="2335" y="1739"/>
                  </a:lnTo>
                  <a:lnTo>
                    <a:pt x="2328" y="1801"/>
                  </a:lnTo>
                  <a:lnTo>
                    <a:pt x="2318" y="1862"/>
                  </a:lnTo>
                  <a:lnTo>
                    <a:pt x="2305" y="1922"/>
                  </a:lnTo>
                  <a:lnTo>
                    <a:pt x="2290" y="1984"/>
                  </a:lnTo>
                  <a:lnTo>
                    <a:pt x="2273" y="2046"/>
                  </a:lnTo>
                  <a:lnTo>
                    <a:pt x="2253" y="2107"/>
                  </a:lnTo>
                  <a:lnTo>
                    <a:pt x="2229" y="2167"/>
                  </a:lnTo>
                  <a:lnTo>
                    <a:pt x="2206" y="2227"/>
                  </a:lnTo>
                  <a:lnTo>
                    <a:pt x="2179" y="2286"/>
                  </a:lnTo>
                  <a:lnTo>
                    <a:pt x="2150" y="2345"/>
                  </a:lnTo>
                  <a:lnTo>
                    <a:pt x="2118" y="2402"/>
                  </a:lnTo>
                  <a:lnTo>
                    <a:pt x="2087" y="2457"/>
                  </a:lnTo>
                  <a:lnTo>
                    <a:pt x="2051" y="2513"/>
                  </a:lnTo>
                  <a:lnTo>
                    <a:pt x="2014" y="2565"/>
                  </a:lnTo>
                  <a:lnTo>
                    <a:pt x="1977" y="2617"/>
                  </a:lnTo>
                  <a:lnTo>
                    <a:pt x="1937" y="2665"/>
                  </a:lnTo>
                  <a:lnTo>
                    <a:pt x="1897" y="2712"/>
                  </a:lnTo>
                  <a:lnTo>
                    <a:pt x="1853" y="2756"/>
                  </a:lnTo>
                  <a:lnTo>
                    <a:pt x="1810" y="2798"/>
                  </a:lnTo>
                  <a:lnTo>
                    <a:pt x="1764" y="2837"/>
                  </a:lnTo>
                  <a:lnTo>
                    <a:pt x="1717" y="2874"/>
                  </a:lnTo>
                  <a:lnTo>
                    <a:pt x="1670" y="2907"/>
                  </a:lnTo>
                  <a:lnTo>
                    <a:pt x="1622" y="2937"/>
                  </a:lnTo>
                  <a:lnTo>
                    <a:pt x="1573" y="2963"/>
                  </a:lnTo>
                  <a:lnTo>
                    <a:pt x="1523" y="2986"/>
                  </a:lnTo>
                  <a:lnTo>
                    <a:pt x="1471" y="3004"/>
                  </a:lnTo>
                  <a:lnTo>
                    <a:pt x="1445" y="3013"/>
                  </a:lnTo>
                  <a:lnTo>
                    <a:pt x="1420" y="3020"/>
                  </a:lnTo>
                  <a:lnTo>
                    <a:pt x="1393" y="3026"/>
                  </a:lnTo>
                  <a:lnTo>
                    <a:pt x="1367" y="3031"/>
                  </a:lnTo>
                  <a:lnTo>
                    <a:pt x="1341" y="3035"/>
                  </a:lnTo>
                  <a:lnTo>
                    <a:pt x="1314" y="3038"/>
                  </a:lnTo>
                  <a:lnTo>
                    <a:pt x="1288" y="3040"/>
                  </a:lnTo>
                  <a:lnTo>
                    <a:pt x="1261" y="3040"/>
                  </a:lnTo>
                  <a:lnTo>
                    <a:pt x="1261" y="3040"/>
                  </a:lnTo>
                  <a:lnTo>
                    <a:pt x="1232" y="3040"/>
                  </a:lnTo>
                  <a:lnTo>
                    <a:pt x="1205" y="3038"/>
                  </a:lnTo>
                  <a:lnTo>
                    <a:pt x="1177" y="3035"/>
                  </a:lnTo>
                  <a:lnTo>
                    <a:pt x="1150" y="3030"/>
                  </a:lnTo>
                  <a:lnTo>
                    <a:pt x="1123" y="3025"/>
                  </a:lnTo>
                  <a:lnTo>
                    <a:pt x="1096" y="3018"/>
                  </a:lnTo>
                  <a:lnTo>
                    <a:pt x="1069" y="3009"/>
                  </a:lnTo>
                  <a:lnTo>
                    <a:pt x="1043" y="3001"/>
                  </a:lnTo>
                  <a:lnTo>
                    <a:pt x="1017" y="2991"/>
                  </a:lnTo>
                  <a:lnTo>
                    <a:pt x="991" y="2981"/>
                  </a:lnTo>
                  <a:lnTo>
                    <a:pt x="965" y="2968"/>
                  </a:lnTo>
                  <a:lnTo>
                    <a:pt x="940" y="2956"/>
                  </a:lnTo>
                  <a:lnTo>
                    <a:pt x="890" y="2926"/>
                  </a:lnTo>
                  <a:lnTo>
                    <a:pt x="841" y="2894"/>
                  </a:lnTo>
                  <a:lnTo>
                    <a:pt x="792" y="2857"/>
                  </a:lnTo>
                  <a:lnTo>
                    <a:pt x="745" y="2818"/>
                  </a:lnTo>
                  <a:lnTo>
                    <a:pt x="700" y="2776"/>
                  </a:lnTo>
                  <a:lnTo>
                    <a:pt x="656" y="2731"/>
                  </a:lnTo>
                  <a:lnTo>
                    <a:pt x="615" y="2682"/>
                  </a:lnTo>
                  <a:lnTo>
                    <a:pt x="574" y="2634"/>
                  </a:lnTo>
                  <a:lnTo>
                    <a:pt x="534" y="2580"/>
                  </a:lnTo>
                  <a:lnTo>
                    <a:pt x="497" y="2526"/>
                  </a:lnTo>
                  <a:lnTo>
                    <a:pt x="462" y="2471"/>
                  </a:lnTo>
                  <a:lnTo>
                    <a:pt x="428" y="2414"/>
                  </a:lnTo>
                  <a:lnTo>
                    <a:pt x="395" y="2355"/>
                  </a:lnTo>
                  <a:lnTo>
                    <a:pt x="364" y="2296"/>
                  </a:lnTo>
                  <a:lnTo>
                    <a:pt x="338" y="2236"/>
                  </a:lnTo>
                  <a:lnTo>
                    <a:pt x="311" y="2174"/>
                  </a:lnTo>
                  <a:lnTo>
                    <a:pt x="287" y="2113"/>
                  </a:lnTo>
                  <a:lnTo>
                    <a:pt x="265" y="2051"/>
                  </a:lnTo>
                  <a:lnTo>
                    <a:pt x="247" y="1991"/>
                  </a:lnTo>
                  <a:lnTo>
                    <a:pt x="228" y="1929"/>
                  </a:lnTo>
                  <a:lnTo>
                    <a:pt x="215" y="1868"/>
                  </a:lnTo>
                  <a:lnTo>
                    <a:pt x="203" y="1808"/>
                  </a:lnTo>
                  <a:lnTo>
                    <a:pt x="193" y="1749"/>
                  </a:lnTo>
                  <a:lnTo>
                    <a:pt x="187" y="1692"/>
                  </a:lnTo>
                  <a:lnTo>
                    <a:pt x="181" y="1635"/>
                  </a:lnTo>
                  <a:lnTo>
                    <a:pt x="181" y="1580"/>
                  </a:lnTo>
                  <a:lnTo>
                    <a:pt x="181" y="15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9" name="Freeform 5" descr="handshake icon" title="handshake icon "/>
          <p:cNvSpPr>
            <a:spLocks noChangeAspect="1" noEditPoints="1"/>
          </p:cNvSpPr>
          <p:nvPr/>
        </p:nvSpPr>
        <p:spPr bwMode="auto">
          <a:xfrm>
            <a:off x="6563091" y="1567940"/>
            <a:ext cx="457200" cy="288766"/>
          </a:xfrm>
          <a:custGeom>
            <a:avLst/>
            <a:gdLst>
              <a:gd name="T0" fmla="*/ 3646 w 5760"/>
              <a:gd name="T1" fmla="*/ 1297 h 3638"/>
              <a:gd name="T2" fmla="*/ 3247 w 5760"/>
              <a:gd name="T3" fmla="*/ 733 h 3638"/>
              <a:gd name="T4" fmla="*/ 2726 w 5760"/>
              <a:gd name="T5" fmla="*/ 766 h 3638"/>
              <a:gd name="T6" fmla="*/ 2192 w 5760"/>
              <a:gd name="T7" fmla="*/ 993 h 3638"/>
              <a:gd name="T8" fmla="*/ 2132 w 5760"/>
              <a:gd name="T9" fmla="*/ 763 h 3638"/>
              <a:gd name="T10" fmla="*/ 2672 w 5760"/>
              <a:gd name="T11" fmla="*/ 261 h 3638"/>
              <a:gd name="T12" fmla="*/ 3182 w 5760"/>
              <a:gd name="T13" fmla="*/ 212 h 3638"/>
              <a:gd name="T14" fmla="*/ 4218 w 5760"/>
              <a:gd name="T15" fmla="*/ 709 h 3638"/>
              <a:gd name="T16" fmla="*/ 3160 w 5760"/>
              <a:gd name="T17" fmla="*/ 13 h 3638"/>
              <a:gd name="T18" fmla="*/ 2618 w 5760"/>
              <a:gd name="T19" fmla="*/ 83 h 3638"/>
              <a:gd name="T20" fmla="*/ 1461 w 5760"/>
              <a:gd name="T21" fmla="*/ 323 h 3638"/>
              <a:gd name="T22" fmla="*/ 1511 w 5760"/>
              <a:gd name="T23" fmla="*/ 558 h 3638"/>
              <a:gd name="T24" fmla="*/ 2113 w 5760"/>
              <a:gd name="T25" fmla="*/ 363 h 3638"/>
              <a:gd name="T26" fmla="*/ 1928 w 5760"/>
              <a:gd name="T27" fmla="*/ 754 h 3638"/>
              <a:gd name="T28" fmla="*/ 1971 w 5760"/>
              <a:gd name="T29" fmla="*/ 1080 h 3638"/>
              <a:gd name="T30" fmla="*/ 2285 w 5760"/>
              <a:gd name="T31" fmla="*/ 1179 h 3638"/>
              <a:gd name="T32" fmla="*/ 3090 w 5760"/>
              <a:gd name="T33" fmla="*/ 867 h 3638"/>
              <a:gd name="T34" fmla="*/ 3571 w 5760"/>
              <a:gd name="T35" fmla="*/ 1471 h 3638"/>
              <a:gd name="T36" fmla="*/ 4686 w 5760"/>
              <a:gd name="T37" fmla="*/ 2491 h 3638"/>
              <a:gd name="T38" fmla="*/ 3744 w 5760"/>
              <a:gd name="T39" fmla="*/ 1966 h 3638"/>
              <a:gd name="T40" fmla="*/ 3593 w 5760"/>
              <a:gd name="T41" fmla="*/ 2057 h 3638"/>
              <a:gd name="T42" fmla="*/ 4206 w 5760"/>
              <a:gd name="T43" fmla="*/ 2919 h 3638"/>
              <a:gd name="T44" fmla="*/ 3258 w 5760"/>
              <a:gd name="T45" fmla="*/ 2330 h 3638"/>
              <a:gd name="T46" fmla="*/ 3877 w 5760"/>
              <a:gd name="T47" fmla="*/ 3133 h 3638"/>
              <a:gd name="T48" fmla="*/ 3655 w 5760"/>
              <a:gd name="T49" fmla="*/ 3268 h 3638"/>
              <a:gd name="T50" fmla="*/ 2922 w 5760"/>
              <a:gd name="T51" fmla="*/ 2773 h 3638"/>
              <a:gd name="T52" fmla="*/ 3387 w 5760"/>
              <a:gd name="T53" fmla="*/ 3444 h 3638"/>
              <a:gd name="T54" fmla="*/ 2855 w 5760"/>
              <a:gd name="T55" fmla="*/ 2841 h 3638"/>
              <a:gd name="T56" fmla="*/ 2561 w 5760"/>
              <a:gd name="T57" fmla="*/ 2521 h 3638"/>
              <a:gd name="T58" fmla="*/ 2188 w 5760"/>
              <a:gd name="T59" fmla="*/ 2349 h 3638"/>
              <a:gd name="T60" fmla="*/ 1925 w 5760"/>
              <a:gd name="T61" fmla="*/ 2115 h 3638"/>
              <a:gd name="T62" fmla="*/ 1539 w 5760"/>
              <a:gd name="T63" fmla="*/ 2092 h 3638"/>
              <a:gd name="T64" fmla="*/ 1267 w 5760"/>
              <a:gd name="T65" fmla="*/ 2115 h 3638"/>
              <a:gd name="T66" fmla="*/ 1047 w 5760"/>
              <a:gd name="T67" fmla="*/ 2623 h 3638"/>
              <a:gd name="T68" fmla="*/ 1383 w 5760"/>
              <a:gd name="T69" fmla="*/ 2967 h 3638"/>
              <a:gd name="T70" fmla="*/ 1726 w 5760"/>
              <a:gd name="T71" fmla="*/ 3225 h 3638"/>
              <a:gd name="T72" fmla="*/ 2054 w 5760"/>
              <a:gd name="T73" fmla="*/ 3463 h 3638"/>
              <a:gd name="T74" fmla="*/ 2342 w 5760"/>
              <a:gd name="T75" fmla="*/ 3531 h 3638"/>
              <a:gd name="T76" fmla="*/ 2706 w 5760"/>
              <a:gd name="T77" fmla="*/ 3590 h 3638"/>
              <a:gd name="T78" fmla="*/ 3085 w 5760"/>
              <a:gd name="T79" fmla="*/ 3569 h 3638"/>
              <a:gd name="T80" fmla="*/ 3480 w 5760"/>
              <a:gd name="T81" fmla="*/ 3605 h 3638"/>
              <a:gd name="T82" fmla="*/ 3870 w 5760"/>
              <a:gd name="T83" fmla="*/ 3410 h 3638"/>
              <a:gd name="T84" fmla="*/ 4242 w 5760"/>
              <a:gd name="T85" fmla="*/ 3111 h 3638"/>
              <a:gd name="T86" fmla="*/ 4514 w 5760"/>
              <a:gd name="T87" fmla="*/ 2790 h 3638"/>
              <a:gd name="T88" fmla="*/ 4834 w 5760"/>
              <a:gd name="T89" fmla="*/ 2610 h 3638"/>
              <a:gd name="T90" fmla="*/ 1338 w 5760"/>
              <a:gd name="T91" fmla="*/ 2695 h 3638"/>
              <a:gd name="T92" fmla="*/ 1238 w 5760"/>
              <a:gd name="T93" fmla="*/ 2446 h 3638"/>
              <a:gd name="T94" fmla="*/ 1480 w 5760"/>
              <a:gd name="T95" fmla="*/ 2269 h 3638"/>
              <a:gd name="T96" fmla="*/ 1359 w 5760"/>
              <a:gd name="T97" fmla="*/ 2707 h 3638"/>
              <a:gd name="T98" fmla="*/ 1577 w 5760"/>
              <a:gd name="T99" fmla="*/ 2954 h 3638"/>
              <a:gd name="T100" fmla="*/ 1619 w 5760"/>
              <a:gd name="T101" fmla="*/ 2537 h 3638"/>
              <a:gd name="T102" fmla="*/ 1944 w 5760"/>
              <a:gd name="T103" fmla="*/ 2304 h 3638"/>
              <a:gd name="T104" fmla="*/ 1837 w 5760"/>
              <a:gd name="T105" fmla="*/ 2722 h 3638"/>
              <a:gd name="T106" fmla="*/ 2197 w 5760"/>
              <a:gd name="T107" fmla="*/ 2886 h 3638"/>
              <a:gd name="T108" fmla="*/ 2095 w 5760"/>
              <a:gd name="T109" fmla="*/ 3283 h 3638"/>
              <a:gd name="T110" fmla="*/ 1936 w 5760"/>
              <a:gd name="T111" fmla="*/ 3031 h 3638"/>
              <a:gd name="T112" fmla="*/ 2210 w 5760"/>
              <a:gd name="T113" fmla="*/ 2534 h 3638"/>
              <a:gd name="T114" fmla="*/ 2293 w 5760"/>
              <a:gd name="T115" fmla="*/ 2706 h 3638"/>
              <a:gd name="T116" fmla="*/ 2551 w 5760"/>
              <a:gd name="T117" fmla="*/ 3423 h 3638"/>
              <a:gd name="T118" fmla="*/ 2342 w 5760"/>
              <a:gd name="T119" fmla="*/ 3122 h 3638"/>
              <a:gd name="T120" fmla="*/ 2497 w 5760"/>
              <a:gd name="T121" fmla="*/ 2778 h 3638"/>
              <a:gd name="T122" fmla="*/ 2696 w 5760"/>
              <a:gd name="T123" fmla="*/ 2946 h 3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60" h="3638">
                <a:moveTo>
                  <a:pt x="4772" y="2210"/>
                </a:moveTo>
                <a:lnTo>
                  <a:pt x="4079" y="1517"/>
                </a:lnTo>
                <a:lnTo>
                  <a:pt x="4079" y="1517"/>
                </a:lnTo>
                <a:lnTo>
                  <a:pt x="4069" y="1509"/>
                </a:lnTo>
                <a:lnTo>
                  <a:pt x="4060" y="1503"/>
                </a:lnTo>
                <a:lnTo>
                  <a:pt x="4050" y="1498"/>
                </a:lnTo>
                <a:lnTo>
                  <a:pt x="4039" y="1493"/>
                </a:lnTo>
                <a:lnTo>
                  <a:pt x="4039" y="1493"/>
                </a:lnTo>
                <a:lnTo>
                  <a:pt x="4007" y="1482"/>
                </a:lnTo>
                <a:lnTo>
                  <a:pt x="3972" y="1469"/>
                </a:lnTo>
                <a:lnTo>
                  <a:pt x="3928" y="1450"/>
                </a:lnTo>
                <a:lnTo>
                  <a:pt x="3873" y="1426"/>
                </a:lnTo>
                <a:lnTo>
                  <a:pt x="3813" y="1398"/>
                </a:lnTo>
                <a:lnTo>
                  <a:pt x="3749" y="1361"/>
                </a:lnTo>
                <a:lnTo>
                  <a:pt x="3714" y="1342"/>
                </a:lnTo>
                <a:lnTo>
                  <a:pt x="3681" y="1319"/>
                </a:lnTo>
                <a:lnTo>
                  <a:pt x="3646" y="1297"/>
                </a:lnTo>
                <a:lnTo>
                  <a:pt x="3611" y="1272"/>
                </a:lnTo>
                <a:lnTo>
                  <a:pt x="3577" y="1246"/>
                </a:lnTo>
                <a:lnTo>
                  <a:pt x="3544" y="1217"/>
                </a:lnTo>
                <a:lnTo>
                  <a:pt x="3510" y="1189"/>
                </a:lnTo>
                <a:lnTo>
                  <a:pt x="3477" y="1157"/>
                </a:lnTo>
                <a:lnTo>
                  <a:pt x="3446" y="1123"/>
                </a:lnTo>
                <a:lnTo>
                  <a:pt x="3416" y="1090"/>
                </a:lnTo>
                <a:lnTo>
                  <a:pt x="3387" y="1053"/>
                </a:lnTo>
                <a:lnTo>
                  <a:pt x="3360" y="1015"/>
                </a:lnTo>
                <a:lnTo>
                  <a:pt x="3336" y="975"/>
                </a:lnTo>
                <a:lnTo>
                  <a:pt x="3314" y="934"/>
                </a:lnTo>
                <a:lnTo>
                  <a:pt x="3293" y="891"/>
                </a:lnTo>
                <a:lnTo>
                  <a:pt x="3278" y="846"/>
                </a:lnTo>
                <a:lnTo>
                  <a:pt x="3263" y="798"/>
                </a:lnTo>
                <a:lnTo>
                  <a:pt x="3252" y="749"/>
                </a:lnTo>
                <a:lnTo>
                  <a:pt x="3252" y="749"/>
                </a:lnTo>
                <a:lnTo>
                  <a:pt x="3247" y="733"/>
                </a:lnTo>
                <a:lnTo>
                  <a:pt x="3241" y="719"/>
                </a:lnTo>
                <a:lnTo>
                  <a:pt x="3231" y="706"/>
                </a:lnTo>
                <a:lnTo>
                  <a:pt x="3220" y="695"/>
                </a:lnTo>
                <a:lnTo>
                  <a:pt x="3206" y="687"/>
                </a:lnTo>
                <a:lnTo>
                  <a:pt x="3192" y="679"/>
                </a:lnTo>
                <a:lnTo>
                  <a:pt x="3177" y="676"/>
                </a:lnTo>
                <a:lnTo>
                  <a:pt x="3161" y="674"/>
                </a:lnTo>
                <a:lnTo>
                  <a:pt x="3161" y="674"/>
                </a:lnTo>
                <a:lnTo>
                  <a:pt x="3150" y="674"/>
                </a:lnTo>
                <a:lnTo>
                  <a:pt x="2817" y="712"/>
                </a:lnTo>
                <a:lnTo>
                  <a:pt x="2817" y="712"/>
                </a:lnTo>
                <a:lnTo>
                  <a:pt x="2803" y="714"/>
                </a:lnTo>
                <a:lnTo>
                  <a:pt x="2790" y="719"/>
                </a:lnTo>
                <a:lnTo>
                  <a:pt x="2777" y="725"/>
                </a:lnTo>
                <a:lnTo>
                  <a:pt x="2766" y="735"/>
                </a:lnTo>
                <a:lnTo>
                  <a:pt x="2766" y="735"/>
                </a:lnTo>
                <a:lnTo>
                  <a:pt x="2726" y="766"/>
                </a:lnTo>
                <a:lnTo>
                  <a:pt x="2675" y="806"/>
                </a:lnTo>
                <a:lnTo>
                  <a:pt x="2645" y="827"/>
                </a:lnTo>
                <a:lnTo>
                  <a:pt x="2612" y="849"/>
                </a:lnTo>
                <a:lnTo>
                  <a:pt x="2578" y="872"/>
                </a:lnTo>
                <a:lnTo>
                  <a:pt x="2541" y="892"/>
                </a:lnTo>
                <a:lnTo>
                  <a:pt x="2505" y="913"/>
                </a:lnTo>
                <a:lnTo>
                  <a:pt x="2467" y="932"/>
                </a:lnTo>
                <a:lnTo>
                  <a:pt x="2427" y="950"/>
                </a:lnTo>
                <a:lnTo>
                  <a:pt x="2388" y="966"/>
                </a:lnTo>
                <a:lnTo>
                  <a:pt x="2349" y="978"/>
                </a:lnTo>
                <a:lnTo>
                  <a:pt x="2310" y="988"/>
                </a:lnTo>
                <a:lnTo>
                  <a:pt x="2272" y="994"/>
                </a:lnTo>
                <a:lnTo>
                  <a:pt x="2255" y="996"/>
                </a:lnTo>
                <a:lnTo>
                  <a:pt x="2235" y="996"/>
                </a:lnTo>
                <a:lnTo>
                  <a:pt x="2235" y="996"/>
                </a:lnTo>
                <a:lnTo>
                  <a:pt x="2213" y="994"/>
                </a:lnTo>
                <a:lnTo>
                  <a:pt x="2192" y="993"/>
                </a:lnTo>
                <a:lnTo>
                  <a:pt x="2172" y="988"/>
                </a:lnTo>
                <a:lnTo>
                  <a:pt x="2153" y="982"/>
                </a:lnTo>
                <a:lnTo>
                  <a:pt x="2135" y="972"/>
                </a:lnTo>
                <a:lnTo>
                  <a:pt x="2118" y="961"/>
                </a:lnTo>
                <a:lnTo>
                  <a:pt x="2102" y="950"/>
                </a:lnTo>
                <a:lnTo>
                  <a:pt x="2087" y="934"/>
                </a:lnTo>
                <a:lnTo>
                  <a:pt x="2087" y="934"/>
                </a:lnTo>
                <a:lnTo>
                  <a:pt x="2084" y="924"/>
                </a:lnTo>
                <a:lnTo>
                  <a:pt x="2083" y="907"/>
                </a:lnTo>
                <a:lnTo>
                  <a:pt x="2083" y="896"/>
                </a:lnTo>
                <a:lnTo>
                  <a:pt x="2083" y="883"/>
                </a:lnTo>
                <a:lnTo>
                  <a:pt x="2086" y="868"/>
                </a:lnTo>
                <a:lnTo>
                  <a:pt x="2090" y="851"/>
                </a:lnTo>
                <a:lnTo>
                  <a:pt x="2097" y="832"/>
                </a:lnTo>
                <a:lnTo>
                  <a:pt x="2105" y="811"/>
                </a:lnTo>
                <a:lnTo>
                  <a:pt x="2118" y="789"/>
                </a:lnTo>
                <a:lnTo>
                  <a:pt x="2132" y="763"/>
                </a:lnTo>
                <a:lnTo>
                  <a:pt x="2149" y="738"/>
                </a:lnTo>
                <a:lnTo>
                  <a:pt x="2172" y="709"/>
                </a:lnTo>
                <a:lnTo>
                  <a:pt x="2197" y="677"/>
                </a:lnTo>
                <a:lnTo>
                  <a:pt x="2228" y="645"/>
                </a:lnTo>
                <a:lnTo>
                  <a:pt x="2228" y="645"/>
                </a:lnTo>
                <a:lnTo>
                  <a:pt x="2283" y="586"/>
                </a:lnTo>
                <a:lnTo>
                  <a:pt x="2336" y="535"/>
                </a:lnTo>
                <a:lnTo>
                  <a:pt x="2384" y="489"/>
                </a:lnTo>
                <a:lnTo>
                  <a:pt x="2428" y="448"/>
                </a:lnTo>
                <a:lnTo>
                  <a:pt x="2468" y="411"/>
                </a:lnTo>
                <a:lnTo>
                  <a:pt x="2505" y="379"/>
                </a:lnTo>
                <a:lnTo>
                  <a:pt x="2567" y="330"/>
                </a:lnTo>
                <a:lnTo>
                  <a:pt x="2613" y="296"/>
                </a:lnTo>
                <a:lnTo>
                  <a:pt x="2647" y="276"/>
                </a:lnTo>
                <a:lnTo>
                  <a:pt x="2666" y="265"/>
                </a:lnTo>
                <a:lnTo>
                  <a:pt x="2672" y="261"/>
                </a:lnTo>
                <a:lnTo>
                  <a:pt x="2672" y="261"/>
                </a:lnTo>
                <a:lnTo>
                  <a:pt x="2678" y="258"/>
                </a:lnTo>
                <a:lnTo>
                  <a:pt x="2678" y="258"/>
                </a:lnTo>
                <a:lnTo>
                  <a:pt x="2709" y="247"/>
                </a:lnTo>
                <a:lnTo>
                  <a:pt x="2744" y="234"/>
                </a:lnTo>
                <a:lnTo>
                  <a:pt x="2788" y="221"/>
                </a:lnTo>
                <a:lnTo>
                  <a:pt x="2841" y="207"/>
                </a:lnTo>
                <a:lnTo>
                  <a:pt x="2900" y="196"/>
                </a:lnTo>
                <a:lnTo>
                  <a:pt x="2930" y="191"/>
                </a:lnTo>
                <a:lnTo>
                  <a:pt x="2962" y="188"/>
                </a:lnTo>
                <a:lnTo>
                  <a:pt x="2994" y="185"/>
                </a:lnTo>
                <a:lnTo>
                  <a:pt x="3026" y="185"/>
                </a:lnTo>
                <a:lnTo>
                  <a:pt x="3026" y="185"/>
                </a:lnTo>
                <a:lnTo>
                  <a:pt x="3069" y="186"/>
                </a:lnTo>
                <a:lnTo>
                  <a:pt x="3109" y="191"/>
                </a:lnTo>
                <a:lnTo>
                  <a:pt x="3109" y="191"/>
                </a:lnTo>
                <a:lnTo>
                  <a:pt x="3141" y="199"/>
                </a:lnTo>
                <a:lnTo>
                  <a:pt x="3182" y="212"/>
                </a:lnTo>
                <a:lnTo>
                  <a:pt x="3231" y="231"/>
                </a:lnTo>
                <a:lnTo>
                  <a:pt x="3287" y="253"/>
                </a:lnTo>
                <a:lnTo>
                  <a:pt x="3349" y="282"/>
                </a:lnTo>
                <a:lnTo>
                  <a:pt x="3416" y="312"/>
                </a:lnTo>
                <a:lnTo>
                  <a:pt x="3561" y="382"/>
                </a:lnTo>
                <a:lnTo>
                  <a:pt x="3714" y="461"/>
                </a:lnTo>
                <a:lnTo>
                  <a:pt x="3869" y="543"/>
                </a:lnTo>
                <a:lnTo>
                  <a:pt x="4017" y="623"/>
                </a:lnTo>
                <a:lnTo>
                  <a:pt x="4152" y="700"/>
                </a:lnTo>
                <a:lnTo>
                  <a:pt x="4152" y="700"/>
                </a:lnTo>
                <a:lnTo>
                  <a:pt x="4162" y="703"/>
                </a:lnTo>
                <a:lnTo>
                  <a:pt x="4170" y="706"/>
                </a:lnTo>
                <a:lnTo>
                  <a:pt x="4179" y="709"/>
                </a:lnTo>
                <a:lnTo>
                  <a:pt x="4189" y="711"/>
                </a:lnTo>
                <a:lnTo>
                  <a:pt x="4199" y="711"/>
                </a:lnTo>
                <a:lnTo>
                  <a:pt x="4208" y="711"/>
                </a:lnTo>
                <a:lnTo>
                  <a:pt x="4218" y="709"/>
                </a:lnTo>
                <a:lnTo>
                  <a:pt x="4227" y="706"/>
                </a:lnTo>
                <a:lnTo>
                  <a:pt x="5161" y="336"/>
                </a:lnTo>
                <a:lnTo>
                  <a:pt x="5097" y="169"/>
                </a:lnTo>
                <a:lnTo>
                  <a:pt x="4208" y="518"/>
                </a:lnTo>
                <a:lnTo>
                  <a:pt x="4208" y="518"/>
                </a:lnTo>
                <a:lnTo>
                  <a:pt x="4120" y="468"/>
                </a:lnTo>
                <a:lnTo>
                  <a:pt x="3996" y="400"/>
                </a:lnTo>
                <a:lnTo>
                  <a:pt x="3848" y="322"/>
                </a:lnTo>
                <a:lnTo>
                  <a:pt x="3685" y="239"/>
                </a:lnTo>
                <a:lnTo>
                  <a:pt x="3604" y="198"/>
                </a:lnTo>
                <a:lnTo>
                  <a:pt x="3523" y="158"/>
                </a:lnTo>
                <a:lnTo>
                  <a:pt x="3445" y="121"/>
                </a:lnTo>
                <a:lnTo>
                  <a:pt x="3370" y="89"/>
                </a:lnTo>
                <a:lnTo>
                  <a:pt x="3301" y="59"/>
                </a:lnTo>
                <a:lnTo>
                  <a:pt x="3238" y="37"/>
                </a:lnTo>
                <a:lnTo>
                  <a:pt x="3184" y="19"/>
                </a:lnTo>
                <a:lnTo>
                  <a:pt x="3160" y="13"/>
                </a:lnTo>
                <a:lnTo>
                  <a:pt x="3139" y="8"/>
                </a:lnTo>
                <a:lnTo>
                  <a:pt x="3139" y="8"/>
                </a:lnTo>
                <a:lnTo>
                  <a:pt x="3112" y="5"/>
                </a:lnTo>
                <a:lnTo>
                  <a:pt x="3085" y="2"/>
                </a:lnTo>
                <a:lnTo>
                  <a:pt x="3056" y="0"/>
                </a:lnTo>
                <a:lnTo>
                  <a:pt x="3027" y="0"/>
                </a:lnTo>
                <a:lnTo>
                  <a:pt x="3027" y="0"/>
                </a:lnTo>
                <a:lnTo>
                  <a:pt x="2992" y="0"/>
                </a:lnTo>
                <a:lnTo>
                  <a:pt x="2957" y="2"/>
                </a:lnTo>
                <a:lnTo>
                  <a:pt x="2924" y="5"/>
                </a:lnTo>
                <a:lnTo>
                  <a:pt x="2892" y="10"/>
                </a:lnTo>
                <a:lnTo>
                  <a:pt x="2828" y="21"/>
                </a:lnTo>
                <a:lnTo>
                  <a:pt x="2771" y="35"/>
                </a:lnTo>
                <a:lnTo>
                  <a:pt x="2718" y="48"/>
                </a:lnTo>
                <a:lnTo>
                  <a:pt x="2675" y="62"/>
                </a:lnTo>
                <a:lnTo>
                  <a:pt x="2642" y="75"/>
                </a:lnTo>
                <a:lnTo>
                  <a:pt x="2618" y="83"/>
                </a:lnTo>
                <a:lnTo>
                  <a:pt x="2618" y="83"/>
                </a:lnTo>
                <a:lnTo>
                  <a:pt x="2556" y="91"/>
                </a:lnTo>
                <a:lnTo>
                  <a:pt x="2459" y="105"/>
                </a:lnTo>
                <a:lnTo>
                  <a:pt x="2331" y="127"/>
                </a:lnTo>
                <a:lnTo>
                  <a:pt x="2261" y="140"/>
                </a:lnTo>
                <a:lnTo>
                  <a:pt x="2184" y="156"/>
                </a:lnTo>
                <a:lnTo>
                  <a:pt x="2105" y="174"/>
                </a:lnTo>
                <a:lnTo>
                  <a:pt x="2024" y="194"/>
                </a:lnTo>
                <a:lnTo>
                  <a:pt x="1942" y="217"/>
                </a:lnTo>
                <a:lnTo>
                  <a:pt x="1858" y="242"/>
                </a:lnTo>
                <a:lnTo>
                  <a:pt x="1777" y="269"/>
                </a:lnTo>
                <a:lnTo>
                  <a:pt x="1695" y="298"/>
                </a:lnTo>
                <a:lnTo>
                  <a:pt x="1617" y="331"/>
                </a:lnTo>
                <a:lnTo>
                  <a:pt x="1579" y="347"/>
                </a:lnTo>
                <a:lnTo>
                  <a:pt x="1542" y="367"/>
                </a:lnTo>
                <a:lnTo>
                  <a:pt x="1542" y="367"/>
                </a:lnTo>
                <a:lnTo>
                  <a:pt x="1461" y="323"/>
                </a:lnTo>
                <a:lnTo>
                  <a:pt x="1385" y="280"/>
                </a:lnTo>
                <a:lnTo>
                  <a:pt x="1311" y="237"/>
                </a:lnTo>
                <a:lnTo>
                  <a:pt x="1243" y="196"/>
                </a:lnTo>
                <a:lnTo>
                  <a:pt x="1179" y="158"/>
                </a:lnTo>
                <a:lnTo>
                  <a:pt x="1122" y="120"/>
                </a:lnTo>
                <a:lnTo>
                  <a:pt x="1026" y="56"/>
                </a:lnTo>
                <a:lnTo>
                  <a:pt x="926" y="212"/>
                </a:lnTo>
                <a:lnTo>
                  <a:pt x="926" y="212"/>
                </a:lnTo>
                <a:lnTo>
                  <a:pt x="1031" y="282"/>
                </a:lnTo>
                <a:lnTo>
                  <a:pt x="1095" y="323"/>
                </a:lnTo>
                <a:lnTo>
                  <a:pt x="1166" y="367"/>
                </a:lnTo>
                <a:lnTo>
                  <a:pt x="1243" y="413"/>
                </a:lnTo>
                <a:lnTo>
                  <a:pt x="1324" y="459"/>
                </a:lnTo>
                <a:lnTo>
                  <a:pt x="1410" y="507"/>
                </a:lnTo>
                <a:lnTo>
                  <a:pt x="1501" y="553"/>
                </a:lnTo>
                <a:lnTo>
                  <a:pt x="1501" y="553"/>
                </a:lnTo>
                <a:lnTo>
                  <a:pt x="1511" y="558"/>
                </a:lnTo>
                <a:lnTo>
                  <a:pt x="1522" y="561"/>
                </a:lnTo>
                <a:lnTo>
                  <a:pt x="1533" y="563"/>
                </a:lnTo>
                <a:lnTo>
                  <a:pt x="1544" y="563"/>
                </a:lnTo>
                <a:lnTo>
                  <a:pt x="1555" y="563"/>
                </a:lnTo>
                <a:lnTo>
                  <a:pt x="1566" y="559"/>
                </a:lnTo>
                <a:lnTo>
                  <a:pt x="1576" y="556"/>
                </a:lnTo>
                <a:lnTo>
                  <a:pt x="1587" y="551"/>
                </a:lnTo>
                <a:lnTo>
                  <a:pt x="1587" y="551"/>
                </a:lnTo>
                <a:lnTo>
                  <a:pt x="1625" y="531"/>
                </a:lnTo>
                <a:lnTo>
                  <a:pt x="1665" y="512"/>
                </a:lnTo>
                <a:lnTo>
                  <a:pt x="1706" y="494"/>
                </a:lnTo>
                <a:lnTo>
                  <a:pt x="1750" y="476"/>
                </a:lnTo>
                <a:lnTo>
                  <a:pt x="1794" y="459"/>
                </a:lnTo>
                <a:lnTo>
                  <a:pt x="1839" y="443"/>
                </a:lnTo>
                <a:lnTo>
                  <a:pt x="1930" y="414"/>
                </a:lnTo>
                <a:lnTo>
                  <a:pt x="2022" y="387"/>
                </a:lnTo>
                <a:lnTo>
                  <a:pt x="2113" y="363"/>
                </a:lnTo>
                <a:lnTo>
                  <a:pt x="2202" y="343"/>
                </a:lnTo>
                <a:lnTo>
                  <a:pt x="2288" y="325"/>
                </a:lnTo>
                <a:lnTo>
                  <a:pt x="2288" y="325"/>
                </a:lnTo>
                <a:lnTo>
                  <a:pt x="2245" y="367"/>
                </a:lnTo>
                <a:lnTo>
                  <a:pt x="2197" y="411"/>
                </a:lnTo>
                <a:lnTo>
                  <a:pt x="2146" y="462"/>
                </a:lnTo>
                <a:lnTo>
                  <a:pt x="2094" y="518"/>
                </a:lnTo>
                <a:lnTo>
                  <a:pt x="2094" y="518"/>
                </a:lnTo>
                <a:lnTo>
                  <a:pt x="2067" y="547"/>
                </a:lnTo>
                <a:lnTo>
                  <a:pt x="2041" y="575"/>
                </a:lnTo>
                <a:lnTo>
                  <a:pt x="2019" y="602"/>
                </a:lnTo>
                <a:lnTo>
                  <a:pt x="1998" y="629"/>
                </a:lnTo>
                <a:lnTo>
                  <a:pt x="1981" y="657"/>
                </a:lnTo>
                <a:lnTo>
                  <a:pt x="1965" y="682"/>
                </a:lnTo>
                <a:lnTo>
                  <a:pt x="1952" y="706"/>
                </a:lnTo>
                <a:lnTo>
                  <a:pt x="1939" y="730"/>
                </a:lnTo>
                <a:lnTo>
                  <a:pt x="1928" y="754"/>
                </a:lnTo>
                <a:lnTo>
                  <a:pt x="1920" y="776"/>
                </a:lnTo>
                <a:lnTo>
                  <a:pt x="1912" y="797"/>
                </a:lnTo>
                <a:lnTo>
                  <a:pt x="1907" y="817"/>
                </a:lnTo>
                <a:lnTo>
                  <a:pt x="1902" y="838"/>
                </a:lnTo>
                <a:lnTo>
                  <a:pt x="1899" y="857"/>
                </a:lnTo>
                <a:lnTo>
                  <a:pt x="1898" y="875"/>
                </a:lnTo>
                <a:lnTo>
                  <a:pt x="1896" y="892"/>
                </a:lnTo>
                <a:lnTo>
                  <a:pt x="1898" y="924"/>
                </a:lnTo>
                <a:lnTo>
                  <a:pt x="1901" y="953"/>
                </a:lnTo>
                <a:lnTo>
                  <a:pt x="1907" y="978"/>
                </a:lnTo>
                <a:lnTo>
                  <a:pt x="1915" y="1001"/>
                </a:lnTo>
                <a:lnTo>
                  <a:pt x="1923" y="1018"/>
                </a:lnTo>
                <a:lnTo>
                  <a:pt x="1930" y="1033"/>
                </a:lnTo>
                <a:lnTo>
                  <a:pt x="1941" y="1049"/>
                </a:lnTo>
                <a:lnTo>
                  <a:pt x="1941" y="1049"/>
                </a:lnTo>
                <a:lnTo>
                  <a:pt x="1955" y="1064"/>
                </a:lnTo>
                <a:lnTo>
                  <a:pt x="1971" y="1080"/>
                </a:lnTo>
                <a:lnTo>
                  <a:pt x="1987" y="1093"/>
                </a:lnTo>
                <a:lnTo>
                  <a:pt x="2003" y="1106"/>
                </a:lnTo>
                <a:lnTo>
                  <a:pt x="2019" y="1119"/>
                </a:lnTo>
                <a:lnTo>
                  <a:pt x="2036" y="1130"/>
                </a:lnTo>
                <a:lnTo>
                  <a:pt x="2054" y="1139"/>
                </a:lnTo>
                <a:lnTo>
                  <a:pt x="2073" y="1147"/>
                </a:lnTo>
                <a:lnTo>
                  <a:pt x="2090" y="1155"/>
                </a:lnTo>
                <a:lnTo>
                  <a:pt x="2111" y="1162"/>
                </a:lnTo>
                <a:lnTo>
                  <a:pt x="2130" y="1168"/>
                </a:lnTo>
                <a:lnTo>
                  <a:pt x="2151" y="1173"/>
                </a:lnTo>
                <a:lnTo>
                  <a:pt x="2172" y="1176"/>
                </a:lnTo>
                <a:lnTo>
                  <a:pt x="2192" y="1179"/>
                </a:lnTo>
                <a:lnTo>
                  <a:pt x="2215" y="1181"/>
                </a:lnTo>
                <a:lnTo>
                  <a:pt x="2235" y="1181"/>
                </a:lnTo>
                <a:lnTo>
                  <a:pt x="2235" y="1181"/>
                </a:lnTo>
                <a:lnTo>
                  <a:pt x="2261" y="1181"/>
                </a:lnTo>
                <a:lnTo>
                  <a:pt x="2285" y="1179"/>
                </a:lnTo>
                <a:lnTo>
                  <a:pt x="2310" y="1176"/>
                </a:lnTo>
                <a:lnTo>
                  <a:pt x="2334" y="1171"/>
                </a:lnTo>
                <a:lnTo>
                  <a:pt x="2358" y="1166"/>
                </a:lnTo>
                <a:lnTo>
                  <a:pt x="2384" y="1160"/>
                </a:lnTo>
                <a:lnTo>
                  <a:pt x="2433" y="1146"/>
                </a:lnTo>
                <a:lnTo>
                  <a:pt x="2481" y="1128"/>
                </a:lnTo>
                <a:lnTo>
                  <a:pt x="2527" y="1107"/>
                </a:lnTo>
                <a:lnTo>
                  <a:pt x="2573" y="1085"/>
                </a:lnTo>
                <a:lnTo>
                  <a:pt x="2616" y="1063"/>
                </a:lnTo>
                <a:lnTo>
                  <a:pt x="2659" y="1039"/>
                </a:lnTo>
                <a:lnTo>
                  <a:pt x="2698" y="1013"/>
                </a:lnTo>
                <a:lnTo>
                  <a:pt x="2734" y="990"/>
                </a:lnTo>
                <a:lnTo>
                  <a:pt x="2769" y="966"/>
                </a:lnTo>
                <a:lnTo>
                  <a:pt x="2825" y="924"/>
                </a:lnTo>
                <a:lnTo>
                  <a:pt x="2865" y="892"/>
                </a:lnTo>
                <a:lnTo>
                  <a:pt x="3090" y="867"/>
                </a:lnTo>
                <a:lnTo>
                  <a:pt x="3090" y="867"/>
                </a:lnTo>
                <a:lnTo>
                  <a:pt x="3105" y="916"/>
                </a:lnTo>
                <a:lnTo>
                  <a:pt x="3123" y="962"/>
                </a:lnTo>
                <a:lnTo>
                  <a:pt x="3144" y="1007"/>
                </a:lnTo>
                <a:lnTo>
                  <a:pt x="3166" y="1052"/>
                </a:lnTo>
                <a:lnTo>
                  <a:pt x="3190" y="1093"/>
                </a:lnTo>
                <a:lnTo>
                  <a:pt x="3215" y="1133"/>
                </a:lnTo>
                <a:lnTo>
                  <a:pt x="3244" y="1171"/>
                </a:lnTo>
                <a:lnTo>
                  <a:pt x="3273" y="1208"/>
                </a:lnTo>
                <a:lnTo>
                  <a:pt x="3303" y="1243"/>
                </a:lnTo>
                <a:lnTo>
                  <a:pt x="3333" y="1276"/>
                </a:lnTo>
                <a:lnTo>
                  <a:pt x="3367" y="1308"/>
                </a:lnTo>
                <a:lnTo>
                  <a:pt x="3399" y="1340"/>
                </a:lnTo>
                <a:lnTo>
                  <a:pt x="3434" y="1369"/>
                </a:lnTo>
                <a:lnTo>
                  <a:pt x="3467" y="1396"/>
                </a:lnTo>
                <a:lnTo>
                  <a:pt x="3501" y="1421"/>
                </a:lnTo>
                <a:lnTo>
                  <a:pt x="3536" y="1447"/>
                </a:lnTo>
                <a:lnTo>
                  <a:pt x="3571" y="1471"/>
                </a:lnTo>
                <a:lnTo>
                  <a:pt x="3604" y="1492"/>
                </a:lnTo>
                <a:lnTo>
                  <a:pt x="3671" y="1531"/>
                </a:lnTo>
                <a:lnTo>
                  <a:pt x="3735" y="1566"/>
                </a:lnTo>
                <a:lnTo>
                  <a:pt x="3794" y="1595"/>
                </a:lnTo>
                <a:lnTo>
                  <a:pt x="3848" y="1619"/>
                </a:lnTo>
                <a:lnTo>
                  <a:pt x="3896" y="1638"/>
                </a:lnTo>
                <a:lnTo>
                  <a:pt x="3934" y="1652"/>
                </a:lnTo>
                <a:lnTo>
                  <a:pt x="3963" y="1664"/>
                </a:lnTo>
                <a:lnTo>
                  <a:pt x="4689" y="2389"/>
                </a:lnTo>
                <a:lnTo>
                  <a:pt x="4689" y="2389"/>
                </a:lnTo>
                <a:lnTo>
                  <a:pt x="4696" y="2393"/>
                </a:lnTo>
                <a:lnTo>
                  <a:pt x="4704" y="2398"/>
                </a:lnTo>
                <a:lnTo>
                  <a:pt x="4704" y="2398"/>
                </a:lnTo>
                <a:lnTo>
                  <a:pt x="4700" y="2424"/>
                </a:lnTo>
                <a:lnTo>
                  <a:pt x="4697" y="2448"/>
                </a:lnTo>
                <a:lnTo>
                  <a:pt x="4692" y="2470"/>
                </a:lnTo>
                <a:lnTo>
                  <a:pt x="4686" y="2491"/>
                </a:lnTo>
                <a:lnTo>
                  <a:pt x="4678" y="2508"/>
                </a:lnTo>
                <a:lnTo>
                  <a:pt x="4669" y="2526"/>
                </a:lnTo>
                <a:lnTo>
                  <a:pt x="4657" y="2542"/>
                </a:lnTo>
                <a:lnTo>
                  <a:pt x="4645" y="2554"/>
                </a:lnTo>
                <a:lnTo>
                  <a:pt x="4645" y="2554"/>
                </a:lnTo>
                <a:lnTo>
                  <a:pt x="4635" y="2562"/>
                </a:lnTo>
                <a:lnTo>
                  <a:pt x="4624" y="2570"/>
                </a:lnTo>
                <a:lnTo>
                  <a:pt x="4613" y="2577"/>
                </a:lnTo>
                <a:lnTo>
                  <a:pt x="4600" y="2583"/>
                </a:lnTo>
                <a:lnTo>
                  <a:pt x="4575" y="2593"/>
                </a:lnTo>
                <a:lnTo>
                  <a:pt x="4549" y="2599"/>
                </a:lnTo>
                <a:lnTo>
                  <a:pt x="4522" y="2604"/>
                </a:lnTo>
                <a:lnTo>
                  <a:pt x="4496" y="2607"/>
                </a:lnTo>
                <a:lnTo>
                  <a:pt x="4473" y="2607"/>
                </a:lnTo>
                <a:lnTo>
                  <a:pt x="4450" y="2607"/>
                </a:lnTo>
                <a:lnTo>
                  <a:pt x="3744" y="1966"/>
                </a:lnTo>
                <a:lnTo>
                  <a:pt x="3744" y="1966"/>
                </a:lnTo>
                <a:lnTo>
                  <a:pt x="3738" y="1960"/>
                </a:lnTo>
                <a:lnTo>
                  <a:pt x="3730" y="1955"/>
                </a:lnTo>
                <a:lnTo>
                  <a:pt x="3713" y="1947"/>
                </a:lnTo>
                <a:lnTo>
                  <a:pt x="3697" y="1942"/>
                </a:lnTo>
                <a:lnTo>
                  <a:pt x="3677" y="1942"/>
                </a:lnTo>
                <a:lnTo>
                  <a:pt x="3660" y="1946"/>
                </a:lnTo>
                <a:lnTo>
                  <a:pt x="3644" y="1950"/>
                </a:lnTo>
                <a:lnTo>
                  <a:pt x="3628" y="1960"/>
                </a:lnTo>
                <a:lnTo>
                  <a:pt x="3620" y="1966"/>
                </a:lnTo>
                <a:lnTo>
                  <a:pt x="3614" y="1973"/>
                </a:lnTo>
                <a:lnTo>
                  <a:pt x="3614" y="1973"/>
                </a:lnTo>
                <a:lnTo>
                  <a:pt x="3607" y="1979"/>
                </a:lnTo>
                <a:lnTo>
                  <a:pt x="3603" y="1987"/>
                </a:lnTo>
                <a:lnTo>
                  <a:pt x="3595" y="2005"/>
                </a:lnTo>
                <a:lnTo>
                  <a:pt x="3591" y="2022"/>
                </a:lnTo>
                <a:lnTo>
                  <a:pt x="3590" y="2040"/>
                </a:lnTo>
                <a:lnTo>
                  <a:pt x="3593" y="2057"/>
                </a:lnTo>
                <a:lnTo>
                  <a:pt x="3598" y="2073"/>
                </a:lnTo>
                <a:lnTo>
                  <a:pt x="3607" y="2089"/>
                </a:lnTo>
                <a:lnTo>
                  <a:pt x="3614" y="2097"/>
                </a:lnTo>
                <a:lnTo>
                  <a:pt x="3620" y="2103"/>
                </a:lnTo>
                <a:lnTo>
                  <a:pt x="4302" y="2722"/>
                </a:lnTo>
                <a:lnTo>
                  <a:pt x="4302" y="2722"/>
                </a:lnTo>
                <a:lnTo>
                  <a:pt x="4299" y="2750"/>
                </a:lnTo>
                <a:lnTo>
                  <a:pt x="4294" y="2778"/>
                </a:lnTo>
                <a:lnTo>
                  <a:pt x="4288" y="2801"/>
                </a:lnTo>
                <a:lnTo>
                  <a:pt x="4280" y="2825"/>
                </a:lnTo>
                <a:lnTo>
                  <a:pt x="4270" y="2848"/>
                </a:lnTo>
                <a:lnTo>
                  <a:pt x="4259" y="2867"/>
                </a:lnTo>
                <a:lnTo>
                  <a:pt x="4245" y="2886"/>
                </a:lnTo>
                <a:lnTo>
                  <a:pt x="4229" y="2902"/>
                </a:lnTo>
                <a:lnTo>
                  <a:pt x="4229" y="2902"/>
                </a:lnTo>
                <a:lnTo>
                  <a:pt x="4218" y="2911"/>
                </a:lnTo>
                <a:lnTo>
                  <a:pt x="4206" y="2919"/>
                </a:lnTo>
                <a:lnTo>
                  <a:pt x="4181" y="2935"/>
                </a:lnTo>
                <a:lnTo>
                  <a:pt x="4155" y="2946"/>
                </a:lnTo>
                <a:lnTo>
                  <a:pt x="4130" y="2956"/>
                </a:lnTo>
                <a:lnTo>
                  <a:pt x="4106" y="2962"/>
                </a:lnTo>
                <a:lnTo>
                  <a:pt x="4081" y="2967"/>
                </a:lnTo>
                <a:lnTo>
                  <a:pt x="4058" y="2970"/>
                </a:lnTo>
                <a:lnTo>
                  <a:pt x="4039" y="2972"/>
                </a:lnTo>
                <a:lnTo>
                  <a:pt x="3376" y="2338"/>
                </a:lnTo>
                <a:lnTo>
                  <a:pt x="3376" y="2338"/>
                </a:lnTo>
                <a:lnTo>
                  <a:pt x="3368" y="2333"/>
                </a:lnTo>
                <a:lnTo>
                  <a:pt x="3360" y="2327"/>
                </a:lnTo>
                <a:lnTo>
                  <a:pt x="3344" y="2319"/>
                </a:lnTo>
                <a:lnTo>
                  <a:pt x="3327" y="2314"/>
                </a:lnTo>
                <a:lnTo>
                  <a:pt x="3309" y="2312"/>
                </a:lnTo>
                <a:lnTo>
                  <a:pt x="3292" y="2315"/>
                </a:lnTo>
                <a:lnTo>
                  <a:pt x="3274" y="2320"/>
                </a:lnTo>
                <a:lnTo>
                  <a:pt x="3258" y="2330"/>
                </a:lnTo>
                <a:lnTo>
                  <a:pt x="3252" y="2335"/>
                </a:lnTo>
                <a:lnTo>
                  <a:pt x="3246" y="2341"/>
                </a:lnTo>
                <a:lnTo>
                  <a:pt x="3246" y="2341"/>
                </a:lnTo>
                <a:lnTo>
                  <a:pt x="3239" y="2349"/>
                </a:lnTo>
                <a:lnTo>
                  <a:pt x="3233" y="2357"/>
                </a:lnTo>
                <a:lnTo>
                  <a:pt x="3225" y="2373"/>
                </a:lnTo>
                <a:lnTo>
                  <a:pt x="3220" y="2390"/>
                </a:lnTo>
                <a:lnTo>
                  <a:pt x="3219" y="2408"/>
                </a:lnTo>
                <a:lnTo>
                  <a:pt x="3222" y="2425"/>
                </a:lnTo>
                <a:lnTo>
                  <a:pt x="3227" y="2443"/>
                </a:lnTo>
                <a:lnTo>
                  <a:pt x="3236" y="2459"/>
                </a:lnTo>
                <a:lnTo>
                  <a:pt x="3241" y="2465"/>
                </a:lnTo>
                <a:lnTo>
                  <a:pt x="3247" y="2473"/>
                </a:lnTo>
                <a:lnTo>
                  <a:pt x="3889" y="3085"/>
                </a:lnTo>
                <a:lnTo>
                  <a:pt x="3889" y="3085"/>
                </a:lnTo>
                <a:lnTo>
                  <a:pt x="3885" y="3111"/>
                </a:lnTo>
                <a:lnTo>
                  <a:pt x="3877" y="3133"/>
                </a:lnTo>
                <a:lnTo>
                  <a:pt x="3869" y="3155"/>
                </a:lnTo>
                <a:lnTo>
                  <a:pt x="3858" y="3174"/>
                </a:lnTo>
                <a:lnTo>
                  <a:pt x="3846" y="3192"/>
                </a:lnTo>
                <a:lnTo>
                  <a:pt x="3834" y="3208"/>
                </a:lnTo>
                <a:lnTo>
                  <a:pt x="3819" y="3222"/>
                </a:lnTo>
                <a:lnTo>
                  <a:pt x="3803" y="3235"/>
                </a:lnTo>
                <a:lnTo>
                  <a:pt x="3803" y="3235"/>
                </a:lnTo>
                <a:lnTo>
                  <a:pt x="3787" y="3244"/>
                </a:lnTo>
                <a:lnTo>
                  <a:pt x="3770" y="3254"/>
                </a:lnTo>
                <a:lnTo>
                  <a:pt x="3751" y="3260"/>
                </a:lnTo>
                <a:lnTo>
                  <a:pt x="3733" y="3267"/>
                </a:lnTo>
                <a:lnTo>
                  <a:pt x="3716" y="3271"/>
                </a:lnTo>
                <a:lnTo>
                  <a:pt x="3697" y="3273"/>
                </a:lnTo>
                <a:lnTo>
                  <a:pt x="3662" y="3278"/>
                </a:lnTo>
                <a:lnTo>
                  <a:pt x="3662" y="3278"/>
                </a:lnTo>
                <a:lnTo>
                  <a:pt x="3658" y="3273"/>
                </a:lnTo>
                <a:lnTo>
                  <a:pt x="3655" y="3268"/>
                </a:lnTo>
                <a:lnTo>
                  <a:pt x="3078" y="2720"/>
                </a:lnTo>
                <a:lnTo>
                  <a:pt x="3078" y="2720"/>
                </a:lnTo>
                <a:lnTo>
                  <a:pt x="3070" y="2714"/>
                </a:lnTo>
                <a:lnTo>
                  <a:pt x="3064" y="2709"/>
                </a:lnTo>
                <a:lnTo>
                  <a:pt x="3047" y="2701"/>
                </a:lnTo>
                <a:lnTo>
                  <a:pt x="3029" y="2696"/>
                </a:lnTo>
                <a:lnTo>
                  <a:pt x="3011" y="2695"/>
                </a:lnTo>
                <a:lnTo>
                  <a:pt x="2994" y="2696"/>
                </a:lnTo>
                <a:lnTo>
                  <a:pt x="2978" y="2703"/>
                </a:lnTo>
                <a:lnTo>
                  <a:pt x="2962" y="2711"/>
                </a:lnTo>
                <a:lnTo>
                  <a:pt x="2954" y="2717"/>
                </a:lnTo>
                <a:lnTo>
                  <a:pt x="2948" y="2723"/>
                </a:lnTo>
                <a:lnTo>
                  <a:pt x="2948" y="2723"/>
                </a:lnTo>
                <a:lnTo>
                  <a:pt x="2941" y="2731"/>
                </a:lnTo>
                <a:lnTo>
                  <a:pt x="2935" y="2738"/>
                </a:lnTo>
                <a:lnTo>
                  <a:pt x="2927" y="2755"/>
                </a:lnTo>
                <a:lnTo>
                  <a:pt x="2922" y="2773"/>
                </a:lnTo>
                <a:lnTo>
                  <a:pt x="2922" y="2790"/>
                </a:lnTo>
                <a:lnTo>
                  <a:pt x="2924" y="2808"/>
                </a:lnTo>
                <a:lnTo>
                  <a:pt x="2930" y="2824"/>
                </a:lnTo>
                <a:lnTo>
                  <a:pt x="2938" y="2840"/>
                </a:lnTo>
                <a:lnTo>
                  <a:pt x="2945" y="2848"/>
                </a:lnTo>
                <a:lnTo>
                  <a:pt x="2951" y="2854"/>
                </a:lnTo>
                <a:lnTo>
                  <a:pt x="3454" y="3334"/>
                </a:lnTo>
                <a:lnTo>
                  <a:pt x="3453" y="3342"/>
                </a:lnTo>
                <a:lnTo>
                  <a:pt x="3453" y="3342"/>
                </a:lnTo>
                <a:lnTo>
                  <a:pt x="3445" y="3369"/>
                </a:lnTo>
                <a:lnTo>
                  <a:pt x="3437" y="3391"/>
                </a:lnTo>
                <a:lnTo>
                  <a:pt x="3427" y="3409"/>
                </a:lnTo>
                <a:lnTo>
                  <a:pt x="3418" y="3421"/>
                </a:lnTo>
                <a:lnTo>
                  <a:pt x="3408" y="3431"/>
                </a:lnTo>
                <a:lnTo>
                  <a:pt x="3400" y="3437"/>
                </a:lnTo>
                <a:lnTo>
                  <a:pt x="3387" y="3444"/>
                </a:lnTo>
                <a:lnTo>
                  <a:pt x="3387" y="3444"/>
                </a:lnTo>
                <a:lnTo>
                  <a:pt x="3373" y="3448"/>
                </a:lnTo>
                <a:lnTo>
                  <a:pt x="3359" y="3452"/>
                </a:lnTo>
                <a:lnTo>
                  <a:pt x="3343" y="3453"/>
                </a:lnTo>
                <a:lnTo>
                  <a:pt x="3325" y="3452"/>
                </a:lnTo>
                <a:lnTo>
                  <a:pt x="3309" y="3450"/>
                </a:lnTo>
                <a:lnTo>
                  <a:pt x="3292" y="3448"/>
                </a:lnTo>
                <a:lnTo>
                  <a:pt x="3257" y="3439"/>
                </a:lnTo>
                <a:lnTo>
                  <a:pt x="3223" y="3429"/>
                </a:lnTo>
                <a:lnTo>
                  <a:pt x="3193" y="3417"/>
                </a:lnTo>
                <a:lnTo>
                  <a:pt x="3168" y="3404"/>
                </a:lnTo>
                <a:lnTo>
                  <a:pt x="3148" y="3394"/>
                </a:lnTo>
                <a:lnTo>
                  <a:pt x="2858" y="3190"/>
                </a:lnTo>
                <a:lnTo>
                  <a:pt x="2882" y="2929"/>
                </a:lnTo>
                <a:lnTo>
                  <a:pt x="2879" y="2913"/>
                </a:lnTo>
                <a:lnTo>
                  <a:pt x="2879" y="2913"/>
                </a:lnTo>
                <a:lnTo>
                  <a:pt x="2868" y="2876"/>
                </a:lnTo>
                <a:lnTo>
                  <a:pt x="2855" y="2841"/>
                </a:lnTo>
                <a:lnTo>
                  <a:pt x="2841" y="2809"/>
                </a:lnTo>
                <a:lnTo>
                  <a:pt x="2827" y="2781"/>
                </a:lnTo>
                <a:lnTo>
                  <a:pt x="2809" y="2754"/>
                </a:lnTo>
                <a:lnTo>
                  <a:pt x="2793" y="2728"/>
                </a:lnTo>
                <a:lnTo>
                  <a:pt x="2774" y="2706"/>
                </a:lnTo>
                <a:lnTo>
                  <a:pt x="2757" y="2687"/>
                </a:lnTo>
                <a:lnTo>
                  <a:pt x="2737" y="2669"/>
                </a:lnTo>
                <a:lnTo>
                  <a:pt x="2718" y="2653"/>
                </a:lnTo>
                <a:lnTo>
                  <a:pt x="2698" y="2639"/>
                </a:lnTo>
                <a:lnTo>
                  <a:pt x="2678" y="2626"/>
                </a:lnTo>
                <a:lnTo>
                  <a:pt x="2659" y="2617"/>
                </a:lnTo>
                <a:lnTo>
                  <a:pt x="2639" y="2607"/>
                </a:lnTo>
                <a:lnTo>
                  <a:pt x="2621" y="2601"/>
                </a:lnTo>
                <a:lnTo>
                  <a:pt x="2602" y="2594"/>
                </a:lnTo>
                <a:lnTo>
                  <a:pt x="2602" y="2594"/>
                </a:lnTo>
                <a:lnTo>
                  <a:pt x="2581" y="2556"/>
                </a:lnTo>
                <a:lnTo>
                  <a:pt x="2561" y="2521"/>
                </a:lnTo>
                <a:lnTo>
                  <a:pt x="2538" y="2491"/>
                </a:lnTo>
                <a:lnTo>
                  <a:pt x="2516" y="2464"/>
                </a:lnTo>
                <a:lnTo>
                  <a:pt x="2492" y="2440"/>
                </a:lnTo>
                <a:lnTo>
                  <a:pt x="2468" y="2419"/>
                </a:lnTo>
                <a:lnTo>
                  <a:pt x="2446" y="2401"/>
                </a:lnTo>
                <a:lnTo>
                  <a:pt x="2422" y="2387"/>
                </a:lnTo>
                <a:lnTo>
                  <a:pt x="2398" y="2374"/>
                </a:lnTo>
                <a:lnTo>
                  <a:pt x="2376" y="2365"/>
                </a:lnTo>
                <a:lnTo>
                  <a:pt x="2353" y="2357"/>
                </a:lnTo>
                <a:lnTo>
                  <a:pt x="2333" y="2350"/>
                </a:lnTo>
                <a:lnTo>
                  <a:pt x="2312" y="2347"/>
                </a:lnTo>
                <a:lnTo>
                  <a:pt x="2291" y="2344"/>
                </a:lnTo>
                <a:lnTo>
                  <a:pt x="2274" y="2342"/>
                </a:lnTo>
                <a:lnTo>
                  <a:pt x="2256" y="2342"/>
                </a:lnTo>
                <a:lnTo>
                  <a:pt x="2256" y="2342"/>
                </a:lnTo>
                <a:lnTo>
                  <a:pt x="2221" y="2344"/>
                </a:lnTo>
                <a:lnTo>
                  <a:pt x="2188" y="2349"/>
                </a:lnTo>
                <a:lnTo>
                  <a:pt x="2188" y="2349"/>
                </a:lnTo>
                <a:lnTo>
                  <a:pt x="2177" y="2312"/>
                </a:lnTo>
                <a:lnTo>
                  <a:pt x="2162" y="2280"/>
                </a:lnTo>
                <a:lnTo>
                  <a:pt x="2148" y="2253"/>
                </a:lnTo>
                <a:lnTo>
                  <a:pt x="2132" y="2228"/>
                </a:lnTo>
                <a:lnTo>
                  <a:pt x="2116" y="2205"/>
                </a:lnTo>
                <a:lnTo>
                  <a:pt x="2098" y="2186"/>
                </a:lnTo>
                <a:lnTo>
                  <a:pt x="2081" y="2170"/>
                </a:lnTo>
                <a:lnTo>
                  <a:pt x="2062" y="2158"/>
                </a:lnTo>
                <a:lnTo>
                  <a:pt x="2044" y="2145"/>
                </a:lnTo>
                <a:lnTo>
                  <a:pt x="2025" y="2137"/>
                </a:lnTo>
                <a:lnTo>
                  <a:pt x="2008" y="2129"/>
                </a:lnTo>
                <a:lnTo>
                  <a:pt x="1990" y="2124"/>
                </a:lnTo>
                <a:lnTo>
                  <a:pt x="1973" y="2119"/>
                </a:lnTo>
                <a:lnTo>
                  <a:pt x="1955" y="2118"/>
                </a:lnTo>
                <a:lnTo>
                  <a:pt x="1939" y="2116"/>
                </a:lnTo>
                <a:lnTo>
                  <a:pt x="1925" y="2115"/>
                </a:lnTo>
                <a:lnTo>
                  <a:pt x="1925" y="2115"/>
                </a:lnTo>
                <a:lnTo>
                  <a:pt x="1907" y="2116"/>
                </a:lnTo>
                <a:lnTo>
                  <a:pt x="1891" y="2118"/>
                </a:lnTo>
                <a:lnTo>
                  <a:pt x="1858" y="2123"/>
                </a:lnTo>
                <a:lnTo>
                  <a:pt x="1826" y="2132"/>
                </a:lnTo>
                <a:lnTo>
                  <a:pt x="1794" y="2143"/>
                </a:lnTo>
                <a:lnTo>
                  <a:pt x="1764" y="2158"/>
                </a:lnTo>
                <a:lnTo>
                  <a:pt x="1737" y="2172"/>
                </a:lnTo>
                <a:lnTo>
                  <a:pt x="1710" y="2188"/>
                </a:lnTo>
                <a:lnTo>
                  <a:pt x="1686" y="2204"/>
                </a:lnTo>
                <a:lnTo>
                  <a:pt x="1686" y="2204"/>
                </a:lnTo>
                <a:lnTo>
                  <a:pt x="1654" y="2170"/>
                </a:lnTo>
                <a:lnTo>
                  <a:pt x="1622" y="2143"/>
                </a:lnTo>
                <a:lnTo>
                  <a:pt x="1589" y="2119"/>
                </a:lnTo>
                <a:lnTo>
                  <a:pt x="1573" y="2108"/>
                </a:lnTo>
                <a:lnTo>
                  <a:pt x="1557" y="2100"/>
                </a:lnTo>
                <a:lnTo>
                  <a:pt x="1539" y="2092"/>
                </a:lnTo>
                <a:lnTo>
                  <a:pt x="1523" y="2084"/>
                </a:lnTo>
                <a:lnTo>
                  <a:pt x="1507" y="2078"/>
                </a:lnTo>
                <a:lnTo>
                  <a:pt x="1490" y="2073"/>
                </a:lnTo>
                <a:lnTo>
                  <a:pt x="1474" y="2070"/>
                </a:lnTo>
                <a:lnTo>
                  <a:pt x="1456" y="2067"/>
                </a:lnTo>
                <a:lnTo>
                  <a:pt x="1439" y="2065"/>
                </a:lnTo>
                <a:lnTo>
                  <a:pt x="1423" y="2065"/>
                </a:lnTo>
                <a:lnTo>
                  <a:pt x="1423" y="2065"/>
                </a:lnTo>
                <a:lnTo>
                  <a:pt x="1404" y="2065"/>
                </a:lnTo>
                <a:lnTo>
                  <a:pt x="1386" y="2068"/>
                </a:lnTo>
                <a:lnTo>
                  <a:pt x="1369" y="2070"/>
                </a:lnTo>
                <a:lnTo>
                  <a:pt x="1351" y="2075"/>
                </a:lnTo>
                <a:lnTo>
                  <a:pt x="1334" y="2081"/>
                </a:lnTo>
                <a:lnTo>
                  <a:pt x="1316" y="2088"/>
                </a:lnTo>
                <a:lnTo>
                  <a:pt x="1299" y="2095"/>
                </a:lnTo>
                <a:lnTo>
                  <a:pt x="1283" y="2105"/>
                </a:lnTo>
                <a:lnTo>
                  <a:pt x="1267" y="2115"/>
                </a:lnTo>
                <a:lnTo>
                  <a:pt x="1249" y="2127"/>
                </a:lnTo>
                <a:lnTo>
                  <a:pt x="1233" y="2140"/>
                </a:lnTo>
                <a:lnTo>
                  <a:pt x="1217" y="2153"/>
                </a:lnTo>
                <a:lnTo>
                  <a:pt x="1203" y="2169"/>
                </a:lnTo>
                <a:lnTo>
                  <a:pt x="1187" y="2185"/>
                </a:lnTo>
                <a:lnTo>
                  <a:pt x="1158" y="2220"/>
                </a:lnTo>
                <a:lnTo>
                  <a:pt x="102" y="1466"/>
                </a:lnTo>
                <a:lnTo>
                  <a:pt x="0" y="1621"/>
                </a:lnTo>
                <a:lnTo>
                  <a:pt x="1064" y="2381"/>
                </a:lnTo>
                <a:lnTo>
                  <a:pt x="1064" y="2381"/>
                </a:lnTo>
                <a:lnTo>
                  <a:pt x="1050" y="2416"/>
                </a:lnTo>
                <a:lnTo>
                  <a:pt x="1040" y="2451"/>
                </a:lnTo>
                <a:lnTo>
                  <a:pt x="1034" y="2486"/>
                </a:lnTo>
                <a:lnTo>
                  <a:pt x="1032" y="2521"/>
                </a:lnTo>
                <a:lnTo>
                  <a:pt x="1034" y="2556"/>
                </a:lnTo>
                <a:lnTo>
                  <a:pt x="1039" y="2589"/>
                </a:lnTo>
                <a:lnTo>
                  <a:pt x="1047" y="2623"/>
                </a:lnTo>
                <a:lnTo>
                  <a:pt x="1060" y="2655"/>
                </a:lnTo>
                <a:lnTo>
                  <a:pt x="1060" y="2655"/>
                </a:lnTo>
                <a:lnTo>
                  <a:pt x="1072" y="2682"/>
                </a:lnTo>
                <a:lnTo>
                  <a:pt x="1088" y="2707"/>
                </a:lnTo>
                <a:lnTo>
                  <a:pt x="1104" y="2731"/>
                </a:lnTo>
                <a:lnTo>
                  <a:pt x="1123" y="2754"/>
                </a:lnTo>
                <a:lnTo>
                  <a:pt x="1142" y="2774"/>
                </a:lnTo>
                <a:lnTo>
                  <a:pt x="1163" y="2795"/>
                </a:lnTo>
                <a:lnTo>
                  <a:pt x="1185" y="2813"/>
                </a:lnTo>
                <a:lnTo>
                  <a:pt x="1206" y="2830"/>
                </a:lnTo>
                <a:lnTo>
                  <a:pt x="1228" y="2846"/>
                </a:lnTo>
                <a:lnTo>
                  <a:pt x="1251" y="2860"/>
                </a:lnTo>
                <a:lnTo>
                  <a:pt x="1295" y="2884"/>
                </a:lnTo>
                <a:lnTo>
                  <a:pt x="1335" y="2905"/>
                </a:lnTo>
                <a:lnTo>
                  <a:pt x="1370" y="2921"/>
                </a:lnTo>
                <a:lnTo>
                  <a:pt x="1370" y="2921"/>
                </a:lnTo>
                <a:lnTo>
                  <a:pt x="1383" y="2967"/>
                </a:lnTo>
                <a:lnTo>
                  <a:pt x="1399" y="3009"/>
                </a:lnTo>
                <a:lnTo>
                  <a:pt x="1416" y="3047"/>
                </a:lnTo>
                <a:lnTo>
                  <a:pt x="1436" y="3080"/>
                </a:lnTo>
                <a:lnTo>
                  <a:pt x="1456" y="3109"/>
                </a:lnTo>
                <a:lnTo>
                  <a:pt x="1479" y="3133"/>
                </a:lnTo>
                <a:lnTo>
                  <a:pt x="1501" y="3155"/>
                </a:lnTo>
                <a:lnTo>
                  <a:pt x="1523" y="3173"/>
                </a:lnTo>
                <a:lnTo>
                  <a:pt x="1547" y="3187"/>
                </a:lnTo>
                <a:lnTo>
                  <a:pt x="1571" y="3198"/>
                </a:lnTo>
                <a:lnTo>
                  <a:pt x="1595" y="3208"/>
                </a:lnTo>
                <a:lnTo>
                  <a:pt x="1617" y="3216"/>
                </a:lnTo>
                <a:lnTo>
                  <a:pt x="1640" y="3220"/>
                </a:lnTo>
                <a:lnTo>
                  <a:pt x="1662" y="3224"/>
                </a:lnTo>
                <a:lnTo>
                  <a:pt x="1683" y="3225"/>
                </a:lnTo>
                <a:lnTo>
                  <a:pt x="1702" y="3225"/>
                </a:lnTo>
                <a:lnTo>
                  <a:pt x="1702" y="3225"/>
                </a:lnTo>
                <a:lnTo>
                  <a:pt x="1726" y="3225"/>
                </a:lnTo>
                <a:lnTo>
                  <a:pt x="1750" y="3222"/>
                </a:lnTo>
                <a:lnTo>
                  <a:pt x="1770" y="3219"/>
                </a:lnTo>
                <a:lnTo>
                  <a:pt x="1793" y="3216"/>
                </a:lnTo>
                <a:lnTo>
                  <a:pt x="1793" y="3216"/>
                </a:lnTo>
                <a:lnTo>
                  <a:pt x="1810" y="3252"/>
                </a:lnTo>
                <a:lnTo>
                  <a:pt x="1828" y="3286"/>
                </a:lnTo>
                <a:lnTo>
                  <a:pt x="1848" y="3316"/>
                </a:lnTo>
                <a:lnTo>
                  <a:pt x="1867" y="3342"/>
                </a:lnTo>
                <a:lnTo>
                  <a:pt x="1888" y="3366"/>
                </a:lnTo>
                <a:lnTo>
                  <a:pt x="1909" y="3386"/>
                </a:lnTo>
                <a:lnTo>
                  <a:pt x="1930" y="3404"/>
                </a:lnTo>
                <a:lnTo>
                  <a:pt x="1950" y="3420"/>
                </a:lnTo>
                <a:lnTo>
                  <a:pt x="1971" y="3432"/>
                </a:lnTo>
                <a:lnTo>
                  <a:pt x="1992" y="3444"/>
                </a:lnTo>
                <a:lnTo>
                  <a:pt x="2012" y="3452"/>
                </a:lnTo>
                <a:lnTo>
                  <a:pt x="2033" y="3458"/>
                </a:lnTo>
                <a:lnTo>
                  <a:pt x="2054" y="3463"/>
                </a:lnTo>
                <a:lnTo>
                  <a:pt x="2073" y="3466"/>
                </a:lnTo>
                <a:lnTo>
                  <a:pt x="2092" y="3467"/>
                </a:lnTo>
                <a:lnTo>
                  <a:pt x="2111" y="3469"/>
                </a:lnTo>
                <a:lnTo>
                  <a:pt x="2111" y="3469"/>
                </a:lnTo>
                <a:lnTo>
                  <a:pt x="2111" y="3469"/>
                </a:lnTo>
                <a:lnTo>
                  <a:pt x="2111" y="3469"/>
                </a:lnTo>
                <a:lnTo>
                  <a:pt x="2130" y="3467"/>
                </a:lnTo>
                <a:lnTo>
                  <a:pt x="2148" y="3466"/>
                </a:lnTo>
                <a:lnTo>
                  <a:pt x="2165" y="3464"/>
                </a:lnTo>
                <a:lnTo>
                  <a:pt x="2181" y="3461"/>
                </a:lnTo>
                <a:lnTo>
                  <a:pt x="2213" y="3452"/>
                </a:lnTo>
                <a:lnTo>
                  <a:pt x="2240" y="3440"/>
                </a:lnTo>
                <a:lnTo>
                  <a:pt x="2240" y="3440"/>
                </a:lnTo>
                <a:lnTo>
                  <a:pt x="2264" y="3466"/>
                </a:lnTo>
                <a:lnTo>
                  <a:pt x="2293" y="3491"/>
                </a:lnTo>
                <a:lnTo>
                  <a:pt x="2325" y="3518"/>
                </a:lnTo>
                <a:lnTo>
                  <a:pt x="2342" y="3531"/>
                </a:lnTo>
                <a:lnTo>
                  <a:pt x="2361" y="3542"/>
                </a:lnTo>
                <a:lnTo>
                  <a:pt x="2380" y="3555"/>
                </a:lnTo>
                <a:lnTo>
                  <a:pt x="2403" y="3565"/>
                </a:lnTo>
                <a:lnTo>
                  <a:pt x="2424" y="3576"/>
                </a:lnTo>
                <a:lnTo>
                  <a:pt x="2447" y="3585"/>
                </a:lnTo>
                <a:lnTo>
                  <a:pt x="2471" y="3593"/>
                </a:lnTo>
                <a:lnTo>
                  <a:pt x="2497" y="3600"/>
                </a:lnTo>
                <a:lnTo>
                  <a:pt x="2524" y="3606"/>
                </a:lnTo>
                <a:lnTo>
                  <a:pt x="2551" y="3609"/>
                </a:lnTo>
                <a:lnTo>
                  <a:pt x="2551" y="3609"/>
                </a:lnTo>
                <a:lnTo>
                  <a:pt x="2573" y="3613"/>
                </a:lnTo>
                <a:lnTo>
                  <a:pt x="2594" y="3613"/>
                </a:lnTo>
                <a:lnTo>
                  <a:pt x="2594" y="3613"/>
                </a:lnTo>
                <a:lnTo>
                  <a:pt x="2627" y="3611"/>
                </a:lnTo>
                <a:lnTo>
                  <a:pt x="2656" y="3606"/>
                </a:lnTo>
                <a:lnTo>
                  <a:pt x="2683" y="3600"/>
                </a:lnTo>
                <a:lnTo>
                  <a:pt x="2706" y="3590"/>
                </a:lnTo>
                <a:lnTo>
                  <a:pt x="2726" y="3579"/>
                </a:lnTo>
                <a:lnTo>
                  <a:pt x="2744" y="3566"/>
                </a:lnTo>
                <a:lnTo>
                  <a:pt x="2760" y="3555"/>
                </a:lnTo>
                <a:lnTo>
                  <a:pt x="2772" y="3542"/>
                </a:lnTo>
                <a:lnTo>
                  <a:pt x="2772" y="3542"/>
                </a:lnTo>
                <a:lnTo>
                  <a:pt x="2787" y="3525"/>
                </a:lnTo>
                <a:lnTo>
                  <a:pt x="2800" y="3507"/>
                </a:lnTo>
                <a:lnTo>
                  <a:pt x="2811" y="3490"/>
                </a:lnTo>
                <a:lnTo>
                  <a:pt x="2819" y="3472"/>
                </a:lnTo>
                <a:lnTo>
                  <a:pt x="2827" y="3453"/>
                </a:lnTo>
                <a:lnTo>
                  <a:pt x="2831" y="3436"/>
                </a:lnTo>
                <a:lnTo>
                  <a:pt x="2836" y="3420"/>
                </a:lnTo>
                <a:lnTo>
                  <a:pt x="2839" y="3404"/>
                </a:lnTo>
                <a:lnTo>
                  <a:pt x="3045" y="3547"/>
                </a:lnTo>
                <a:lnTo>
                  <a:pt x="3051" y="3552"/>
                </a:lnTo>
                <a:lnTo>
                  <a:pt x="3051" y="3552"/>
                </a:lnTo>
                <a:lnTo>
                  <a:pt x="3085" y="3569"/>
                </a:lnTo>
                <a:lnTo>
                  <a:pt x="3113" y="3584"/>
                </a:lnTo>
                <a:lnTo>
                  <a:pt x="3150" y="3598"/>
                </a:lnTo>
                <a:lnTo>
                  <a:pt x="3192" y="3613"/>
                </a:lnTo>
                <a:lnTo>
                  <a:pt x="3214" y="3619"/>
                </a:lnTo>
                <a:lnTo>
                  <a:pt x="3238" y="3625"/>
                </a:lnTo>
                <a:lnTo>
                  <a:pt x="3262" y="3630"/>
                </a:lnTo>
                <a:lnTo>
                  <a:pt x="3286" y="3635"/>
                </a:lnTo>
                <a:lnTo>
                  <a:pt x="3311" y="3636"/>
                </a:lnTo>
                <a:lnTo>
                  <a:pt x="3338" y="3638"/>
                </a:lnTo>
                <a:lnTo>
                  <a:pt x="3338" y="3638"/>
                </a:lnTo>
                <a:lnTo>
                  <a:pt x="3368" y="3636"/>
                </a:lnTo>
                <a:lnTo>
                  <a:pt x="3400" y="3632"/>
                </a:lnTo>
                <a:lnTo>
                  <a:pt x="3431" y="3624"/>
                </a:lnTo>
                <a:lnTo>
                  <a:pt x="3446" y="3619"/>
                </a:lnTo>
                <a:lnTo>
                  <a:pt x="3461" y="3614"/>
                </a:lnTo>
                <a:lnTo>
                  <a:pt x="3461" y="3614"/>
                </a:lnTo>
                <a:lnTo>
                  <a:pt x="3480" y="3605"/>
                </a:lnTo>
                <a:lnTo>
                  <a:pt x="3499" y="3593"/>
                </a:lnTo>
                <a:lnTo>
                  <a:pt x="3518" y="3579"/>
                </a:lnTo>
                <a:lnTo>
                  <a:pt x="3537" y="3563"/>
                </a:lnTo>
                <a:lnTo>
                  <a:pt x="3556" y="3542"/>
                </a:lnTo>
                <a:lnTo>
                  <a:pt x="3576" y="3520"/>
                </a:lnTo>
                <a:lnTo>
                  <a:pt x="3593" y="3493"/>
                </a:lnTo>
                <a:lnTo>
                  <a:pt x="3607" y="3463"/>
                </a:lnTo>
                <a:lnTo>
                  <a:pt x="3607" y="3463"/>
                </a:lnTo>
                <a:lnTo>
                  <a:pt x="3639" y="3463"/>
                </a:lnTo>
                <a:lnTo>
                  <a:pt x="3674" y="3463"/>
                </a:lnTo>
                <a:lnTo>
                  <a:pt x="3711" y="3460"/>
                </a:lnTo>
                <a:lnTo>
                  <a:pt x="3749" y="3453"/>
                </a:lnTo>
                <a:lnTo>
                  <a:pt x="3789" y="3444"/>
                </a:lnTo>
                <a:lnTo>
                  <a:pt x="3810" y="3437"/>
                </a:lnTo>
                <a:lnTo>
                  <a:pt x="3829" y="3429"/>
                </a:lnTo>
                <a:lnTo>
                  <a:pt x="3850" y="3421"/>
                </a:lnTo>
                <a:lnTo>
                  <a:pt x="3870" y="3410"/>
                </a:lnTo>
                <a:lnTo>
                  <a:pt x="3889" y="3401"/>
                </a:lnTo>
                <a:lnTo>
                  <a:pt x="3909" y="3388"/>
                </a:lnTo>
                <a:lnTo>
                  <a:pt x="3909" y="3388"/>
                </a:lnTo>
                <a:lnTo>
                  <a:pt x="3936" y="3366"/>
                </a:lnTo>
                <a:lnTo>
                  <a:pt x="3961" y="3343"/>
                </a:lnTo>
                <a:lnTo>
                  <a:pt x="3985" y="3318"/>
                </a:lnTo>
                <a:lnTo>
                  <a:pt x="4006" y="3289"/>
                </a:lnTo>
                <a:lnTo>
                  <a:pt x="4023" y="3259"/>
                </a:lnTo>
                <a:lnTo>
                  <a:pt x="4039" y="3227"/>
                </a:lnTo>
                <a:lnTo>
                  <a:pt x="4054" y="3192"/>
                </a:lnTo>
                <a:lnTo>
                  <a:pt x="4065" y="3155"/>
                </a:lnTo>
                <a:lnTo>
                  <a:pt x="4065" y="3155"/>
                </a:lnTo>
                <a:lnTo>
                  <a:pt x="4097" y="3152"/>
                </a:lnTo>
                <a:lnTo>
                  <a:pt x="4130" y="3146"/>
                </a:lnTo>
                <a:lnTo>
                  <a:pt x="4167" y="3138"/>
                </a:lnTo>
                <a:lnTo>
                  <a:pt x="4203" y="3126"/>
                </a:lnTo>
                <a:lnTo>
                  <a:pt x="4242" y="3111"/>
                </a:lnTo>
                <a:lnTo>
                  <a:pt x="4261" y="3103"/>
                </a:lnTo>
                <a:lnTo>
                  <a:pt x="4280" y="3091"/>
                </a:lnTo>
                <a:lnTo>
                  <a:pt x="4299" y="3080"/>
                </a:lnTo>
                <a:lnTo>
                  <a:pt x="4318" y="3068"/>
                </a:lnTo>
                <a:lnTo>
                  <a:pt x="4336" y="3055"/>
                </a:lnTo>
                <a:lnTo>
                  <a:pt x="4353" y="3039"/>
                </a:lnTo>
                <a:lnTo>
                  <a:pt x="4353" y="3039"/>
                </a:lnTo>
                <a:lnTo>
                  <a:pt x="4379" y="3015"/>
                </a:lnTo>
                <a:lnTo>
                  <a:pt x="4399" y="2988"/>
                </a:lnTo>
                <a:lnTo>
                  <a:pt x="4420" y="2961"/>
                </a:lnTo>
                <a:lnTo>
                  <a:pt x="4438" y="2930"/>
                </a:lnTo>
                <a:lnTo>
                  <a:pt x="4452" y="2899"/>
                </a:lnTo>
                <a:lnTo>
                  <a:pt x="4465" y="2865"/>
                </a:lnTo>
                <a:lnTo>
                  <a:pt x="4474" y="2828"/>
                </a:lnTo>
                <a:lnTo>
                  <a:pt x="4481" y="2792"/>
                </a:lnTo>
                <a:lnTo>
                  <a:pt x="4481" y="2792"/>
                </a:lnTo>
                <a:lnTo>
                  <a:pt x="4514" y="2790"/>
                </a:lnTo>
                <a:lnTo>
                  <a:pt x="4549" y="2787"/>
                </a:lnTo>
                <a:lnTo>
                  <a:pt x="4586" y="2781"/>
                </a:lnTo>
                <a:lnTo>
                  <a:pt x="4622" y="2771"/>
                </a:lnTo>
                <a:lnTo>
                  <a:pt x="4641" y="2766"/>
                </a:lnTo>
                <a:lnTo>
                  <a:pt x="4661" y="2758"/>
                </a:lnTo>
                <a:lnTo>
                  <a:pt x="4680" y="2750"/>
                </a:lnTo>
                <a:lnTo>
                  <a:pt x="4697" y="2741"/>
                </a:lnTo>
                <a:lnTo>
                  <a:pt x="4716" y="2731"/>
                </a:lnTo>
                <a:lnTo>
                  <a:pt x="4734" y="2720"/>
                </a:lnTo>
                <a:lnTo>
                  <a:pt x="4751" y="2707"/>
                </a:lnTo>
                <a:lnTo>
                  <a:pt x="4769" y="2693"/>
                </a:lnTo>
                <a:lnTo>
                  <a:pt x="4769" y="2693"/>
                </a:lnTo>
                <a:lnTo>
                  <a:pt x="4783" y="2677"/>
                </a:lnTo>
                <a:lnTo>
                  <a:pt x="4798" y="2663"/>
                </a:lnTo>
                <a:lnTo>
                  <a:pt x="4812" y="2645"/>
                </a:lnTo>
                <a:lnTo>
                  <a:pt x="4823" y="2628"/>
                </a:lnTo>
                <a:lnTo>
                  <a:pt x="4834" y="2610"/>
                </a:lnTo>
                <a:lnTo>
                  <a:pt x="4845" y="2591"/>
                </a:lnTo>
                <a:lnTo>
                  <a:pt x="4853" y="2572"/>
                </a:lnTo>
                <a:lnTo>
                  <a:pt x="4863" y="2551"/>
                </a:lnTo>
                <a:lnTo>
                  <a:pt x="4869" y="2531"/>
                </a:lnTo>
                <a:lnTo>
                  <a:pt x="4876" y="2508"/>
                </a:lnTo>
                <a:lnTo>
                  <a:pt x="4880" y="2486"/>
                </a:lnTo>
                <a:lnTo>
                  <a:pt x="4884" y="2462"/>
                </a:lnTo>
                <a:lnTo>
                  <a:pt x="4887" y="2438"/>
                </a:lnTo>
                <a:lnTo>
                  <a:pt x="4888" y="2413"/>
                </a:lnTo>
                <a:lnTo>
                  <a:pt x="4888" y="2387"/>
                </a:lnTo>
                <a:lnTo>
                  <a:pt x="4888" y="2360"/>
                </a:lnTo>
                <a:lnTo>
                  <a:pt x="5760" y="1923"/>
                </a:lnTo>
                <a:lnTo>
                  <a:pt x="5695" y="1750"/>
                </a:lnTo>
                <a:lnTo>
                  <a:pt x="4772" y="2210"/>
                </a:lnTo>
                <a:close/>
                <a:moveTo>
                  <a:pt x="1359" y="2707"/>
                </a:moveTo>
                <a:lnTo>
                  <a:pt x="1359" y="2707"/>
                </a:lnTo>
                <a:lnTo>
                  <a:pt x="1338" y="2695"/>
                </a:lnTo>
                <a:lnTo>
                  <a:pt x="1319" y="2682"/>
                </a:lnTo>
                <a:lnTo>
                  <a:pt x="1300" y="2668"/>
                </a:lnTo>
                <a:lnTo>
                  <a:pt x="1283" y="2652"/>
                </a:lnTo>
                <a:lnTo>
                  <a:pt x="1265" y="2636"/>
                </a:lnTo>
                <a:lnTo>
                  <a:pt x="1251" y="2618"/>
                </a:lnTo>
                <a:lnTo>
                  <a:pt x="1238" y="2599"/>
                </a:lnTo>
                <a:lnTo>
                  <a:pt x="1228" y="2580"/>
                </a:lnTo>
                <a:lnTo>
                  <a:pt x="1228" y="2580"/>
                </a:lnTo>
                <a:lnTo>
                  <a:pt x="1222" y="2566"/>
                </a:lnTo>
                <a:lnTo>
                  <a:pt x="1219" y="2550"/>
                </a:lnTo>
                <a:lnTo>
                  <a:pt x="1217" y="2534"/>
                </a:lnTo>
                <a:lnTo>
                  <a:pt x="1217" y="2516"/>
                </a:lnTo>
                <a:lnTo>
                  <a:pt x="1219" y="2500"/>
                </a:lnTo>
                <a:lnTo>
                  <a:pt x="1224" y="2483"/>
                </a:lnTo>
                <a:lnTo>
                  <a:pt x="1230" y="2465"/>
                </a:lnTo>
                <a:lnTo>
                  <a:pt x="1238" y="2446"/>
                </a:lnTo>
                <a:lnTo>
                  <a:pt x="1238" y="2446"/>
                </a:lnTo>
                <a:lnTo>
                  <a:pt x="1260" y="2403"/>
                </a:lnTo>
                <a:lnTo>
                  <a:pt x="1283" y="2363"/>
                </a:lnTo>
                <a:lnTo>
                  <a:pt x="1307" y="2330"/>
                </a:lnTo>
                <a:lnTo>
                  <a:pt x="1330" y="2303"/>
                </a:lnTo>
                <a:lnTo>
                  <a:pt x="1342" y="2290"/>
                </a:lnTo>
                <a:lnTo>
                  <a:pt x="1354" y="2280"/>
                </a:lnTo>
                <a:lnTo>
                  <a:pt x="1366" y="2271"/>
                </a:lnTo>
                <a:lnTo>
                  <a:pt x="1377" y="2263"/>
                </a:lnTo>
                <a:lnTo>
                  <a:pt x="1389" y="2258"/>
                </a:lnTo>
                <a:lnTo>
                  <a:pt x="1401" y="2253"/>
                </a:lnTo>
                <a:lnTo>
                  <a:pt x="1412" y="2252"/>
                </a:lnTo>
                <a:lnTo>
                  <a:pt x="1423" y="2250"/>
                </a:lnTo>
                <a:lnTo>
                  <a:pt x="1423" y="2250"/>
                </a:lnTo>
                <a:lnTo>
                  <a:pt x="1436" y="2252"/>
                </a:lnTo>
                <a:lnTo>
                  <a:pt x="1450" y="2255"/>
                </a:lnTo>
                <a:lnTo>
                  <a:pt x="1464" y="2261"/>
                </a:lnTo>
                <a:lnTo>
                  <a:pt x="1480" y="2269"/>
                </a:lnTo>
                <a:lnTo>
                  <a:pt x="1495" y="2279"/>
                </a:lnTo>
                <a:lnTo>
                  <a:pt x="1512" y="2291"/>
                </a:lnTo>
                <a:lnTo>
                  <a:pt x="1528" y="2306"/>
                </a:lnTo>
                <a:lnTo>
                  <a:pt x="1544" y="2323"/>
                </a:lnTo>
                <a:lnTo>
                  <a:pt x="1544" y="2323"/>
                </a:lnTo>
                <a:lnTo>
                  <a:pt x="1517" y="2358"/>
                </a:lnTo>
                <a:lnTo>
                  <a:pt x="1490" y="2398"/>
                </a:lnTo>
                <a:lnTo>
                  <a:pt x="1461" y="2441"/>
                </a:lnTo>
                <a:lnTo>
                  <a:pt x="1434" y="2489"/>
                </a:lnTo>
                <a:lnTo>
                  <a:pt x="1421" y="2515"/>
                </a:lnTo>
                <a:lnTo>
                  <a:pt x="1410" y="2540"/>
                </a:lnTo>
                <a:lnTo>
                  <a:pt x="1399" y="2567"/>
                </a:lnTo>
                <a:lnTo>
                  <a:pt x="1388" y="2594"/>
                </a:lnTo>
                <a:lnTo>
                  <a:pt x="1378" y="2621"/>
                </a:lnTo>
                <a:lnTo>
                  <a:pt x="1370" y="2650"/>
                </a:lnTo>
                <a:lnTo>
                  <a:pt x="1364" y="2679"/>
                </a:lnTo>
                <a:lnTo>
                  <a:pt x="1359" y="2707"/>
                </a:lnTo>
                <a:lnTo>
                  <a:pt x="1359" y="2707"/>
                </a:lnTo>
                <a:close/>
                <a:moveTo>
                  <a:pt x="1751" y="3034"/>
                </a:moveTo>
                <a:lnTo>
                  <a:pt x="1751" y="3034"/>
                </a:lnTo>
                <a:lnTo>
                  <a:pt x="1727" y="3039"/>
                </a:lnTo>
                <a:lnTo>
                  <a:pt x="1714" y="3040"/>
                </a:lnTo>
                <a:lnTo>
                  <a:pt x="1702" y="3040"/>
                </a:lnTo>
                <a:lnTo>
                  <a:pt x="1702" y="3040"/>
                </a:lnTo>
                <a:lnTo>
                  <a:pt x="1687" y="3040"/>
                </a:lnTo>
                <a:lnTo>
                  <a:pt x="1668" y="3037"/>
                </a:lnTo>
                <a:lnTo>
                  <a:pt x="1659" y="3034"/>
                </a:lnTo>
                <a:lnTo>
                  <a:pt x="1648" y="3029"/>
                </a:lnTo>
                <a:lnTo>
                  <a:pt x="1635" y="3023"/>
                </a:lnTo>
                <a:lnTo>
                  <a:pt x="1624" y="3015"/>
                </a:lnTo>
                <a:lnTo>
                  <a:pt x="1611" y="3004"/>
                </a:lnTo>
                <a:lnTo>
                  <a:pt x="1600" y="2991"/>
                </a:lnTo>
                <a:lnTo>
                  <a:pt x="1589" y="2974"/>
                </a:lnTo>
                <a:lnTo>
                  <a:pt x="1577" y="2954"/>
                </a:lnTo>
                <a:lnTo>
                  <a:pt x="1566" y="2930"/>
                </a:lnTo>
                <a:lnTo>
                  <a:pt x="1557" y="2903"/>
                </a:lnTo>
                <a:lnTo>
                  <a:pt x="1549" y="2872"/>
                </a:lnTo>
                <a:lnTo>
                  <a:pt x="1541" y="2835"/>
                </a:lnTo>
                <a:lnTo>
                  <a:pt x="1541" y="2835"/>
                </a:lnTo>
                <a:lnTo>
                  <a:pt x="1541" y="2835"/>
                </a:lnTo>
                <a:lnTo>
                  <a:pt x="1538" y="2808"/>
                </a:lnTo>
                <a:lnTo>
                  <a:pt x="1538" y="2782"/>
                </a:lnTo>
                <a:lnTo>
                  <a:pt x="1538" y="2757"/>
                </a:lnTo>
                <a:lnTo>
                  <a:pt x="1541" y="2731"/>
                </a:lnTo>
                <a:lnTo>
                  <a:pt x="1547" y="2704"/>
                </a:lnTo>
                <a:lnTo>
                  <a:pt x="1554" y="2680"/>
                </a:lnTo>
                <a:lnTo>
                  <a:pt x="1561" y="2655"/>
                </a:lnTo>
                <a:lnTo>
                  <a:pt x="1571" y="2629"/>
                </a:lnTo>
                <a:lnTo>
                  <a:pt x="1582" y="2605"/>
                </a:lnTo>
                <a:lnTo>
                  <a:pt x="1593" y="2583"/>
                </a:lnTo>
                <a:lnTo>
                  <a:pt x="1619" y="2537"/>
                </a:lnTo>
                <a:lnTo>
                  <a:pt x="1646" y="2497"/>
                </a:lnTo>
                <a:lnTo>
                  <a:pt x="1673" y="2459"/>
                </a:lnTo>
                <a:lnTo>
                  <a:pt x="1737" y="2400"/>
                </a:lnTo>
                <a:lnTo>
                  <a:pt x="1737" y="2400"/>
                </a:lnTo>
                <a:lnTo>
                  <a:pt x="1754" y="2384"/>
                </a:lnTo>
                <a:lnTo>
                  <a:pt x="1775" y="2368"/>
                </a:lnTo>
                <a:lnTo>
                  <a:pt x="1797" y="2350"/>
                </a:lnTo>
                <a:lnTo>
                  <a:pt x="1823" y="2336"/>
                </a:lnTo>
                <a:lnTo>
                  <a:pt x="1848" y="2322"/>
                </a:lnTo>
                <a:lnTo>
                  <a:pt x="1875" y="2311"/>
                </a:lnTo>
                <a:lnTo>
                  <a:pt x="1888" y="2306"/>
                </a:lnTo>
                <a:lnTo>
                  <a:pt x="1901" y="2303"/>
                </a:lnTo>
                <a:lnTo>
                  <a:pt x="1914" y="2301"/>
                </a:lnTo>
                <a:lnTo>
                  <a:pt x="1925" y="2301"/>
                </a:lnTo>
                <a:lnTo>
                  <a:pt x="1925" y="2301"/>
                </a:lnTo>
                <a:lnTo>
                  <a:pt x="1934" y="2301"/>
                </a:lnTo>
                <a:lnTo>
                  <a:pt x="1944" y="2304"/>
                </a:lnTo>
                <a:lnTo>
                  <a:pt x="1952" y="2307"/>
                </a:lnTo>
                <a:lnTo>
                  <a:pt x="1960" y="2312"/>
                </a:lnTo>
                <a:lnTo>
                  <a:pt x="1968" y="2319"/>
                </a:lnTo>
                <a:lnTo>
                  <a:pt x="1974" y="2327"/>
                </a:lnTo>
                <a:lnTo>
                  <a:pt x="1987" y="2344"/>
                </a:lnTo>
                <a:lnTo>
                  <a:pt x="1998" y="2366"/>
                </a:lnTo>
                <a:lnTo>
                  <a:pt x="2008" y="2390"/>
                </a:lnTo>
                <a:lnTo>
                  <a:pt x="2016" y="2416"/>
                </a:lnTo>
                <a:lnTo>
                  <a:pt x="2022" y="2443"/>
                </a:lnTo>
                <a:lnTo>
                  <a:pt x="2022" y="2443"/>
                </a:lnTo>
                <a:lnTo>
                  <a:pt x="1987" y="2484"/>
                </a:lnTo>
                <a:lnTo>
                  <a:pt x="1945" y="2540"/>
                </a:lnTo>
                <a:lnTo>
                  <a:pt x="1925" y="2572"/>
                </a:lnTo>
                <a:lnTo>
                  <a:pt x="1902" y="2605"/>
                </a:lnTo>
                <a:lnTo>
                  <a:pt x="1880" y="2642"/>
                </a:lnTo>
                <a:lnTo>
                  <a:pt x="1858" y="2682"/>
                </a:lnTo>
                <a:lnTo>
                  <a:pt x="1837" y="2722"/>
                </a:lnTo>
                <a:lnTo>
                  <a:pt x="1816" y="2763"/>
                </a:lnTo>
                <a:lnTo>
                  <a:pt x="1799" y="2806"/>
                </a:lnTo>
                <a:lnTo>
                  <a:pt x="1783" y="2851"/>
                </a:lnTo>
                <a:lnTo>
                  <a:pt x="1770" y="2895"/>
                </a:lnTo>
                <a:lnTo>
                  <a:pt x="1761" y="2942"/>
                </a:lnTo>
                <a:lnTo>
                  <a:pt x="1754" y="2988"/>
                </a:lnTo>
                <a:lnTo>
                  <a:pt x="1753" y="3012"/>
                </a:lnTo>
                <a:lnTo>
                  <a:pt x="1751" y="3034"/>
                </a:lnTo>
                <a:lnTo>
                  <a:pt x="1751" y="3034"/>
                </a:lnTo>
                <a:close/>
                <a:moveTo>
                  <a:pt x="2293" y="2706"/>
                </a:moveTo>
                <a:lnTo>
                  <a:pt x="2293" y="2706"/>
                </a:lnTo>
                <a:lnTo>
                  <a:pt x="2274" y="2731"/>
                </a:lnTo>
                <a:lnTo>
                  <a:pt x="2256" y="2758"/>
                </a:lnTo>
                <a:lnTo>
                  <a:pt x="2239" y="2789"/>
                </a:lnTo>
                <a:lnTo>
                  <a:pt x="2224" y="2819"/>
                </a:lnTo>
                <a:lnTo>
                  <a:pt x="2210" y="2852"/>
                </a:lnTo>
                <a:lnTo>
                  <a:pt x="2197" y="2886"/>
                </a:lnTo>
                <a:lnTo>
                  <a:pt x="2188" y="2921"/>
                </a:lnTo>
                <a:lnTo>
                  <a:pt x="2178" y="2958"/>
                </a:lnTo>
                <a:lnTo>
                  <a:pt x="2170" y="2994"/>
                </a:lnTo>
                <a:lnTo>
                  <a:pt x="2164" y="3032"/>
                </a:lnTo>
                <a:lnTo>
                  <a:pt x="2161" y="3072"/>
                </a:lnTo>
                <a:lnTo>
                  <a:pt x="2157" y="3112"/>
                </a:lnTo>
                <a:lnTo>
                  <a:pt x="2156" y="3152"/>
                </a:lnTo>
                <a:lnTo>
                  <a:pt x="2157" y="3192"/>
                </a:lnTo>
                <a:lnTo>
                  <a:pt x="2159" y="3232"/>
                </a:lnTo>
                <a:lnTo>
                  <a:pt x="2164" y="3271"/>
                </a:lnTo>
                <a:lnTo>
                  <a:pt x="2164" y="3271"/>
                </a:lnTo>
                <a:lnTo>
                  <a:pt x="2151" y="3276"/>
                </a:lnTo>
                <a:lnTo>
                  <a:pt x="2138" y="3279"/>
                </a:lnTo>
                <a:lnTo>
                  <a:pt x="2126" y="3283"/>
                </a:lnTo>
                <a:lnTo>
                  <a:pt x="2111" y="3284"/>
                </a:lnTo>
                <a:lnTo>
                  <a:pt x="2111" y="3284"/>
                </a:lnTo>
                <a:lnTo>
                  <a:pt x="2095" y="3283"/>
                </a:lnTo>
                <a:lnTo>
                  <a:pt x="2081" y="3279"/>
                </a:lnTo>
                <a:lnTo>
                  <a:pt x="2067" y="3273"/>
                </a:lnTo>
                <a:lnTo>
                  <a:pt x="2054" y="3265"/>
                </a:lnTo>
                <a:lnTo>
                  <a:pt x="2041" y="3257"/>
                </a:lnTo>
                <a:lnTo>
                  <a:pt x="2028" y="3246"/>
                </a:lnTo>
                <a:lnTo>
                  <a:pt x="2017" y="3233"/>
                </a:lnTo>
                <a:lnTo>
                  <a:pt x="2006" y="3219"/>
                </a:lnTo>
                <a:lnTo>
                  <a:pt x="1996" y="3205"/>
                </a:lnTo>
                <a:lnTo>
                  <a:pt x="1987" y="3189"/>
                </a:lnTo>
                <a:lnTo>
                  <a:pt x="1968" y="3155"/>
                </a:lnTo>
                <a:lnTo>
                  <a:pt x="1952" y="3120"/>
                </a:lnTo>
                <a:lnTo>
                  <a:pt x="1939" y="3085"/>
                </a:lnTo>
                <a:lnTo>
                  <a:pt x="1939" y="3085"/>
                </a:lnTo>
                <a:lnTo>
                  <a:pt x="1939" y="3085"/>
                </a:lnTo>
                <a:lnTo>
                  <a:pt x="1938" y="3068"/>
                </a:lnTo>
                <a:lnTo>
                  <a:pt x="1936" y="3050"/>
                </a:lnTo>
                <a:lnTo>
                  <a:pt x="1936" y="3031"/>
                </a:lnTo>
                <a:lnTo>
                  <a:pt x="1938" y="3013"/>
                </a:lnTo>
                <a:lnTo>
                  <a:pt x="1939" y="2994"/>
                </a:lnTo>
                <a:lnTo>
                  <a:pt x="1942" y="2975"/>
                </a:lnTo>
                <a:lnTo>
                  <a:pt x="1950" y="2937"/>
                </a:lnTo>
                <a:lnTo>
                  <a:pt x="1963" y="2897"/>
                </a:lnTo>
                <a:lnTo>
                  <a:pt x="1977" y="2859"/>
                </a:lnTo>
                <a:lnTo>
                  <a:pt x="1995" y="2821"/>
                </a:lnTo>
                <a:lnTo>
                  <a:pt x="2014" y="2782"/>
                </a:lnTo>
                <a:lnTo>
                  <a:pt x="2035" y="2746"/>
                </a:lnTo>
                <a:lnTo>
                  <a:pt x="2055" y="2711"/>
                </a:lnTo>
                <a:lnTo>
                  <a:pt x="2078" y="2677"/>
                </a:lnTo>
                <a:lnTo>
                  <a:pt x="2100" y="2645"/>
                </a:lnTo>
                <a:lnTo>
                  <a:pt x="2141" y="2588"/>
                </a:lnTo>
                <a:lnTo>
                  <a:pt x="2178" y="2545"/>
                </a:lnTo>
                <a:lnTo>
                  <a:pt x="2178" y="2545"/>
                </a:lnTo>
                <a:lnTo>
                  <a:pt x="2191" y="2538"/>
                </a:lnTo>
                <a:lnTo>
                  <a:pt x="2210" y="2534"/>
                </a:lnTo>
                <a:lnTo>
                  <a:pt x="2232" y="2529"/>
                </a:lnTo>
                <a:lnTo>
                  <a:pt x="2256" y="2527"/>
                </a:lnTo>
                <a:lnTo>
                  <a:pt x="2256" y="2527"/>
                </a:lnTo>
                <a:lnTo>
                  <a:pt x="2277" y="2529"/>
                </a:lnTo>
                <a:lnTo>
                  <a:pt x="2298" y="2534"/>
                </a:lnTo>
                <a:lnTo>
                  <a:pt x="2317" y="2540"/>
                </a:lnTo>
                <a:lnTo>
                  <a:pt x="2334" y="2550"/>
                </a:lnTo>
                <a:lnTo>
                  <a:pt x="2353" y="2562"/>
                </a:lnTo>
                <a:lnTo>
                  <a:pt x="2369" y="2578"/>
                </a:lnTo>
                <a:lnTo>
                  <a:pt x="2387" y="2597"/>
                </a:lnTo>
                <a:lnTo>
                  <a:pt x="2401" y="2618"/>
                </a:lnTo>
                <a:lnTo>
                  <a:pt x="2401" y="2618"/>
                </a:lnTo>
                <a:lnTo>
                  <a:pt x="2373" y="2636"/>
                </a:lnTo>
                <a:lnTo>
                  <a:pt x="2345" y="2655"/>
                </a:lnTo>
                <a:lnTo>
                  <a:pt x="2318" y="2679"/>
                </a:lnTo>
                <a:lnTo>
                  <a:pt x="2293" y="2706"/>
                </a:lnTo>
                <a:lnTo>
                  <a:pt x="2293" y="2706"/>
                </a:lnTo>
                <a:close/>
                <a:moveTo>
                  <a:pt x="2666" y="3343"/>
                </a:moveTo>
                <a:lnTo>
                  <a:pt x="2666" y="3348"/>
                </a:lnTo>
                <a:lnTo>
                  <a:pt x="2666" y="3348"/>
                </a:lnTo>
                <a:lnTo>
                  <a:pt x="2664" y="3362"/>
                </a:lnTo>
                <a:lnTo>
                  <a:pt x="2659" y="3380"/>
                </a:lnTo>
                <a:lnTo>
                  <a:pt x="2651" y="3399"/>
                </a:lnTo>
                <a:lnTo>
                  <a:pt x="2647" y="3407"/>
                </a:lnTo>
                <a:lnTo>
                  <a:pt x="2642" y="3415"/>
                </a:lnTo>
                <a:lnTo>
                  <a:pt x="2642" y="3415"/>
                </a:lnTo>
                <a:lnTo>
                  <a:pt x="2637" y="3418"/>
                </a:lnTo>
                <a:lnTo>
                  <a:pt x="2629" y="3423"/>
                </a:lnTo>
                <a:lnTo>
                  <a:pt x="2616" y="3426"/>
                </a:lnTo>
                <a:lnTo>
                  <a:pt x="2596" y="3428"/>
                </a:lnTo>
                <a:lnTo>
                  <a:pt x="2596" y="3428"/>
                </a:lnTo>
                <a:lnTo>
                  <a:pt x="2575" y="3426"/>
                </a:lnTo>
                <a:lnTo>
                  <a:pt x="2575" y="3426"/>
                </a:lnTo>
                <a:lnTo>
                  <a:pt x="2551" y="3423"/>
                </a:lnTo>
                <a:lnTo>
                  <a:pt x="2530" y="3417"/>
                </a:lnTo>
                <a:lnTo>
                  <a:pt x="2510" y="3410"/>
                </a:lnTo>
                <a:lnTo>
                  <a:pt x="2489" y="3402"/>
                </a:lnTo>
                <a:lnTo>
                  <a:pt x="2471" y="3393"/>
                </a:lnTo>
                <a:lnTo>
                  <a:pt x="2454" y="3381"/>
                </a:lnTo>
                <a:lnTo>
                  <a:pt x="2438" y="3372"/>
                </a:lnTo>
                <a:lnTo>
                  <a:pt x="2424" y="3361"/>
                </a:lnTo>
                <a:lnTo>
                  <a:pt x="2398" y="3338"/>
                </a:lnTo>
                <a:lnTo>
                  <a:pt x="2377" y="3316"/>
                </a:lnTo>
                <a:lnTo>
                  <a:pt x="2363" y="3297"/>
                </a:lnTo>
                <a:lnTo>
                  <a:pt x="2352" y="3284"/>
                </a:lnTo>
                <a:lnTo>
                  <a:pt x="2352" y="3284"/>
                </a:lnTo>
                <a:lnTo>
                  <a:pt x="2347" y="3251"/>
                </a:lnTo>
                <a:lnTo>
                  <a:pt x="2344" y="3219"/>
                </a:lnTo>
                <a:lnTo>
                  <a:pt x="2342" y="3187"/>
                </a:lnTo>
                <a:lnTo>
                  <a:pt x="2341" y="3154"/>
                </a:lnTo>
                <a:lnTo>
                  <a:pt x="2342" y="3122"/>
                </a:lnTo>
                <a:lnTo>
                  <a:pt x="2344" y="3088"/>
                </a:lnTo>
                <a:lnTo>
                  <a:pt x="2347" y="3058"/>
                </a:lnTo>
                <a:lnTo>
                  <a:pt x="2353" y="3026"/>
                </a:lnTo>
                <a:lnTo>
                  <a:pt x="2358" y="2996"/>
                </a:lnTo>
                <a:lnTo>
                  <a:pt x="2366" y="2967"/>
                </a:lnTo>
                <a:lnTo>
                  <a:pt x="2376" y="2940"/>
                </a:lnTo>
                <a:lnTo>
                  <a:pt x="2385" y="2913"/>
                </a:lnTo>
                <a:lnTo>
                  <a:pt x="2396" y="2889"/>
                </a:lnTo>
                <a:lnTo>
                  <a:pt x="2408" y="2865"/>
                </a:lnTo>
                <a:lnTo>
                  <a:pt x="2422" y="2844"/>
                </a:lnTo>
                <a:lnTo>
                  <a:pt x="2436" y="2825"/>
                </a:lnTo>
                <a:lnTo>
                  <a:pt x="2436" y="2825"/>
                </a:lnTo>
                <a:lnTo>
                  <a:pt x="2447" y="2813"/>
                </a:lnTo>
                <a:lnTo>
                  <a:pt x="2459" y="2801"/>
                </a:lnTo>
                <a:lnTo>
                  <a:pt x="2471" y="2792"/>
                </a:lnTo>
                <a:lnTo>
                  <a:pt x="2484" y="2784"/>
                </a:lnTo>
                <a:lnTo>
                  <a:pt x="2497" y="2778"/>
                </a:lnTo>
                <a:lnTo>
                  <a:pt x="2510" y="2774"/>
                </a:lnTo>
                <a:lnTo>
                  <a:pt x="2524" y="2771"/>
                </a:lnTo>
                <a:lnTo>
                  <a:pt x="2537" y="2771"/>
                </a:lnTo>
                <a:lnTo>
                  <a:pt x="2537" y="2771"/>
                </a:lnTo>
                <a:lnTo>
                  <a:pt x="2546" y="2771"/>
                </a:lnTo>
                <a:lnTo>
                  <a:pt x="2561" y="2774"/>
                </a:lnTo>
                <a:lnTo>
                  <a:pt x="2580" y="2782"/>
                </a:lnTo>
                <a:lnTo>
                  <a:pt x="2591" y="2789"/>
                </a:lnTo>
                <a:lnTo>
                  <a:pt x="2602" y="2797"/>
                </a:lnTo>
                <a:lnTo>
                  <a:pt x="2615" y="2806"/>
                </a:lnTo>
                <a:lnTo>
                  <a:pt x="2627" y="2817"/>
                </a:lnTo>
                <a:lnTo>
                  <a:pt x="2640" y="2832"/>
                </a:lnTo>
                <a:lnTo>
                  <a:pt x="2651" y="2849"/>
                </a:lnTo>
                <a:lnTo>
                  <a:pt x="2664" y="2868"/>
                </a:lnTo>
                <a:lnTo>
                  <a:pt x="2675" y="2891"/>
                </a:lnTo>
                <a:lnTo>
                  <a:pt x="2685" y="2916"/>
                </a:lnTo>
                <a:lnTo>
                  <a:pt x="2696" y="2946"/>
                </a:lnTo>
                <a:lnTo>
                  <a:pt x="2663" y="3337"/>
                </a:lnTo>
                <a:lnTo>
                  <a:pt x="2666" y="33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3" name="Freeform 5" descr="delivery icon" title="delivery icon"/>
          <p:cNvSpPr>
            <a:spLocks noChangeAspect="1" noEditPoints="1"/>
          </p:cNvSpPr>
          <p:nvPr/>
        </p:nvSpPr>
        <p:spPr bwMode="auto">
          <a:xfrm>
            <a:off x="7269366" y="1529443"/>
            <a:ext cx="447822" cy="365760"/>
          </a:xfrm>
          <a:custGeom>
            <a:avLst/>
            <a:gdLst>
              <a:gd name="T0" fmla="*/ 2172 w 3176"/>
              <a:gd name="T1" fmla="*/ 2180 h 2594"/>
              <a:gd name="T2" fmla="*/ 1290 w 3176"/>
              <a:gd name="T3" fmla="*/ 2316 h 2594"/>
              <a:gd name="T4" fmla="*/ 492 w 3176"/>
              <a:gd name="T5" fmla="*/ 1378 h 2594"/>
              <a:gd name="T6" fmla="*/ 742 w 3176"/>
              <a:gd name="T7" fmla="*/ 1280 h 2594"/>
              <a:gd name="T8" fmla="*/ 814 w 3176"/>
              <a:gd name="T9" fmla="*/ 1272 h 2594"/>
              <a:gd name="T10" fmla="*/ 904 w 3176"/>
              <a:gd name="T11" fmla="*/ 1288 h 2594"/>
              <a:gd name="T12" fmla="*/ 1066 w 3176"/>
              <a:gd name="T13" fmla="*/ 1380 h 2594"/>
              <a:gd name="T14" fmla="*/ 1560 w 3176"/>
              <a:gd name="T15" fmla="*/ 1430 h 2594"/>
              <a:gd name="T16" fmla="*/ 1736 w 3176"/>
              <a:gd name="T17" fmla="*/ 1502 h 2594"/>
              <a:gd name="T18" fmla="*/ 1824 w 3176"/>
              <a:gd name="T19" fmla="*/ 1606 h 2594"/>
              <a:gd name="T20" fmla="*/ 1832 w 3176"/>
              <a:gd name="T21" fmla="*/ 1644 h 2594"/>
              <a:gd name="T22" fmla="*/ 1814 w 3176"/>
              <a:gd name="T23" fmla="*/ 1668 h 2594"/>
              <a:gd name="T24" fmla="*/ 1780 w 3176"/>
              <a:gd name="T25" fmla="*/ 1680 h 2594"/>
              <a:gd name="T26" fmla="*/ 1710 w 3176"/>
              <a:gd name="T27" fmla="*/ 1692 h 2594"/>
              <a:gd name="T28" fmla="*/ 1000 w 3176"/>
              <a:gd name="T29" fmla="*/ 1708 h 2594"/>
              <a:gd name="T30" fmla="*/ 858 w 3176"/>
              <a:gd name="T31" fmla="*/ 1836 h 2594"/>
              <a:gd name="T32" fmla="*/ 870 w 3176"/>
              <a:gd name="T33" fmla="*/ 1950 h 2594"/>
              <a:gd name="T34" fmla="*/ 944 w 3176"/>
              <a:gd name="T35" fmla="*/ 1936 h 2594"/>
              <a:gd name="T36" fmla="*/ 972 w 3176"/>
              <a:gd name="T37" fmla="*/ 1842 h 2594"/>
              <a:gd name="T38" fmla="*/ 1624 w 3176"/>
              <a:gd name="T39" fmla="*/ 1800 h 2594"/>
              <a:gd name="T40" fmla="*/ 1836 w 3176"/>
              <a:gd name="T41" fmla="*/ 1802 h 2594"/>
              <a:gd name="T42" fmla="*/ 1990 w 3176"/>
              <a:gd name="T43" fmla="*/ 1800 h 2594"/>
              <a:gd name="T44" fmla="*/ 2156 w 3176"/>
              <a:gd name="T45" fmla="*/ 1786 h 2594"/>
              <a:gd name="T46" fmla="*/ 2298 w 3176"/>
              <a:gd name="T47" fmla="*/ 1750 h 2594"/>
              <a:gd name="T48" fmla="*/ 2908 w 3176"/>
              <a:gd name="T49" fmla="*/ 1400 h 2594"/>
              <a:gd name="T50" fmla="*/ 3038 w 3176"/>
              <a:gd name="T51" fmla="*/ 1406 h 2594"/>
              <a:gd name="T52" fmla="*/ 3064 w 3176"/>
              <a:gd name="T53" fmla="*/ 1488 h 2594"/>
              <a:gd name="T54" fmla="*/ 264 w 3176"/>
              <a:gd name="T55" fmla="*/ 2436 h 2594"/>
              <a:gd name="T56" fmla="*/ 712 w 3176"/>
              <a:gd name="T57" fmla="*/ 220 h 2594"/>
              <a:gd name="T58" fmla="*/ 1226 w 3176"/>
              <a:gd name="T59" fmla="*/ 578 h 2594"/>
              <a:gd name="T60" fmla="*/ 1316 w 3176"/>
              <a:gd name="T61" fmla="*/ 636 h 2594"/>
              <a:gd name="T62" fmla="*/ 1702 w 3176"/>
              <a:gd name="T63" fmla="*/ 624 h 2594"/>
              <a:gd name="T64" fmla="*/ 1752 w 3176"/>
              <a:gd name="T65" fmla="*/ 636 h 2594"/>
              <a:gd name="T66" fmla="*/ 1820 w 3176"/>
              <a:gd name="T67" fmla="*/ 610 h 2594"/>
              <a:gd name="T68" fmla="*/ 2328 w 3176"/>
              <a:gd name="T69" fmla="*/ 212 h 2594"/>
              <a:gd name="T70" fmla="*/ 2382 w 3176"/>
              <a:gd name="T71" fmla="*/ 1578 h 2594"/>
              <a:gd name="T72" fmla="*/ 1928 w 3176"/>
              <a:gd name="T73" fmla="*/ 1696 h 2594"/>
              <a:gd name="T74" fmla="*/ 1896 w 3176"/>
              <a:gd name="T75" fmla="*/ 1520 h 2594"/>
              <a:gd name="T76" fmla="*/ 1732 w 3176"/>
              <a:gd name="T77" fmla="*/ 1374 h 2594"/>
              <a:gd name="T78" fmla="*/ 1308 w 3176"/>
              <a:gd name="T79" fmla="*/ 1322 h 2594"/>
              <a:gd name="T80" fmla="*/ 1004 w 3176"/>
              <a:gd name="T81" fmla="*/ 1224 h 2594"/>
              <a:gd name="T82" fmla="*/ 934 w 3176"/>
              <a:gd name="T83" fmla="*/ 1186 h 2594"/>
              <a:gd name="T84" fmla="*/ 850 w 3176"/>
              <a:gd name="T85" fmla="*/ 1168 h 2594"/>
              <a:gd name="T86" fmla="*/ 710 w 3176"/>
              <a:gd name="T87" fmla="*/ 1178 h 2594"/>
              <a:gd name="T88" fmla="*/ 1568 w 3176"/>
              <a:gd name="T89" fmla="*/ 382 h 2594"/>
              <a:gd name="T90" fmla="*/ 1502 w 3176"/>
              <a:gd name="T91" fmla="*/ 382 h 2594"/>
              <a:gd name="T92" fmla="*/ 3076 w 3176"/>
              <a:gd name="T93" fmla="*/ 1302 h 2594"/>
              <a:gd name="T94" fmla="*/ 2844 w 3176"/>
              <a:gd name="T95" fmla="*/ 1312 h 2594"/>
              <a:gd name="T96" fmla="*/ 2480 w 3176"/>
              <a:gd name="T97" fmla="*/ 218 h 2594"/>
              <a:gd name="T98" fmla="*/ 2390 w 3176"/>
              <a:gd name="T99" fmla="*/ 118 h 2594"/>
              <a:gd name="T100" fmla="*/ 1848 w 3176"/>
              <a:gd name="T101" fmla="*/ 32 h 2594"/>
              <a:gd name="T102" fmla="*/ 1260 w 3176"/>
              <a:gd name="T103" fmla="*/ 0 h 2594"/>
              <a:gd name="T104" fmla="*/ 742 w 3176"/>
              <a:gd name="T105" fmla="*/ 106 h 2594"/>
              <a:gd name="T106" fmla="*/ 628 w 3176"/>
              <a:gd name="T107" fmla="*/ 152 h 2594"/>
              <a:gd name="T108" fmla="*/ 582 w 3176"/>
              <a:gd name="T109" fmla="*/ 1218 h 2594"/>
              <a:gd name="T110" fmla="*/ 370 w 3176"/>
              <a:gd name="T111" fmla="*/ 2594 h 2594"/>
              <a:gd name="T112" fmla="*/ 2068 w 3176"/>
              <a:gd name="T113" fmla="*/ 2306 h 2594"/>
              <a:gd name="T114" fmla="*/ 2276 w 3176"/>
              <a:gd name="T115" fmla="*/ 2244 h 2594"/>
              <a:gd name="T116" fmla="*/ 3158 w 3176"/>
              <a:gd name="T117" fmla="*/ 1540 h 2594"/>
              <a:gd name="T118" fmla="*/ 3168 w 3176"/>
              <a:gd name="T119" fmla="*/ 1414 h 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76" h="2594">
                <a:moveTo>
                  <a:pt x="3054" y="1502"/>
                </a:moveTo>
                <a:lnTo>
                  <a:pt x="2250" y="2128"/>
                </a:lnTo>
                <a:lnTo>
                  <a:pt x="2246" y="2132"/>
                </a:lnTo>
                <a:lnTo>
                  <a:pt x="2246" y="2132"/>
                </a:lnTo>
                <a:lnTo>
                  <a:pt x="2232" y="2144"/>
                </a:lnTo>
                <a:lnTo>
                  <a:pt x="2218" y="2156"/>
                </a:lnTo>
                <a:lnTo>
                  <a:pt x="2202" y="2164"/>
                </a:lnTo>
                <a:lnTo>
                  <a:pt x="2188" y="2174"/>
                </a:lnTo>
                <a:lnTo>
                  <a:pt x="2172" y="2180"/>
                </a:lnTo>
                <a:lnTo>
                  <a:pt x="2156" y="2186"/>
                </a:lnTo>
                <a:lnTo>
                  <a:pt x="2138" y="2190"/>
                </a:lnTo>
                <a:lnTo>
                  <a:pt x="2122" y="2194"/>
                </a:lnTo>
                <a:lnTo>
                  <a:pt x="2122" y="2194"/>
                </a:lnTo>
                <a:lnTo>
                  <a:pt x="2092" y="2198"/>
                </a:lnTo>
                <a:lnTo>
                  <a:pt x="2064" y="2200"/>
                </a:lnTo>
                <a:lnTo>
                  <a:pt x="1366" y="2306"/>
                </a:lnTo>
                <a:lnTo>
                  <a:pt x="1366" y="2306"/>
                </a:lnTo>
                <a:lnTo>
                  <a:pt x="1290" y="2316"/>
                </a:lnTo>
                <a:lnTo>
                  <a:pt x="1214" y="2324"/>
                </a:lnTo>
                <a:lnTo>
                  <a:pt x="1136" y="2328"/>
                </a:lnTo>
                <a:lnTo>
                  <a:pt x="1058" y="2330"/>
                </a:lnTo>
                <a:lnTo>
                  <a:pt x="370" y="2330"/>
                </a:lnTo>
                <a:lnTo>
                  <a:pt x="370" y="1456"/>
                </a:lnTo>
                <a:lnTo>
                  <a:pt x="370" y="1456"/>
                </a:lnTo>
                <a:lnTo>
                  <a:pt x="426" y="1418"/>
                </a:lnTo>
                <a:lnTo>
                  <a:pt x="458" y="1398"/>
                </a:lnTo>
                <a:lnTo>
                  <a:pt x="492" y="1378"/>
                </a:lnTo>
                <a:lnTo>
                  <a:pt x="530" y="1358"/>
                </a:lnTo>
                <a:lnTo>
                  <a:pt x="568" y="1340"/>
                </a:lnTo>
                <a:lnTo>
                  <a:pt x="608" y="1322"/>
                </a:lnTo>
                <a:lnTo>
                  <a:pt x="648" y="1306"/>
                </a:lnTo>
                <a:lnTo>
                  <a:pt x="648" y="1306"/>
                </a:lnTo>
                <a:lnTo>
                  <a:pt x="652" y="1304"/>
                </a:lnTo>
                <a:lnTo>
                  <a:pt x="652" y="1304"/>
                </a:lnTo>
                <a:lnTo>
                  <a:pt x="698" y="1290"/>
                </a:lnTo>
                <a:lnTo>
                  <a:pt x="742" y="1280"/>
                </a:lnTo>
                <a:lnTo>
                  <a:pt x="742" y="1280"/>
                </a:lnTo>
                <a:lnTo>
                  <a:pt x="746" y="1278"/>
                </a:lnTo>
                <a:lnTo>
                  <a:pt x="746" y="1278"/>
                </a:lnTo>
                <a:lnTo>
                  <a:pt x="778" y="1274"/>
                </a:lnTo>
                <a:lnTo>
                  <a:pt x="778" y="1274"/>
                </a:lnTo>
                <a:lnTo>
                  <a:pt x="792" y="1272"/>
                </a:lnTo>
                <a:lnTo>
                  <a:pt x="792" y="1272"/>
                </a:lnTo>
                <a:lnTo>
                  <a:pt x="814" y="1272"/>
                </a:lnTo>
                <a:lnTo>
                  <a:pt x="814" y="1272"/>
                </a:lnTo>
                <a:lnTo>
                  <a:pt x="832" y="1272"/>
                </a:lnTo>
                <a:lnTo>
                  <a:pt x="832" y="1272"/>
                </a:lnTo>
                <a:lnTo>
                  <a:pt x="850" y="1274"/>
                </a:lnTo>
                <a:lnTo>
                  <a:pt x="850" y="1274"/>
                </a:lnTo>
                <a:lnTo>
                  <a:pt x="870" y="1278"/>
                </a:lnTo>
                <a:lnTo>
                  <a:pt x="870" y="1278"/>
                </a:lnTo>
                <a:lnTo>
                  <a:pt x="882" y="1280"/>
                </a:lnTo>
                <a:lnTo>
                  <a:pt x="882" y="1280"/>
                </a:lnTo>
                <a:lnTo>
                  <a:pt x="904" y="1288"/>
                </a:lnTo>
                <a:lnTo>
                  <a:pt x="904" y="1288"/>
                </a:lnTo>
                <a:lnTo>
                  <a:pt x="914" y="1292"/>
                </a:lnTo>
                <a:lnTo>
                  <a:pt x="914" y="1292"/>
                </a:lnTo>
                <a:lnTo>
                  <a:pt x="928" y="1300"/>
                </a:lnTo>
                <a:lnTo>
                  <a:pt x="942" y="1308"/>
                </a:lnTo>
                <a:lnTo>
                  <a:pt x="942" y="1308"/>
                </a:lnTo>
                <a:lnTo>
                  <a:pt x="980" y="1336"/>
                </a:lnTo>
                <a:lnTo>
                  <a:pt x="1022" y="1360"/>
                </a:lnTo>
                <a:lnTo>
                  <a:pt x="1066" y="1380"/>
                </a:lnTo>
                <a:lnTo>
                  <a:pt x="1112" y="1396"/>
                </a:lnTo>
                <a:lnTo>
                  <a:pt x="1160" y="1410"/>
                </a:lnTo>
                <a:lnTo>
                  <a:pt x="1208" y="1420"/>
                </a:lnTo>
                <a:lnTo>
                  <a:pt x="1258" y="1426"/>
                </a:lnTo>
                <a:lnTo>
                  <a:pt x="1308" y="1428"/>
                </a:lnTo>
                <a:lnTo>
                  <a:pt x="1514" y="1428"/>
                </a:lnTo>
                <a:lnTo>
                  <a:pt x="1514" y="1428"/>
                </a:lnTo>
                <a:lnTo>
                  <a:pt x="1538" y="1428"/>
                </a:lnTo>
                <a:lnTo>
                  <a:pt x="1560" y="1430"/>
                </a:lnTo>
                <a:lnTo>
                  <a:pt x="1580" y="1434"/>
                </a:lnTo>
                <a:lnTo>
                  <a:pt x="1602" y="1438"/>
                </a:lnTo>
                <a:lnTo>
                  <a:pt x="1624" y="1444"/>
                </a:lnTo>
                <a:lnTo>
                  <a:pt x="1644" y="1450"/>
                </a:lnTo>
                <a:lnTo>
                  <a:pt x="1664" y="1458"/>
                </a:lnTo>
                <a:lnTo>
                  <a:pt x="1682" y="1468"/>
                </a:lnTo>
                <a:lnTo>
                  <a:pt x="1700" y="1478"/>
                </a:lnTo>
                <a:lnTo>
                  <a:pt x="1718" y="1490"/>
                </a:lnTo>
                <a:lnTo>
                  <a:pt x="1736" y="1502"/>
                </a:lnTo>
                <a:lnTo>
                  <a:pt x="1752" y="1516"/>
                </a:lnTo>
                <a:lnTo>
                  <a:pt x="1768" y="1530"/>
                </a:lnTo>
                <a:lnTo>
                  <a:pt x="1782" y="1544"/>
                </a:lnTo>
                <a:lnTo>
                  <a:pt x="1794" y="1562"/>
                </a:lnTo>
                <a:lnTo>
                  <a:pt x="1808" y="1578"/>
                </a:lnTo>
                <a:lnTo>
                  <a:pt x="1808" y="1578"/>
                </a:lnTo>
                <a:lnTo>
                  <a:pt x="1822" y="1602"/>
                </a:lnTo>
                <a:lnTo>
                  <a:pt x="1822" y="1602"/>
                </a:lnTo>
                <a:lnTo>
                  <a:pt x="1824" y="1606"/>
                </a:lnTo>
                <a:lnTo>
                  <a:pt x="1824" y="1606"/>
                </a:lnTo>
                <a:lnTo>
                  <a:pt x="1830" y="1622"/>
                </a:lnTo>
                <a:lnTo>
                  <a:pt x="1830" y="1622"/>
                </a:lnTo>
                <a:lnTo>
                  <a:pt x="1832" y="1626"/>
                </a:lnTo>
                <a:lnTo>
                  <a:pt x="1832" y="1626"/>
                </a:lnTo>
                <a:lnTo>
                  <a:pt x="1834" y="1640"/>
                </a:lnTo>
                <a:lnTo>
                  <a:pt x="1834" y="1640"/>
                </a:lnTo>
                <a:lnTo>
                  <a:pt x="1832" y="1644"/>
                </a:lnTo>
                <a:lnTo>
                  <a:pt x="1832" y="1644"/>
                </a:lnTo>
                <a:lnTo>
                  <a:pt x="1832" y="1652"/>
                </a:lnTo>
                <a:lnTo>
                  <a:pt x="1832" y="1652"/>
                </a:lnTo>
                <a:lnTo>
                  <a:pt x="1830" y="1654"/>
                </a:lnTo>
                <a:lnTo>
                  <a:pt x="1830" y="1654"/>
                </a:lnTo>
                <a:lnTo>
                  <a:pt x="1824" y="1660"/>
                </a:lnTo>
                <a:lnTo>
                  <a:pt x="1824" y="1660"/>
                </a:lnTo>
                <a:lnTo>
                  <a:pt x="1820" y="1664"/>
                </a:lnTo>
                <a:lnTo>
                  <a:pt x="1820" y="1664"/>
                </a:lnTo>
                <a:lnTo>
                  <a:pt x="1814" y="1668"/>
                </a:lnTo>
                <a:lnTo>
                  <a:pt x="1814" y="1668"/>
                </a:lnTo>
                <a:lnTo>
                  <a:pt x="1806" y="1670"/>
                </a:lnTo>
                <a:lnTo>
                  <a:pt x="1806" y="1670"/>
                </a:lnTo>
                <a:lnTo>
                  <a:pt x="1800" y="1674"/>
                </a:lnTo>
                <a:lnTo>
                  <a:pt x="1800" y="1674"/>
                </a:lnTo>
                <a:lnTo>
                  <a:pt x="1792" y="1678"/>
                </a:lnTo>
                <a:lnTo>
                  <a:pt x="1792" y="1678"/>
                </a:lnTo>
                <a:lnTo>
                  <a:pt x="1780" y="1680"/>
                </a:lnTo>
                <a:lnTo>
                  <a:pt x="1780" y="1680"/>
                </a:lnTo>
                <a:lnTo>
                  <a:pt x="1774" y="1682"/>
                </a:lnTo>
                <a:lnTo>
                  <a:pt x="1774" y="1682"/>
                </a:lnTo>
                <a:lnTo>
                  <a:pt x="1758" y="1686"/>
                </a:lnTo>
                <a:lnTo>
                  <a:pt x="1758" y="1686"/>
                </a:lnTo>
                <a:lnTo>
                  <a:pt x="1750" y="1688"/>
                </a:lnTo>
                <a:lnTo>
                  <a:pt x="1750" y="1688"/>
                </a:lnTo>
                <a:lnTo>
                  <a:pt x="1736" y="1690"/>
                </a:lnTo>
                <a:lnTo>
                  <a:pt x="1736" y="1690"/>
                </a:lnTo>
                <a:lnTo>
                  <a:pt x="1710" y="1692"/>
                </a:lnTo>
                <a:lnTo>
                  <a:pt x="1678" y="1694"/>
                </a:lnTo>
                <a:lnTo>
                  <a:pt x="1678" y="1694"/>
                </a:lnTo>
                <a:lnTo>
                  <a:pt x="1626" y="1694"/>
                </a:lnTo>
                <a:lnTo>
                  <a:pt x="1112" y="1694"/>
                </a:lnTo>
                <a:lnTo>
                  <a:pt x="1112" y="1694"/>
                </a:lnTo>
                <a:lnTo>
                  <a:pt x="1082" y="1694"/>
                </a:lnTo>
                <a:lnTo>
                  <a:pt x="1052" y="1698"/>
                </a:lnTo>
                <a:lnTo>
                  <a:pt x="1026" y="1702"/>
                </a:lnTo>
                <a:lnTo>
                  <a:pt x="1000" y="1708"/>
                </a:lnTo>
                <a:lnTo>
                  <a:pt x="976" y="1716"/>
                </a:lnTo>
                <a:lnTo>
                  <a:pt x="954" y="1726"/>
                </a:lnTo>
                <a:lnTo>
                  <a:pt x="936" y="1738"/>
                </a:lnTo>
                <a:lnTo>
                  <a:pt x="916" y="1750"/>
                </a:lnTo>
                <a:lnTo>
                  <a:pt x="900" y="1764"/>
                </a:lnTo>
                <a:lnTo>
                  <a:pt x="886" y="1780"/>
                </a:lnTo>
                <a:lnTo>
                  <a:pt x="874" y="1798"/>
                </a:lnTo>
                <a:lnTo>
                  <a:pt x="864" y="1816"/>
                </a:lnTo>
                <a:lnTo>
                  <a:pt x="858" y="1836"/>
                </a:lnTo>
                <a:lnTo>
                  <a:pt x="852" y="1858"/>
                </a:lnTo>
                <a:lnTo>
                  <a:pt x="848" y="1882"/>
                </a:lnTo>
                <a:lnTo>
                  <a:pt x="846" y="1906"/>
                </a:lnTo>
                <a:lnTo>
                  <a:pt x="846" y="1906"/>
                </a:lnTo>
                <a:lnTo>
                  <a:pt x="848" y="1916"/>
                </a:lnTo>
                <a:lnTo>
                  <a:pt x="850" y="1926"/>
                </a:lnTo>
                <a:lnTo>
                  <a:pt x="856" y="1936"/>
                </a:lnTo>
                <a:lnTo>
                  <a:pt x="862" y="1944"/>
                </a:lnTo>
                <a:lnTo>
                  <a:pt x="870" y="1950"/>
                </a:lnTo>
                <a:lnTo>
                  <a:pt x="880" y="1954"/>
                </a:lnTo>
                <a:lnTo>
                  <a:pt x="890" y="1958"/>
                </a:lnTo>
                <a:lnTo>
                  <a:pt x="900" y="1958"/>
                </a:lnTo>
                <a:lnTo>
                  <a:pt x="900" y="1958"/>
                </a:lnTo>
                <a:lnTo>
                  <a:pt x="910" y="1958"/>
                </a:lnTo>
                <a:lnTo>
                  <a:pt x="920" y="1954"/>
                </a:lnTo>
                <a:lnTo>
                  <a:pt x="930" y="1950"/>
                </a:lnTo>
                <a:lnTo>
                  <a:pt x="938" y="1944"/>
                </a:lnTo>
                <a:lnTo>
                  <a:pt x="944" y="1936"/>
                </a:lnTo>
                <a:lnTo>
                  <a:pt x="948" y="1926"/>
                </a:lnTo>
                <a:lnTo>
                  <a:pt x="952" y="1916"/>
                </a:lnTo>
                <a:lnTo>
                  <a:pt x="952" y="1906"/>
                </a:lnTo>
                <a:lnTo>
                  <a:pt x="952" y="1906"/>
                </a:lnTo>
                <a:lnTo>
                  <a:pt x="952" y="1894"/>
                </a:lnTo>
                <a:lnTo>
                  <a:pt x="956" y="1878"/>
                </a:lnTo>
                <a:lnTo>
                  <a:pt x="962" y="1860"/>
                </a:lnTo>
                <a:lnTo>
                  <a:pt x="966" y="1852"/>
                </a:lnTo>
                <a:lnTo>
                  <a:pt x="972" y="1842"/>
                </a:lnTo>
                <a:lnTo>
                  <a:pt x="980" y="1834"/>
                </a:lnTo>
                <a:lnTo>
                  <a:pt x="992" y="1826"/>
                </a:lnTo>
                <a:lnTo>
                  <a:pt x="1004" y="1820"/>
                </a:lnTo>
                <a:lnTo>
                  <a:pt x="1020" y="1812"/>
                </a:lnTo>
                <a:lnTo>
                  <a:pt x="1038" y="1808"/>
                </a:lnTo>
                <a:lnTo>
                  <a:pt x="1060" y="1804"/>
                </a:lnTo>
                <a:lnTo>
                  <a:pt x="1084" y="1800"/>
                </a:lnTo>
                <a:lnTo>
                  <a:pt x="1112" y="1800"/>
                </a:lnTo>
                <a:lnTo>
                  <a:pt x="1624" y="1800"/>
                </a:lnTo>
                <a:lnTo>
                  <a:pt x="1624" y="1800"/>
                </a:lnTo>
                <a:lnTo>
                  <a:pt x="1650" y="1800"/>
                </a:lnTo>
                <a:lnTo>
                  <a:pt x="1688" y="1800"/>
                </a:lnTo>
                <a:lnTo>
                  <a:pt x="1718" y="1802"/>
                </a:lnTo>
                <a:lnTo>
                  <a:pt x="1718" y="1802"/>
                </a:lnTo>
                <a:lnTo>
                  <a:pt x="1730" y="1802"/>
                </a:lnTo>
                <a:lnTo>
                  <a:pt x="1730" y="1802"/>
                </a:lnTo>
                <a:lnTo>
                  <a:pt x="1836" y="1802"/>
                </a:lnTo>
                <a:lnTo>
                  <a:pt x="1836" y="1802"/>
                </a:lnTo>
                <a:lnTo>
                  <a:pt x="1862" y="1802"/>
                </a:lnTo>
                <a:lnTo>
                  <a:pt x="1862" y="1802"/>
                </a:lnTo>
                <a:lnTo>
                  <a:pt x="1888" y="1802"/>
                </a:lnTo>
                <a:lnTo>
                  <a:pt x="1888" y="1802"/>
                </a:lnTo>
                <a:lnTo>
                  <a:pt x="1908" y="1802"/>
                </a:lnTo>
                <a:lnTo>
                  <a:pt x="1908" y="1802"/>
                </a:lnTo>
                <a:lnTo>
                  <a:pt x="1970" y="1800"/>
                </a:lnTo>
                <a:lnTo>
                  <a:pt x="1970" y="1800"/>
                </a:lnTo>
                <a:lnTo>
                  <a:pt x="1990" y="1800"/>
                </a:lnTo>
                <a:lnTo>
                  <a:pt x="1990" y="1800"/>
                </a:lnTo>
                <a:lnTo>
                  <a:pt x="2066" y="1796"/>
                </a:lnTo>
                <a:lnTo>
                  <a:pt x="2066" y="1796"/>
                </a:lnTo>
                <a:lnTo>
                  <a:pt x="2068" y="1796"/>
                </a:lnTo>
                <a:lnTo>
                  <a:pt x="2068" y="1796"/>
                </a:lnTo>
                <a:lnTo>
                  <a:pt x="2134" y="1790"/>
                </a:lnTo>
                <a:lnTo>
                  <a:pt x="2134" y="1790"/>
                </a:lnTo>
                <a:lnTo>
                  <a:pt x="2156" y="1786"/>
                </a:lnTo>
                <a:lnTo>
                  <a:pt x="2156" y="1786"/>
                </a:lnTo>
                <a:lnTo>
                  <a:pt x="2198" y="1778"/>
                </a:lnTo>
                <a:lnTo>
                  <a:pt x="2198" y="1778"/>
                </a:lnTo>
                <a:lnTo>
                  <a:pt x="2220" y="1774"/>
                </a:lnTo>
                <a:lnTo>
                  <a:pt x="2220" y="1774"/>
                </a:lnTo>
                <a:lnTo>
                  <a:pt x="2258" y="1764"/>
                </a:lnTo>
                <a:lnTo>
                  <a:pt x="2258" y="1764"/>
                </a:lnTo>
                <a:lnTo>
                  <a:pt x="2274" y="1758"/>
                </a:lnTo>
                <a:lnTo>
                  <a:pt x="2274" y="1758"/>
                </a:lnTo>
                <a:lnTo>
                  <a:pt x="2298" y="1750"/>
                </a:lnTo>
                <a:lnTo>
                  <a:pt x="2322" y="1740"/>
                </a:lnTo>
                <a:lnTo>
                  <a:pt x="2462" y="1652"/>
                </a:lnTo>
                <a:lnTo>
                  <a:pt x="2462" y="1652"/>
                </a:lnTo>
                <a:lnTo>
                  <a:pt x="2462" y="1652"/>
                </a:lnTo>
                <a:lnTo>
                  <a:pt x="2778" y="1460"/>
                </a:lnTo>
                <a:lnTo>
                  <a:pt x="2778" y="1460"/>
                </a:lnTo>
                <a:lnTo>
                  <a:pt x="2850" y="1424"/>
                </a:lnTo>
                <a:lnTo>
                  <a:pt x="2880" y="1410"/>
                </a:lnTo>
                <a:lnTo>
                  <a:pt x="2908" y="1400"/>
                </a:lnTo>
                <a:lnTo>
                  <a:pt x="2932" y="1392"/>
                </a:lnTo>
                <a:lnTo>
                  <a:pt x="2952" y="1386"/>
                </a:lnTo>
                <a:lnTo>
                  <a:pt x="2970" y="1384"/>
                </a:lnTo>
                <a:lnTo>
                  <a:pt x="2984" y="1382"/>
                </a:lnTo>
                <a:lnTo>
                  <a:pt x="2998" y="1384"/>
                </a:lnTo>
                <a:lnTo>
                  <a:pt x="3010" y="1388"/>
                </a:lnTo>
                <a:lnTo>
                  <a:pt x="3020" y="1392"/>
                </a:lnTo>
                <a:lnTo>
                  <a:pt x="3030" y="1398"/>
                </a:lnTo>
                <a:lnTo>
                  <a:pt x="3038" y="1406"/>
                </a:lnTo>
                <a:lnTo>
                  <a:pt x="3046" y="1416"/>
                </a:lnTo>
                <a:lnTo>
                  <a:pt x="3062" y="1438"/>
                </a:lnTo>
                <a:lnTo>
                  <a:pt x="3062" y="1438"/>
                </a:lnTo>
                <a:lnTo>
                  <a:pt x="3066" y="1446"/>
                </a:lnTo>
                <a:lnTo>
                  <a:pt x="3070" y="1454"/>
                </a:lnTo>
                <a:lnTo>
                  <a:pt x="3070" y="1462"/>
                </a:lnTo>
                <a:lnTo>
                  <a:pt x="3070" y="1472"/>
                </a:lnTo>
                <a:lnTo>
                  <a:pt x="3068" y="1480"/>
                </a:lnTo>
                <a:lnTo>
                  <a:pt x="3064" y="1488"/>
                </a:lnTo>
                <a:lnTo>
                  <a:pt x="3060" y="1496"/>
                </a:lnTo>
                <a:lnTo>
                  <a:pt x="3054" y="1502"/>
                </a:lnTo>
                <a:lnTo>
                  <a:pt x="3054" y="1502"/>
                </a:lnTo>
                <a:close/>
                <a:moveTo>
                  <a:pt x="264" y="2488"/>
                </a:moveTo>
                <a:lnTo>
                  <a:pt x="106" y="2488"/>
                </a:lnTo>
                <a:lnTo>
                  <a:pt x="106" y="1324"/>
                </a:lnTo>
                <a:lnTo>
                  <a:pt x="264" y="1324"/>
                </a:lnTo>
                <a:lnTo>
                  <a:pt x="264" y="1404"/>
                </a:lnTo>
                <a:lnTo>
                  <a:pt x="264" y="2436"/>
                </a:lnTo>
                <a:lnTo>
                  <a:pt x="264" y="2488"/>
                </a:lnTo>
                <a:close/>
                <a:moveTo>
                  <a:pt x="688" y="1184"/>
                </a:moveTo>
                <a:lnTo>
                  <a:pt x="688" y="266"/>
                </a:lnTo>
                <a:lnTo>
                  <a:pt x="688" y="266"/>
                </a:lnTo>
                <a:lnTo>
                  <a:pt x="690" y="254"/>
                </a:lnTo>
                <a:lnTo>
                  <a:pt x="692" y="244"/>
                </a:lnTo>
                <a:lnTo>
                  <a:pt x="698" y="236"/>
                </a:lnTo>
                <a:lnTo>
                  <a:pt x="704" y="228"/>
                </a:lnTo>
                <a:lnTo>
                  <a:pt x="712" y="220"/>
                </a:lnTo>
                <a:lnTo>
                  <a:pt x="720" y="216"/>
                </a:lnTo>
                <a:lnTo>
                  <a:pt x="730" y="212"/>
                </a:lnTo>
                <a:lnTo>
                  <a:pt x="742" y="212"/>
                </a:lnTo>
                <a:lnTo>
                  <a:pt x="1218" y="212"/>
                </a:lnTo>
                <a:lnTo>
                  <a:pt x="1218" y="536"/>
                </a:lnTo>
                <a:lnTo>
                  <a:pt x="1218" y="536"/>
                </a:lnTo>
                <a:lnTo>
                  <a:pt x="1218" y="550"/>
                </a:lnTo>
                <a:lnTo>
                  <a:pt x="1222" y="564"/>
                </a:lnTo>
                <a:lnTo>
                  <a:pt x="1226" y="578"/>
                </a:lnTo>
                <a:lnTo>
                  <a:pt x="1232" y="590"/>
                </a:lnTo>
                <a:lnTo>
                  <a:pt x="1240" y="600"/>
                </a:lnTo>
                <a:lnTo>
                  <a:pt x="1250" y="610"/>
                </a:lnTo>
                <a:lnTo>
                  <a:pt x="1262" y="620"/>
                </a:lnTo>
                <a:lnTo>
                  <a:pt x="1274" y="626"/>
                </a:lnTo>
                <a:lnTo>
                  <a:pt x="1274" y="626"/>
                </a:lnTo>
                <a:lnTo>
                  <a:pt x="1288" y="632"/>
                </a:lnTo>
                <a:lnTo>
                  <a:pt x="1302" y="636"/>
                </a:lnTo>
                <a:lnTo>
                  <a:pt x="1316" y="636"/>
                </a:lnTo>
                <a:lnTo>
                  <a:pt x="1330" y="636"/>
                </a:lnTo>
                <a:lnTo>
                  <a:pt x="1344" y="634"/>
                </a:lnTo>
                <a:lnTo>
                  <a:pt x="1356" y="628"/>
                </a:lnTo>
                <a:lnTo>
                  <a:pt x="1370" y="622"/>
                </a:lnTo>
                <a:lnTo>
                  <a:pt x="1380" y="614"/>
                </a:lnTo>
                <a:lnTo>
                  <a:pt x="1536" y="492"/>
                </a:lnTo>
                <a:lnTo>
                  <a:pt x="1690" y="614"/>
                </a:lnTo>
                <a:lnTo>
                  <a:pt x="1690" y="614"/>
                </a:lnTo>
                <a:lnTo>
                  <a:pt x="1702" y="624"/>
                </a:lnTo>
                <a:lnTo>
                  <a:pt x="1716" y="630"/>
                </a:lnTo>
                <a:lnTo>
                  <a:pt x="1716" y="630"/>
                </a:lnTo>
                <a:lnTo>
                  <a:pt x="1726" y="632"/>
                </a:lnTo>
                <a:lnTo>
                  <a:pt x="1726" y="632"/>
                </a:lnTo>
                <a:lnTo>
                  <a:pt x="1736" y="634"/>
                </a:lnTo>
                <a:lnTo>
                  <a:pt x="1746" y="636"/>
                </a:lnTo>
                <a:lnTo>
                  <a:pt x="1746" y="636"/>
                </a:lnTo>
                <a:lnTo>
                  <a:pt x="1752" y="636"/>
                </a:lnTo>
                <a:lnTo>
                  <a:pt x="1752" y="636"/>
                </a:lnTo>
                <a:lnTo>
                  <a:pt x="1764" y="636"/>
                </a:lnTo>
                <a:lnTo>
                  <a:pt x="1764" y="636"/>
                </a:lnTo>
                <a:lnTo>
                  <a:pt x="1770" y="634"/>
                </a:lnTo>
                <a:lnTo>
                  <a:pt x="1770" y="634"/>
                </a:lnTo>
                <a:lnTo>
                  <a:pt x="1784" y="632"/>
                </a:lnTo>
                <a:lnTo>
                  <a:pt x="1796" y="626"/>
                </a:lnTo>
                <a:lnTo>
                  <a:pt x="1796" y="626"/>
                </a:lnTo>
                <a:lnTo>
                  <a:pt x="1808" y="620"/>
                </a:lnTo>
                <a:lnTo>
                  <a:pt x="1820" y="610"/>
                </a:lnTo>
                <a:lnTo>
                  <a:pt x="1830" y="600"/>
                </a:lnTo>
                <a:lnTo>
                  <a:pt x="1838" y="590"/>
                </a:lnTo>
                <a:lnTo>
                  <a:pt x="1844" y="578"/>
                </a:lnTo>
                <a:lnTo>
                  <a:pt x="1848" y="564"/>
                </a:lnTo>
                <a:lnTo>
                  <a:pt x="1852" y="550"/>
                </a:lnTo>
                <a:lnTo>
                  <a:pt x="1852" y="536"/>
                </a:lnTo>
                <a:lnTo>
                  <a:pt x="1852" y="212"/>
                </a:lnTo>
                <a:lnTo>
                  <a:pt x="2328" y="212"/>
                </a:lnTo>
                <a:lnTo>
                  <a:pt x="2328" y="212"/>
                </a:lnTo>
                <a:lnTo>
                  <a:pt x="2340" y="212"/>
                </a:lnTo>
                <a:lnTo>
                  <a:pt x="2350" y="216"/>
                </a:lnTo>
                <a:lnTo>
                  <a:pt x="2358" y="220"/>
                </a:lnTo>
                <a:lnTo>
                  <a:pt x="2366" y="228"/>
                </a:lnTo>
                <a:lnTo>
                  <a:pt x="2372" y="236"/>
                </a:lnTo>
                <a:lnTo>
                  <a:pt x="2378" y="244"/>
                </a:lnTo>
                <a:lnTo>
                  <a:pt x="2382" y="254"/>
                </a:lnTo>
                <a:lnTo>
                  <a:pt x="2382" y="266"/>
                </a:lnTo>
                <a:lnTo>
                  <a:pt x="2382" y="1578"/>
                </a:lnTo>
                <a:lnTo>
                  <a:pt x="2268" y="1648"/>
                </a:lnTo>
                <a:lnTo>
                  <a:pt x="2268" y="1648"/>
                </a:lnTo>
                <a:lnTo>
                  <a:pt x="2240" y="1660"/>
                </a:lnTo>
                <a:lnTo>
                  <a:pt x="2206" y="1670"/>
                </a:lnTo>
                <a:lnTo>
                  <a:pt x="2166" y="1678"/>
                </a:lnTo>
                <a:lnTo>
                  <a:pt x="2124" y="1684"/>
                </a:lnTo>
                <a:lnTo>
                  <a:pt x="2076" y="1690"/>
                </a:lnTo>
                <a:lnTo>
                  <a:pt x="2028" y="1692"/>
                </a:lnTo>
                <a:lnTo>
                  <a:pt x="1928" y="1696"/>
                </a:lnTo>
                <a:lnTo>
                  <a:pt x="1928" y="1696"/>
                </a:lnTo>
                <a:lnTo>
                  <a:pt x="1934" y="1678"/>
                </a:lnTo>
                <a:lnTo>
                  <a:pt x="1938" y="1658"/>
                </a:lnTo>
                <a:lnTo>
                  <a:pt x="1940" y="1636"/>
                </a:lnTo>
                <a:lnTo>
                  <a:pt x="1938" y="1614"/>
                </a:lnTo>
                <a:lnTo>
                  <a:pt x="1932" y="1592"/>
                </a:lnTo>
                <a:lnTo>
                  <a:pt x="1922" y="1568"/>
                </a:lnTo>
                <a:lnTo>
                  <a:pt x="1910" y="1544"/>
                </a:lnTo>
                <a:lnTo>
                  <a:pt x="1896" y="1520"/>
                </a:lnTo>
                <a:lnTo>
                  <a:pt x="1896" y="1520"/>
                </a:lnTo>
                <a:lnTo>
                  <a:pt x="1880" y="1496"/>
                </a:lnTo>
                <a:lnTo>
                  <a:pt x="1862" y="1476"/>
                </a:lnTo>
                <a:lnTo>
                  <a:pt x="1842" y="1456"/>
                </a:lnTo>
                <a:lnTo>
                  <a:pt x="1822" y="1436"/>
                </a:lnTo>
                <a:lnTo>
                  <a:pt x="1802" y="1418"/>
                </a:lnTo>
                <a:lnTo>
                  <a:pt x="1780" y="1402"/>
                </a:lnTo>
                <a:lnTo>
                  <a:pt x="1756" y="1388"/>
                </a:lnTo>
                <a:lnTo>
                  <a:pt x="1732" y="1374"/>
                </a:lnTo>
                <a:lnTo>
                  <a:pt x="1708" y="1362"/>
                </a:lnTo>
                <a:lnTo>
                  <a:pt x="1682" y="1352"/>
                </a:lnTo>
                <a:lnTo>
                  <a:pt x="1656" y="1342"/>
                </a:lnTo>
                <a:lnTo>
                  <a:pt x="1628" y="1336"/>
                </a:lnTo>
                <a:lnTo>
                  <a:pt x="1600" y="1330"/>
                </a:lnTo>
                <a:lnTo>
                  <a:pt x="1572" y="1326"/>
                </a:lnTo>
                <a:lnTo>
                  <a:pt x="1544" y="1322"/>
                </a:lnTo>
                <a:lnTo>
                  <a:pt x="1514" y="1322"/>
                </a:lnTo>
                <a:lnTo>
                  <a:pt x="1308" y="1322"/>
                </a:lnTo>
                <a:lnTo>
                  <a:pt x="1308" y="1322"/>
                </a:lnTo>
                <a:lnTo>
                  <a:pt x="1266" y="1320"/>
                </a:lnTo>
                <a:lnTo>
                  <a:pt x="1226" y="1316"/>
                </a:lnTo>
                <a:lnTo>
                  <a:pt x="1186" y="1308"/>
                </a:lnTo>
                <a:lnTo>
                  <a:pt x="1146" y="1296"/>
                </a:lnTo>
                <a:lnTo>
                  <a:pt x="1108" y="1282"/>
                </a:lnTo>
                <a:lnTo>
                  <a:pt x="1072" y="1266"/>
                </a:lnTo>
                <a:lnTo>
                  <a:pt x="1038" y="1246"/>
                </a:lnTo>
                <a:lnTo>
                  <a:pt x="1004" y="1224"/>
                </a:lnTo>
                <a:lnTo>
                  <a:pt x="1004" y="1224"/>
                </a:lnTo>
                <a:lnTo>
                  <a:pt x="976" y="1206"/>
                </a:lnTo>
                <a:lnTo>
                  <a:pt x="976" y="1206"/>
                </a:lnTo>
                <a:lnTo>
                  <a:pt x="966" y="1200"/>
                </a:lnTo>
                <a:lnTo>
                  <a:pt x="966" y="1200"/>
                </a:lnTo>
                <a:lnTo>
                  <a:pt x="948" y="1192"/>
                </a:lnTo>
                <a:lnTo>
                  <a:pt x="948" y="1192"/>
                </a:lnTo>
                <a:lnTo>
                  <a:pt x="934" y="1186"/>
                </a:lnTo>
                <a:lnTo>
                  <a:pt x="934" y="1186"/>
                </a:lnTo>
                <a:lnTo>
                  <a:pt x="918" y="1180"/>
                </a:lnTo>
                <a:lnTo>
                  <a:pt x="918" y="1180"/>
                </a:lnTo>
                <a:lnTo>
                  <a:pt x="898" y="1176"/>
                </a:lnTo>
                <a:lnTo>
                  <a:pt x="878" y="1172"/>
                </a:lnTo>
                <a:lnTo>
                  <a:pt x="878" y="1172"/>
                </a:lnTo>
                <a:lnTo>
                  <a:pt x="874" y="1170"/>
                </a:lnTo>
                <a:lnTo>
                  <a:pt x="874" y="1170"/>
                </a:lnTo>
                <a:lnTo>
                  <a:pt x="850" y="1168"/>
                </a:lnTo>
                <a:lnTo>
                  <a:pt x="850" y="1168"/>
                </a:lnTo>
                <a:lnTo>
                  <a:pt x="842" y="1166"/>
                </a:lnTo>
                <a:lnTo>
                  <a:pt x="842" y="1166"/>
                </a:lnTo>
                <a:lnTo>
                  <a:pt x="804" y="1166"/>
                </a:lnTo>
                <a:lnTo>
                  <a:pt x="762" y="1170"/>
                </a:lnTo>
                <a:lnTo>
                  <a:pt x="762" y="1170"/>
                </a:lnTo>
                <a:lnTo>
                  <a:pt x="756" y="1170"/>
                </a:lnTo>
                <a:lnTo>
                  <a:pt x="756" y="1170"/>
                </a:lnTo>
                <a:lnTo>
                  <a:pt x="710" y="1178"/>
                </a:lnTo>
                <a:lnTo>
                  <a:pt x="710" y="1178"/>
                </a:lnTo>
                <a:lnTo>
                  <a:pt x="698" y="1182"/>
                </a:lnTo>
                <a:lnTo>
                  <a:pt x="698" y="1182"/>
                </a:lnTo>
                <a:lnTo>
                  <a:pt x="688" y="1184"/>
                </a:lnTo>
                <a:lnTo>
                  <a:pt x="688" y="1184"/>
                </a:lnTo>
                <a:close/>
                <a:moveTo>
                  <a:pt x="1324" y="106"/>
                </a:moveTo>
                <a:lnTo>
                  <a:pt x="1746" y="106"/>
                </a:lnTo>
                <a:lnTo>
                  <a:pt x="1746" y="158"/>
                </a:lnTo>
                <a:lnTo>
                  <a:pt x="1746" y="524"/>
                </a:lnTo>
                <a:lnTo>
                  <a:pt x="1568" y="382"/>
                </a:lnTo>
                <a:lnTo>
                  <a:pt x="1568" y="382"/>
                </a:lnTo>
                <a:lnTo>
                  <a:pt x="1560" y="376"/>
                </a:lnTo>
                <a:lnTo>
                  <a:pt x="1552" y="374"/>
                </a:lnTo>
                <a:lnTo>
                  <a:pt x="1544" y="372"/>
                </a:lnTo>
                <a:lnTo>
                  <a:pt x="1536" y="370"/>
                </a:lnTo>
                <a:lnTo>
                  <a:pt x="1526" y="372"/>
                </a:lnTo>
                <a:lnTo>
                  <a:pt x="1518" y="374"/>
                </a:lnTo>
                <a:lnTo>
                  <a:pt x="1510" y="376"/>
                </a:lnTo>
                <a:lnTo>
                  <a:pt x="1502" y="382"/>
                </a:lnTo>
                <a:lnTo>
                  <a:pt x="1324" y="524"/>
                </a:lnTo>
                <a:lnTo>
                  <a:pt x="1324" y="158"/>
                </a:lnTo>
                <a:lnTo>
                  <a:pt x="1324" y="106"/>
                </a:lnTo>
                <a:close/>
                <a:moveTo>
                  <a:pt x="3148" y="1376"/>
                </a:moveTo>
                <a:lnTo>
                  <a:pt x="3148" y="1376"/>
                </a:lnTo>
                <a:lnTo>
                  <a:pt x="3130" y="1352"/>
                </a:lnTo>
                <a:lnTo>
                  <a:pt x="3112" y="1332"/>
                </a:lnTo>
                <a:lnTo>
                  <a:pt x="3094" y="1316"/>
                </a:lnTo>
                <a:lnTo>
                  <a:pt x="3076" y="1302"/>
                </a:lnTo>
                <a:lnTo>
                  <a:pt x="3056" y="1292"/>
                </a:lnTo>
                <a:lnTo>
                  <a:pt x="3036" y="1284"/>
                </a:lnTo>
                <a:lnTo>
                  <a:pt x="3014" y="1278"/>
                </a:lnTo>
                <a:lnTo>
                  <a:pt x="2990" y="1276"/>
                </a:lnTo>
                <a:lnTo>
                  <a:pt x="2964" y="1278"/>
                </a:lnTo>
                <a:lnTo>
                  <a:pt x="2938" y="1282"/>
                </a:lnTo>
                <a:lnTo>
                  <a:pt x="2908" y="1288"/>
                </a:lnTo>
                <a:lnTo>
                  <a:pt x="2878" y="1298"/>
                </a:lnTo>
                <a:lnTo>
                  <a:pt x="2844" y="1312"/>
                </a:lnTo>
                <a:lnTo>
                  <a:pt x="2808" y="1328"/>
                </a:lnTo>
                <a:lnTo>
                  <a:pt x="2768" y="1346"/>
                </a:lnTo>
                <a:lnTo>
                  <a:pt x="2726" y="1368"/>
                </a:lnTo>
                <a:lnTo>
                  <a:pt x="2488" y="1514"/>
                </a:lnTo>
                <a:lnTo>
                  <a:pt x="2488" y="266"/>
                </a:lnTo>
                <a:lnTo>
                  <a:pt x="2488" y="266"/>
                </a:lnTo>
                <a:lnTo>
                  <a:pt x="2488" y="250"/>
                </a:lnTo>
                <a:lnTo>
                  <a:pt x="2484" y="234"/>
                </a:lnTo>
                <a:lnTo>
                  <a:pt x="2480" y="218"/>
                </a:lnTo>
                <a:lnTo>
                  <a:pt x="2476" y="204"/>
                </a:lnTo>
                <a:lnTo>
                  <a:pt x="2468" y="190"/>
                </a:lnTo>
                <a:lnTo>
                  <a:pt x="2460" y="176"/>
                </a:lnTo>
                <a:lnTo>
                  <a:pt x="2452" y="164"/>
                </a:lnTo>
                <a:lnTo>
                  <a:pt x="2442" y="152"/>
                </a:lnTo>
                <a:lnTo>
                  <a:pt x="2430" y="142"/>
                </a:lnTo>
                <a:lnTo>
                  <a:pt x="2418" y="132"/>
                </a:lnTo>
                <a:lnTo>
                  <a:pt x="2404" y="124"/>
                </a:lnTo>
                <a:lnTo>
                  <a:pt x="2390" y="118"/>
                </a:lnTo>
                <a:lnTo>
                  <a:pt x="2376" y="112"/>
                </a:lnTo>
                <a:lnTo>
                  <a:pt x="2360" y="108"/>
                </a:lnTo>
                <a:lnTo>
                  <a:pt x="2344" y="106"/>
                </a:lnTo>
                <a:lnTo>
                  <a:pt x="2328" y="106"/>
                </a:lnTo>
                <a:lnTo>
                  <a:pt x="1852" y="106"/>
                </a:lnTo>
                <a:lnTo>
                  <a:pt x="1852" y="52"/>
                </a:lnTo>
                <a:lnTo>
                  <a:pt x="1852" y="52"/>
                </a:lnTo>
                <a:lnTo>
                  <a:pt x="1852" y="42"/>
                </a:lnTo>
                <a:lnTo>
                  <a:pt x="1848" y="32"/>
                </a:lnTo>
                <a:lnTo>
                  <a:pt x="1844" y="24"/>
                </a:lnTo>
                <a:lnTo>
                  <a:pt x="1838" y="16"/>
                </a:lnTo>
                <a:lnTo>
                  <a:pt x="1830" y="8"/>
                </a:lnTo>
                <a:lnTo>
                  <a:pt x="1820" y="4"/>
                </a:lnTo>
                <a:lnTo>
                  <a:pt x="1810" y="0"/>
                </a:lnTo>
                <a:lnTo>
                  <a:pt x="1800" y="0"/>
                </a:lnTo>
                <a:lnTo>
                  <a:pt x="1270" y="0"/>
                </a:lnTo>
                <a:lnTo>
                  <a:pt x="1270" y="0"/>
                </a:lnTo>
                <a:lnTo>
                  <a:pt x="1260" y="0"/>
                </a:lnTo>
                <a:lnTo>
                  <a:pt x="1250" y="4"/>
                </a:lnTo>
                <a:lnTo>
                  <a:pt x="1240" y="8"/>
                </a:lnTo>
                <a:lnTo>
                  <a:pt x="1232" y="16"/>
                </a:lnTo>
                <a:lnTo>
                  <a:pt x="1226" y="24"/>
                </a:lnTo>
                <a:lnTo>
                  <a:pt x="1222" y="32"/>
                </a:lnTo>
                <a:lnTo>
                  <a:pt x="1218" y="42"/>
                </a:lnTo>
                <a:lnTo>
                  <a:pt x="1218" y="52"/>
                </a:lnTo>
                <a:lnTo>
                  <a:pt x="1218" y="106"/>
                </a:lnTo>
                <a:lnTo>
                  <a:pt x="742" y="106"/>
                </a:lnTo>
                <a:lnTo>
                  <a:pt x="742" y="106"/>
                </a:lnTo>
                <a:lnTo>
                  <a:pt x="726" y="106"/>
                </a:lnTo>
                <a:lnTo>
                  <a:pt x="710" y="108"/>
                </a:lnTo>
                <a:lnTo>
                  <a:pt x="694" y="112"/>
                </a:lnTo>
                <a:lnTo>
                  <a:pt x="680" y="118"/>
                </a:lnTo>
                <a:lnTo>
                  <a:pt x="666" y="124"/>
                </a:lnTo>
                <a:lnTo>
                  <a:pt x="652" y="132"/>
                </a:lnTo>
                <a:lnTo>
                  <a:pt x="640" y="142"/>
                </a:lnTo>
                <a:lnTo>
                  <a:pt x="628" y="152"/>
                </a:lnTo>
                <a:lnTo>
                  <a:pt x="618" y="164"/>
                </a:lnTo>
                <a:lnTo>
                  <a:pt x="610" y="176"/>
                </a:lnTo>
                <a:lnTo>
                  <a:pt x="602" y="190"/>
                </a:lnTo>
                <a:lnTo>
                  <a:pt x="594" y="204"/>
                </a:lnTo>
                <a:lnTo>
                  <a:pt x="590" y="218"/>
                </a:lnTo>
                <a:lnTo>
                  <a:pt x="586" y="234"/>
                </a:lnTo>
                <a:lnTo>
                  <a:pt x="582" y="250"/>
                </a:lnTo>
                <a:lnTo>
                  <a:pt x="582" y="266"/>
                </a:lnTo>
                <a:lnTo>
                  <a:pt x="582" y="1218"/>
                </a:lnTo>
                <a:lnTo>
                  <a:pt x="582" y="1218"/>
                </a:lnTo>
                <a:lnTo>
                  <a:pt x="522" y="1244"/>
                </a:lnTo>
                <a:lnTo>
                  <a:pt x="466" y="1272"/>
                </a:lnTo>
                <a:lnTo>
                  <a:pt x="414" y="1302"/>
                </a:lnTo>
                <a:lnTo>
                  <a:pt x="370" y="1328"/>
                </a:lnTo>
                <a:lnTo>
                  <a:pt x="370" y="1218"/>
                </a:lnTo>
                <a:lnTo>
                  <a:pt x="0" y="1218"/>
                </a:lnTo>
                <a:lnTo>
                  <a:pt x="0" y="2594"/>
                </a:lnTo>
                <a:lnTo>
                  <a:pt x="370" y="2594"/>
                </a:lnTo>
                <a:lnTo>
                  <a:pt x="370" y="2436"/>
                </a:lnTo>
                <a:lnTo>
                  <a:pt x="1058" y="2436"/>
                </a:lnTo>
                <a:lnTo>
                  <a:pt x="1058" y="2436"/>
                </a:lnTo>
                <a:lnTo>
                  <a:pt x="1140" y="2434"/>
                </a:lnTo>
                <a:lnTo>
                  <a:pt x="1222" y="2428"/>
                </a:lnTo>
                <a:lnTo>
                  <a:pt x="1302" y="2422"/>
                </a:lnTo>
                <a:lnTo>
                  <a:pt x="1382" y="2410"/>
                </a:lnTo>
                <a:lnTo>
                  <a:pt x="2068" y="2306"/>
                </a:lnTo>
                <a:lnTo>
                  <a:pt x="2068" y="2306"/>
                </a:lnTo>
                <a:lnTo>
                  <a:pt x="2106" y="2304"/>
                </a:lnTo>
                <a:lnTo>
                  <a:pt x="2142" y="2298"/>
                </a:lnTo>
                <a:lnTo>
                  <a:pt x="2142" y="2298"/>
                </a:lnTo>
                <a:lnTo>
                  <a:pt x="2166" y="2294"/>
                </a:lnTo>
                <a:lnTo>
                  <a:pt x="2188" y="2288"/>
                </a:lnTo>
                <a:lnTo>
                  <a:pt x="2212" y="2280"/>
                </a:lnTo>
                <a:lnTo>
                  <a:pt x="2234" y="2270"/>
                </a:lnTo>
                <a:lnTo>
                  <a:pt x="2256" y="2258"/>
                </a:lnTo>
                <a:lnTo>
                  <a:pt x="2276" y="2244"/>
                </a:lnTo>
                <a:lnTo>
                  <a:pt x="2296" y="2228"/>
                </a:lnTo>
                <a:lnTo>
                  <a:pt x="2316" y="2210"/>
                </a:lnTo>
                <a:lnTo>
                  <a:pt x="3118" y="1586"/>
                </a:lnTo>
                <a:lnTo>
                  <a:pt x="3120" y="1584"/>
                </a:lnTo>
                <a:lnTo>
                  <a:pt x="3120" y="1584"/>
                </a:lnTo>
                <a:lnTo>
                  <a:pt x="3132" y="1574"/>
                </a:lnTo>
                <a:lnTo>
                  <a:pt x="3142" y="1564"/>
                </a:lnTo>
                <a:lnTo>
                  <a:pt x="3150" y="1552"/>
                </a:lnTo>
                <a:lnTo>
                  <a:pt x="3158" y="1540"/>
                </a:lnTo>
                <a:lnTo>
                  <a:pt x="3164" y="1526"/>
                </a:lnTo>
                <a:lnTo>
                  <a:pt x="3168" y="1514"/>
                </a:lnTo>
                <a:lnTo>
                  <a:pt x="3172" y="1500"/>
                </a:lnTo>
                <a:lnTo>
                  <a:pt x="3174" y="1486"/>
                </a:lnTo>
                <a:lnTo>
                  <a:pt x="3176" y="1472"/>
                </a:lnTo>
                <a:lnTo>
                  <a:pt x="3176" y="1456"/>
                </a:lnTo>
                <a:lnTo>
                  <a:pt x="3174" y="1442"/>
                </a:lnTo>
                <a:lnTo>
                  <a:pt x="3172" y="1428"/>
                </a:lnTo>
                <a:lnTo>
                  <a:pt x="3168" y="1414"/>
                </a:lnTo>
                <a:lnTo>
                  <a:pt x="3162" y="1402"/>
                </a:lnTo>
                <a:lnTo>
                  <a:pt x="3156" y="1388"/>
                </a:lnTo>
                <a:lnTo>
                  <a:pt x="3148" y="1376"/>
                </a:lnTo>
                <a:lnTo>
                  <a:pt x="3148" y="13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189"/>
            <a:endParaRPr lang="en-US">
              <a:solidFill>
                <a:srgbClr val="191B23"/>
              </a:solidFill>
            </a:endParaRPr>
          </a:p>
        </p:txBody>
      </p:sp>
      <p:grpSp>
        <p:nvGrpSpPr>
          <p:cNvPr id="10" name="Group 9" descr="clicking icon" title="clicking icon"/>
          <p:cNvGrpSpPr>
            <a:grpSpLocks noChangeAspect="1"/>
          </p:cNvGrpSpPr>
          <p:nvPr/>
        </p:nvGrpSpPr>
        <p:grpSpPr>
          <a:xfrm>
            <a:off x="7966266" y="1529443"/>
            <a:ext cx="358485" cy="365760"/>
            <a:chOff x="7966266" y="1529443"/>
            <a:chExt cx="358485" cy="365760"/>
          </a:xfrm>
          <a:solidFill>
            <a:schemeClr val="tx1"/>
          </a:solidFill>
        </p:grpSpPr>
        <p:sp>
          <p:nvSpPr>
            <p:cNvPr id="1695" name="Freeform 5" descr=" " title=" "/>
            <p:cNvSpPr>
              <a:spLocks noEditPoints="1"/>
            </p:cNvSpPr>
            <p:nvPr/>
          </p:nvSpPr>
          <p:spPr bwMode="auto">
            <a:xfrm>
              <a:off x="7966266" y="1529443"/>
              <a:ext cx="358485" cy="365760"/>
            </a:xfrm>
            <a:custGeom>
              <a:avLst/>
              <a:gdLst>
                <a:gd name="T0" fmla="*/ 3180 w 3252"/>
                <a:gd name="T1" fmla="*/ 1160 h 3318"/>
                <a:gd name="T2" fmla="*/ 3036 w 3252"/>
                <a:gd name="T3" fmla="*/ 1024 h 3318"/>
                <a:gd name="T4" fmla="*/ 2840 w 3252"/>
                <a:gd name="T5" fmla="*/ 1008 h 3318"/>
                <a:gd name="T6" fmla="*/ 2672 w 3252"/>
                <a:gd name="T7" fmla="*/ 1112 h 3318"/>
                <a:gd name="T8" fmla="*/ 2520 w 3252"/>
                <a:gd name="T9" fmla="*/ 1154 h 3318"/>
                <a:gd name="T10" fmla="*/ 2474 w 3252"/>
                <a:gd name="T11" fmla="*/ 6 h 3318"/>
                <a:gd name="T12" fmla="*/ 24 w 3252"/>
                <a:gd name="T13" fmla="*/ 22 h 3318"/>
                <a:gd name="T14" fmla="*/ 6 w 3252"/>
                <a:gd name="T15" fmla="*/ 1666 h 3318"/>
                <a:gd name="T16" fmla="*/ 1124 w 3252"/>
                <a:gd name="T17" fmla="*/ 1712 h 3318"/>
                <a:gd name="T18" fmla="*/ 1086 w 3252"/>
                <a:gd name="T19" fmla="*/ 2294 h 3318"/>
                <a:gd name="T20" fmla="*/ 1114 w 3252"/>
                <a:gd name="T21" fmla="*/ 2760 h 3318"/>
                <a:gd name="T22" fmla="*/ 1264 w 3252"/>
                <a:gd name="T23" fmla="*/ 3046 h 3318"/>
                <a:gd name="T24" fmla="*/ 1532 w 3252"/>
                <a:gd name="T25" fmla="*/ 3260 h 3318"/>
                <a:gd name="T26" fmla="*/ 1696 w 3252"/>
                <a:gd name="T27" fmla="*/ 3316 h 3318"/>
                <a:gd name="T28" fmla="*/ 1756 w 3252"/>
                <a:gd name="T29" fmla="*/ 3266 h 3318"/>
                <a:gd name="T30" fmla="*/ 1708 w 3252"/>
                <a:gd name="T31" fmla="*/ 3170 h 3318"/>
                <a:gd name="T32" fmla="*/ 1480 w 3252"/>
                <a:gd name="T33" fmla="*/ 3050 h 3318"/>
                <a:gd name="T34" fmla="*/ 1306 w 3252"/>
                <a:gd name="T35" fmla="*/ 2834 h 3318"/>
                <a:gd name="T36" fmla="*/ 1232 w 3252"/>
                <a:gd name="T37" fmla="*/ 2578 h 3318"/>
                <a:gd name="T38" fmla="*/ 1248 w 3252"/>
                <a:gd name="T39" fmla="*/ 2240 h 3318"/>
                <a:gd name="T40" fmla="*/ 1486 w 3252"/>
                <a:gd name="T41" fmla="*/ 2764 h 3318"/>
                <a:gd name="T42" fmla="*/ 1552 w 3252"/>
                <a:gd name="T43" fmla="*/ 2804 h 3318"/>
                <a:gd name="T44" fmla="*/ 1626 w 3252"/>
                <a:gd name="T45" fmla="*/ 2744 h 3318"/>
                <a:gd name="T46" fmla="*/ 1350 w 3252"/>
                <a:gd name="T47" fmla="*/ 1912 h 3318"/>
                <a:gd name="T48" fmla="*/ 1050 w 3252"/>
                <a:gd name="T49" fmla="*/ 964 h 3318"/>
                <a:gd name="T50" fmla="*/ 1012 w 3252"/>
                <a:gd name="T51" fmla="*/ 652 h 3318"/>
                <a:gd name="T52" fmla="*/ 1086 w 3252"/>
                <a:gd name="T53" fmla="*/ 566 h 3318"/>
                <a:gd name="T54" fmla="*/ 1240 w 3252"/>
                <a:gd name="T55" fmla="*/ 548 h 3318"/>
                <a:gd name="T56" fmla="*/ 1380 w 3252"/>
                <a:gd name="T57" fmla="*/ 706 h 3318"/>
                <a:gd name="T58" fmla="*/ 1526 w 3252"/>
                <a:gd name="T59" fmla="*/ 1070 h 3318"/>
                <a:gd name="T60" fmla="*/ 1798 w 3252"/>
                <a:gd name="T61" fmla="*/ 1642 h 3318"/>
                <a:gd name="T62" fmla="*/ 1876 w 3252"/>
                <a:gd name="T63" fmla="*/ 1632 h 3318"/>
                <a:gd name="T64" fmla="*/ 1924 w 3252"/>
                <a:gd name="T65" fmla="*/ 1540 h 3318"/>
                <a:gd name="T66" fmla="*/ 2024 w 3252"/>
                <a:gd name="T67" fmla="*/ 1460 h 3318"/>
                <a:gd name="T68" fmla="*/ 2198 w 3252"/>
                <a:gd name="T69" fmla="*/ 1510 h 3318"/>
                <a:gd name="T70" fmla="*/ 2276 w 3252"/>
                <a:gd name="T71" fmla="*/ 1512 h 3318"/>
                <a:gd name="T72" fmla="*/ 2314 w 3252"/>
                <a:gd name="T73" fmla="*/ 1454 h 3318"/>
                <a:gd name="T74" fmla="*/ 2372 w 3252"/>
                <a:gd name="T75" fmla="*/ 1332 h 3318"/>
                <a:gd name="T76" fmla="*/ 2532 w 3252"/>
                <a:gd name="T77" fmla="*/ 1318 h 3318"/>
                <a:gd name="T78" fmla="*/ 2638 w 3252"/>
                <a:gd name="T79" fmla="*/ 1398 h 3318"/>
                <a:gd name="T80" fmla="*/ 2710 w 3252"/>
                <a:gd name="T81" fmla="*/ 1380 h 3318"/>
                <a:gd name="T82" fmla="*/ 2740 w 3252"/>
                <a:gd name="T83" fmla="*/ 1306 h 3318"/>
                <a:gd name="T84" fmla="*/ 2834 w 3252"/>
                <a:gd name="T85" fmla="*/ 1172 h 3318"/>
                <a:gd name="T86" fmla="*/ 2946 w 3252"/>
                <a:gd name="T87" fmla="*/ 1154 h 3318"/>
                <a:gd name="T88" fmla="*/ 3030 w 3252"/>
                <a:gd name="T89" fmla="*/ 1210 h 3318"/>
                <a:gd name="T90" fmla="*/ 3106 w 3252"/>
                <a:gd name="T91" fmla="*/ 1374 h 3318"/>
                <a:gd name="T92" fmla="*/ 3192 w 3252"/>
                <a:gd name="T93" fmla="*/ 1416 h 3318"/>
                <a:gd name="T94" fmla="*/ 3250 w 3252"/>
                <a:gd name="T95" fmla="*/ 1326 h 3318"/>
                <a:gd name="T96" fmla="*/ 2032 w 3252"/>
                <a:gd name="T97" fmla="*/ 1306 h 3318"/>
                <a:gd name="T98" fmla="*/ 1860 w 3252"/>
                <a:gd name="T99" fmla="*/ 1382 h 3318"/>
                <a:gd name="T100" fmla="*/ 1584 w 3252"/>
                <a:gd name="T101" fmla="*/ 804 h 3318"/>
                <a:gd name="T102" fmla="*/ 1412 w 3252"/>
                <a:gd name="T103" fmla="*/ 482 h 3318"/>
                <a:gd name="T104" fmla="*/ 1262 w 3252"/>
                <a:gd name="T105" fmla="*/ 396 h 3318"/>
                <a:gd name="T106" fmla="*/ 1072 w 3252"/>
                <a:gd name="T107" fmla="*/ 408 h 3318"/>
                <a:gd name="T108" fmla="*/ 894 w 3252"/>
                <a:gd name="T109" fmla="*/ 540 h 3318"/>
                <a:gd name="T110" fmla="*/ 854 w 3252"/>
                <a:gd name="T111" fmla="*/ 768 h 3318"/>
                <a:gd name="T112" fmla="*/ 966 w 3252"/>
                <a:gd name="T113" fmla="*/ 1216 h 3318"/>
                <a:gd name="T114" fmla="*/ 2358 w 3252"/>
                <a:gd name="T115" fmla="*/ 1168 h 3318"/>
                <a:gd name="T116" fmla="*/ 2184 w 3252"/>
                <a:gd name="T117" fmla="*/ 1334 h 3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2" h="3318">
                  <a:moveTo>
                    <a:pt x="3250" y="1326"/>
                  </a:moveTo>
                  <a:lnTo>
                    <a:pt x="3250" y="1326"/>
                  </a:lnTo>
                  <a:lnTo>
                    <a:pt x="3246" y="1310"/>
                  </a:lnTo>
                  <a:lnTo>
                    <a:pt x="3238" y="1284"/>
                  </a:lnTo>
                  <a:lnTo>
                    <a:pt x="3224" y="1248"/>
                  </a:lnTo>
                  <a:lnTo>
                    <a:pt x="3206" y="1206"/>
                  </a:lnTo>
                  <a:lnTo>
                    <a:pt x="3194" y="1184"/>
                  </a:lnTo>
                  <a:lnTo>
                    <a:pt x="3180" y="1160"/>
                  </a:lnTo>
                  <a:lnTo>
                    <a:pt x="3166" y="1138"/>
                  </a:lnTo>
                  <a:lnTo>
                    <a:pt x="3148" y="1116"/>
                  </a:lnTo>
                  <a:lnTo>
                    <a:pt x="3130" y="1094"/>
                  </a:lnTo>
                  <a:lnTo>
                    <a:pt x="3110" y="1074"/>
                  </a:lnTo>
                  <a:lnTo>
                    <a:pt x="3086" y="1056"/>
                  </a:lnTo>
                  <a:lnTo>
                    <a:pt x="3062" y="1038"/>
                  </a:lnTo>
                  <a:lnTo>
                    <a:pt x="3062" y="1038"/>
                  </a:lnTo>
                  <a:lnTo>
                    <a:pt x="3036" y="1024"/>
                  </a:lnTo>
                  <a:lnTo>
                    <a:pt x="3010" y="1014"/>
                  </a:lnTo>
                  <a:lnTo>
                    <a:pt x="2984" y="1006"/>
                  </a:lnTo>
                  <a:lnTo>
                    <a:pt x="2956" y="1000"/>
                  </a:lnTo>
                  <a:lnTo>
                    <a:pt x="2928" y="998"/>
                  </a:lnTo>
                  <a:lnTo>
                    <a:pt x="2898" y="1000"/>
                  </a:lnTo>
                  <a:lnTo>
                    <a:pt x="2870" y="1002"/>
                  </a:lnTo>
                  <a:lnTo>
                    <a:pt x="2840" y="1008"/>
                  </a:lnTo>
                  <a:lnTo>
                    <a:pt x="2840" y="1008"/>
                  </a:lnTo>
                  <a:lnTo>
                    <a:pt x="2818" y="1016"/>
                  </a:lnTo>
                  <a:lnTo>
                    <a:pt x="2796" y="1022"/>
                  </a:lnTo>
                  <a:lnTo>
                    <a:pt x="2776" y="1032"/>
                  </a:lnTo>
                  <a:lnTo>
                    <a:pt x="2758" y="1040"/>
                  </a:lnTo>
                  <a:lnTo>
                    <a:pt x="2740" y="1052"/>
                  </a:lnTo>
                  <a:lnTo>
                    <a:pt x="2724" y="1062"/>
                  </a:lnTo>
                  <a:lnTo>
                    <a:pt x="2696" y="1086"/>
                  </a:lnTo>
                  <a:lnTo>
                    <a:pt x="2672" y="1112"/>
                  </a:lnTo>
                  <a:lnTo>
                    <a:pt x="2650" y="1138"/>
                  </a:lnTo>
                  <a:lnTo>
                    <a:pt x="2634" y="1166"/>
                  </a:lnTo>
                  <a:lnTo>
                    <a:pt x="2620" y="1192"/>
                  </a:lnTo>
                  <a:lnTo>
                    <a:pt x="2620" y="1192"/>
                  </a:lnTo>
                  <a:lnTo>
                    <a:pt x="2594" y="1180"/>
                  </a:lnTo>
                  <a:lnTo>
                    <a:pt x="2570" y="1168"/>
                  </a:lnTo>
                  <a:lnTo>
                    <a:pt x="2544" y="1160"/>
                  </a:lnTo>
                  <a:lnTo>
                    <a:pt x="2520" y="1154"/>
                  </a:lnTo>
                  <a:lnTo>
                    <a:pt x="2520" y="76"/>
                  </a:lnTo>
                  <a:lnTo>
                    <a:pt x="2520" y="76"/>
                  </a:lnTo>
                  <a:lnTo>
                    <a:pt x="2518" y="60"/>
                  </a:lnTo>
                  <a:lnTo>
                    <a:pt x="2514" y="46"/>
                  </a:lnTo>
                  <a:lnTo>
                    <a:pt x="2506" y="34"/>
                  </a:lnTo>
                  <a:lnTo>
                    <a:pt x="2498" y="22"/>
                  </a:lnTo>
                  <a:lnTo>
                    <a:pt x="2486" y="12"/>
                  </a:lnTo>
                  <a:lnTo>
                    <a:pt x="2474" y="6"/>
                  </a:lnTo>
                  <a:lnTo>
                    <a:pt x="2458" y="2"/>
                  </a:lnTo>
                  <a:lnTo>
                    <a:pt x="2444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2" y="2"/>
                  </a:lnTo>
                  <a:lnTo>
                    <a:pt x="48" y="6"/>
                  </a:lnTo>
                  <a:lnTo>
                    <a:pt x="34" y="12"/>
                  </a:lnTo>
                  <a:lnTo>
                    <a:pt x="24" y="22"/>
                  </a:lnTo>
                  <a:lnTo>
                    <a:pt x="14" y="34"/>
                  </a:lnTo>
                  <a:lnTo>
                    <a:pt x="6" y="46"/>
                  </a:lnTo>
                  <a:lnTo>
                    <a:pt x="2" y="60"/>
                  </a:lnTo>
                  <a:lnTo>
                    <a:pt x="0" y="76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2" y="1652"/>
                  </a:lnTo>
                  <a:lnTo>
                    <a:pt x="6" y="1666"/>
                  </a:lnTo>
                  <a:lnTo>
                    <a:pt x="14" y="1678"/>
                  </a:lnTo>
                  <a:lnTo>
                    <a:pt x="24" y="1690"/>
                  </a:lnTo>
                  <a:lnTo>
                    <a:pt x="34" y="1698"/>
                  </a:lnTo>
                  <a:lnTo>
                    <a:pt x="48" y="1706"/>
                  </a:lnTo>
                  <a:lnTo>
                    <a:pt x="62" y="1710"/>
                  </a:lnTo>
                  <a:lnTo>
                    <a:pt x="76" y="1712"/>
                  </a:lnTo>
                  <a:lnTo>
                    <a:pt x="1124" y="1712"/>
                  </a:lnTo>
                  <a:lnTo>
                    <a:pt x="1124" y="1712"/>
                  </a:lnTo>
                  <a:lnTo>
                    <a:pt x="1190" y="1914"/>
                  </a:lnTo>
                  <a:lnTo>
                    <a:pt x="1190" y="1914"/>
                  </a:lnTo>
                  <a:lnTo>
                    <a:pt x="1166" y="1978"/>
                  </a:lnTo>
                  <a:lnTo>
                    <a:pt x="1144" y="2042"/>
                  </a:lnTo>
                  <a:lnTo>
                    <a:pt x="1124" y="2104"/>
                  </a:lnTo>
                  <a:lnTo>
                    <a:pt x="1108" y="2168"/>
                  </a:lnTo>
                  <a:lnTo>
                    <a:pt x="1096" y="2230"/>
                  </a:lnTo>
                  <a:lnTo>
                    <a:pt x="1086" y="2294"/>
                  </a:lnTo>
                  <a:lnTo>
                    <a:pt x="1078" y="2356"/>
                  </a:lnTo>
                  <a:lnTo>
                    <a:pt x="1074" y="2416"/>
                  </a:lnTo>
                  <a:lnTo>
                    <a:pt x="1072" y="2476"/>
                  </a:lnTo>
                  <a:lnTo>
                    <a:pt x="1076" y="2536"/>
                  </a:lnTo>
                  <a:lnTo>
                    <a:pt x="1080" y="2594"/>
                  </a:lnTo>
                  <a:lnTo>
                    <a:pt x="1088" y="2650"/>
                  </a:lnTo>
                  <a:lnTo>
                    <a:pt x="1100" y="2706"/>
                  </a:lnTo>
                  <a:lnTo>
                    <a:pt x="1114" y="2760"/>
                  </a:lnTo>
                  <a:lnTo>
                    <a:pt x="1132" y="2812"/>
                  </a:lnTo>
                  <a:lnTo>
                    <a:pt x="1152" y="2864"/>
                  </a:lnTo>
                  <a:lnTo>
                    <a:pt x="1152" y="2864"/>
                  </a:lnTo>
                  <a:lnTo>
                    <a:pt x="1170" y="2904"/>
                  </a:lnTo>
                  <a:lnTo>
                    <a:pt x="1190" y="2942"/>
                  </a:lnTo>
                  <a:lnTo>
                    <a:pt x="1214" y="2978"/>
                  </a:lnTo>
                  <a:lnTo>
                    <a:pt x="1238" y="3012"/>
                  </a:lnTo>
                  <a:lnTo>
                    <a:pt x="1264" y="3046"/>
                  </a:lnTo>
                  <a:lnTo>
                    <a:pt x="1292" y="3078"/>
                  </a:lnTo>
                  <a:lnTo>
                    <a:pt x="1320" y="3110"/>
                  </a:lnTo>
                  <a:lnTo>
                    <a:pt x="1352" y="3138"/>
                  </a:lnTo>
                  <a:lnTo>
                    <a:pt x="1384" y="3166"/>
                  </a:lnTo>
                  <a:lnTo>
                    <a:pt x="1420" y="3192"/>
                  </a:lnTo>
                  <a:lnTo>
                    <a:pt x="1456" y="3216"/>
                  </a:lnTo>
                  <a:lnTo>
                    <a:pt x="1492" y="3240"/>
                  </a:lnTo>
                  <a:lnTo>
                    <a:pt x="1532" y="3260"/>
                  </a:lnTo>
                  <a:lnTo>
                    <a:pt x="1574" y="3280"/>
                  </a:lnTo>
                  <a:lnTo>
                    <a:pt x="1616" y="3298"/>
                  </a:lnTo>
                  <a:lnTo>
                    <a:pt x="1660" y="3314"/>
                  </a:lnTo>
                  <a:lnTo>
                    <a:pt x="1660" y="3314"/>
                  </a:lnTo>
                  <a:lnTo>
                    <a:pt x="1672" y="3316"/>
                  </a:lnTo>
                  <a:lnTo>
                    <a:pt x="1684" y="3318"/>
                  </a:lnTo>
                  <a:lnTo>
                    <a:pt x="1684" y="3318"/>
                  </a:lnTo>
                  <a:lnTo>
                    <a:pt x="1696" y="3316"/>
                  </a:lnTo>
                  <a:lnTo>
                    <a:pt x="1706" y="3314"/>
                  </a:lnTo>
                  <a:lnTo>
                    <a:pt x="1718" y="3310"/>
                  </a:lnTo>
                  <a:lnTo>
                    <a:pt x="1728" y="3304"/>
                  </a:lnTo>
                  <a:lnTo>
                    <a:pt x="1736" y="3296"/>
                  </a:lnTo>
                  <a:lnTo>
                    <a:pt x="1744" y="3288"/>
                  </a:lnTo>
                  <a:lnTo>
                    <a:pt x="1750" y="3278"/>
                  </a:lnTo>
                  <a:lnTo>
                    <a:pt x="1756" y="3266"/>
                  </a:lnTo>
                  <a:lnTo>
                    <a:pt x="1756" y="3266"/>
                  </a:lnTo>
                  <a:lnTo>
                    <a:pt x="1758" y="3250"/>
                  </a:lnTo>
                  <a:lnTo>
                    <a:pt x="1760" y="3236"/>
                  </a:lnTo>
                  <a:lnTo>
                    <a:pt x="1756" y="3222"/>
                  </a:lnTo>
                  <a:lnTo>
                    <a:pt x="1752" y="3208"/>
                  </a:lnTo>
                  <a:lnTo>
                    <a:pt x="1744" y="3196"/>
                  </a:lnTo>
                  <a:lnTo>
                    <a:pt x="1734" y="3184"/>
                  </a:lnTo>
                  <a:lnTo>
                    <a:pt x="1722" y="3176"/>
                  </a:lnTo>
                  <a:lnTo>
                    <a:pt x="1708" y="3170"/>
                  </a:lnTo>
                  <a:lnTo>
                    <a:pt x="1708" y="3170"/>
                  </a:lnTo>
                  <a:lnTo>
                    <a:pt x="1672" y="3156"/>
                  </a:lnTo>
                  <a:lnTo>
                    <a:pt x="1636" y="3142"/>
                  </a:lnTo>
                  <a:lnTo>
                    <a:pt x="1602" y="3126"/>
                  </a:lnTo>
                  <a:lnTo>
                    <a:pt x="1570" y="3108"/>
                  </a:lnTo>
                  <a:lnTo>
                    <a:pt x="1538" y="3090"/>
                  </a:lnTo>
                  <a:lnTo>
                    <a:pt x="1510" y="3070"/>
                  </a:lnTo>
                  <a:lnTo>
                    <a:pt x="1480" y="3050"/>
                  </a:lnTo>
                  <a:lnTo>
                    <a:pt x="1454" y="3026"/>
                  </a:lnTo>
                  <a:lnTo>
                    <a:pt x="1428" y="3004"/>
                  </a:lnTo>
                  <a:lnTo>
                    <a:pt x="1404" y="2978"/>
                  </a:lnTo>
                  <a:lnTo>
                    <a:pt x="1382" y="2952"/>
                  </a:lnTo>
                  <a:lnTo>
                    <a:pt x="1360" y="2924"/>
                  </a:lnTo>
                  <a:lnTo>
                    <a:pt x="1342" y="2896"/>
                  </a:lnTo>
                  <a:lnTo>
                    <a:pt x="1322" y="2866"/>
                  </a:lnTo>
                  <a:lnTo>
                    <a:pt x="1306" y="2834"/>
                  </a:lnTo>
                  <a:lnTo>
                    <a:pt x="1290" y="2802"/>
                  </a:lnTo>
                  <a:lnTo>
                    <a:pt x="1290" y="2802"/>
                  </a:lnTo>
                  <a:lnTo>
                    <a:pt x="1276" y="2768"/>
                  </a:lnTo>
                  <a:lnTo>
                    <a:pt x="1264" y="2732"/>
                  </a:lnTo>
                  <a:lnTo>
                    <a:pt x="1254" y="2694"/>
                  </a:lnTo>
                  <a:lnTo>
                    <a:pt x="1244" y="2656"/>
                  </a:lnTo>
                  <a:lnTo>
                    <a:pt x="1236" y="2618"/>
                  </a:lnTo>
                  <a:lnTo>
                    <a:pt x="1232" y="2578"/>
                  </a:lnTo>
                  <a:lnTo>
                    <a:pt x="1228" y="2538"/>
                  </a:lnTo>
                  <a:lnTo>
                    <a:pt x="1226" y="2498"/>
                  </a:lnTo>
                  <a:lnTo>
                    <a:pt x="1224" y="2456"/>
                  </a:lnTo>
                  <a:lnTo>
                    <a:pt x="1226" y="2414"/>
                  </a:lnTo>
                  <a:lnTo>
                    <a:pt x="1228" y="2370"/>
                  </a:lnTo>
                  <a:lnTo>
                    <a:pt x="1234" y="2328"/>
                  </a:lnTo>
                  <a:lnTo>
                    <a:pt x="1240" y="2284"/>
                  </a:lnTo>
                  <a:lnTo>
                    <a:pt x="1248" y="2240"/>
                  </a:lnTo>
                  <a:lnTo>
                    <a:pt x="1258" y="2194"/>
                  </a:lnTo>
                  <a:lnTo>
                    <a:pt x="1270" y="2150"/>
                  </a:lnTo>
                  <a:lnTo>
                    <a:pt x="1270" y="2150"/>
                  </a:lnTo>
                  <a:lnTo>
                    <a:pt x="1384" y="2486"/>
                  </a:lnTo>
                  <a:lnTo>
                    <a:pt x="1436" y="2630"/>
                  </a:lnTo>
                  <a:lnTo>
                    <a:pt x="1482" y="2754"/>
                  </a:lnTo>
                  <a:lnTo>
                    <a:pt x="1482" y="2754"/>
                  </a:lnTo>
                  <a:lnTo>
                    <a:pt x="1486" y="2764"/>
                  </a:lnTo>
                  <a:lnTo>
                    <a:pt x="1492" y="2774"/>
                  </a:lnTo>
                  <a:lnTo>
                    <a:pt x="1500" y="2782"/>
                  </a:lnTo>
                  <a:lnTo>
                    <a:pt x="1510" y="2790"/>
                  </a:lnTo>
                  <a:lnTo>
                    <a:pt x="1520" y="2796"/>
                  </a:lnTo>
                  <a:lnTo>
                    <a:pt x="1530" y="2800"/>
                  </a:lnTo>
                  <a:lnTo>
                    <a:pt x="1540" y="2802"/>
                  </a:lnTo>
                  <a:lnTo>
                    <a:pt x="1552" y="2804"/>
                  </a:lnTo>
                  <a:lnTo>
                    <a:pt x="1552" y="2804"/>
                  </a:lnTo>
                  <a:lnTo>
                    <a:pt x="1566" y="2802"/>
                  </a:lnTo>
                  <a:lnTo>
                    <a:pt x="1580" y="2798"/>
                  </a:lnTo>
                  <a:lnTo>
                    <a:pt x="1580" y="2798"/>
                  </a:lnTo>
                  <a:lnTo>
                    <a:pt x="1592" y="2792"/>
                  </a:lnTo>
                  <a:lnTo>
                    <a:pt x="1604" y="2782"/>
                  </a:lnTo>
                  <a:lnTo>
                    <a:pt x="1614" y="2772"/>
                  </a:lnTo>
                  <a:lnTo>
                    <a:pt x="1622" y="2758"/>
                  </a:lnTo>
                  <a:lnTo>
                    <a:pt x="1626" y="2744"/>
                  </a:lnTo>
                  <a:lnTo>
                    <a:pt x="1628" y="2730"/>
                  </a:lnTo>
                  <a:lnTo>
                    <a:pt x="1628" y="2716"/>
                  </a:lnTo>
                  <a:lnTo>
                    <a:pt x="1624" y="2700"/>
                  </a:lnTo>
                  <a:lnTo>
                    <a:pt x="1624" y="2700"/>
                  </a:lnTo>
                  <a:lnTo>
                    <a:pt x="1586" y="2598"/>
                  </a:lnTo>
                  <a:lnTo>
                    <a:pt x="1544" y="2480"/>
                  </a:lnTo>
                  <a:lnTo>
                    <a:pt x="1450" y="2210"/>
                  </a:lnTo>
                  <a:lnTo>
                    <a:pt x="1350" y="1912"/>
                  </a:lnTo>
                  <a:lnTo>
                    <a:pt x="1252" y="1614"/>
                  </a:lnTo>
                  <a:lnTo>
                    <a:pt x="1252" y="1614"/>
                  </a:lnTo>
                  <a:lnTo>
                    <a:pt x="1252" y="1612"/>
                  </a:lnTo>
                  <a:lnTo>
                    <a:pt x="1252" y="1612"/>
                  </a:lnTo>
                  <a:lnTo>
                    <a:pt x="1124" y="1210"/>
                  </a:lnTo>
                  <a:lnTo>
                    <a:pt x="1078" y="1062"/>
                  </a:lnTo>
                  <a:lnTo>
                    <a:pt x="1050" y="964"/>
                  </a:lnTo>
                  <a:lnTo>
                    <a:pt x="1050" y="964"/>
                  </a:lnTo>
                  <a:lnTo>
                    <a:pt x="1026" y="872"/>
                  </a:lnTo>
                  <a:lnTo>
                    <a:pt x="1014" y="824"/>
                  </a:lnTo>
                  <a:lnTo>
                    <a:pt x="1008" y="778"/>
                  </a:lnTo>
                  <a:lnTo>
                    <a:pt x="1004" y="732"/>
                  </a:lnTo>
                  <a:lnTo>
                    <a:pt x="1004" y="710"/>
                  </a:lnTo>
                  <a:lnTo>
                    <a:pt x="1004" y="690"/>
                  </a:lnTo>
                  <a:lnTo>
                    <a:pt x="1006" y="670"/>
                  </a:lnTo>
                  <a:lnTo>
                    <a:pt x="1012" y="652"/>
                  </a:lnTo>
                  <a:lnTo>
                    <a:pt x="1018" y="634"/>
                  </a:lnTo>
                  <a:lnTo>
                    <a:pt x="1026" y="618"/>
                  </a:lnTo>
                  <a:lnTo>
                    <a:pt x="1026" y="618"/>
                  </a:lnTo>
                  <a:lnTo>
                    <a:pt x="1034" y="606"/>
                  </a:lnTo>
                  <a:lnTo>
                    <a:pt x="1044" y="594"/>
                  </a:lnTo>
                  <a:lnTo>
                    <a:pt x="1056" y="584"/>
                  </a:lnTo>
                  <a:lnTo>
                    <a:pt x="1070" y="574"/>
                  </a:lnTo>
                  <a:lnTo>
                    <a:pt x="1086" y="566"/>
                  </a:lnTo>
                  <a:lnTo>
                    <a:pt x="1102" y="558"/>
                  </a:lnTo>
                  <a:lnTo>
                    <a:pt x="1122" y="552"/>
                  </a:lnTo>
                  <a:lnTo>
                    <a:pt x="1142" y="546"/>
                  </a:lnTo>
                  <a:lnTo>
                    <a:pt x="1142" y="546"/>
                  </a:lnTo>
                  <a:lnTo>
                    <a:pt x="1170" y="542"/>
                  </a:lnTo>
                  <a:lnTo>
                    <a:pt x="1194" y="540"/>
                  </a:lnTo>
                  <a:lnTo>
                    <a:pt x="1218" y="542"/>
                  </a:lnTo>
                  <a:lnTo>
                    <a:pt x="1240" y="548"/>
                  </a:lnTo>
                  <a:lnTo>
                    <a:pt x="1262" y="556"/>
                  </a:lnTo>
                  <a:lnTo>
                    <a:pt x="1282" y="568"/>
                  </a:lnTo>
                  <a:lnTo>
                    <a:pt x="1300" y="584"/>
                  </a:lnTo>
                  <a:lnTo>
                    <a:pt x="1318" y="602"/>
                  </a:lnTo>
                  <a:lnTo>
                    <a:pt x="1334" y="624"/>
                  </a:lnTo>
                  <a:lnTo>
                    <a:pt x="1350" y="648"/>
                  </a:lnTo>
                  <a:lnTo>
                    <a:pt x="1366" y="674"/>
                  </a:lnTo>
                  <a:lnTo>
                    <a:pt x="1380" y="706"/>
                  </a:lnTo>
                  <a:lnTo>
                    <a:pt x="1396" y="738"/>
                  </a:lnTo>
                  <a:lnTo>
                    <a:pt x="1410" y="774"/>
                  </a:lnTo>
                  <a:lnTo>
                    <a:pt x="1440" y="852"/>
                  </a:lnTo>
                  <a:lnTo>
                    <a:pt x="1440" y="852"/>
                  </a:lnTo>
                  <a:lnTo>
                    <a:pt x="1456" y="900"/>
                  </a:lnTo>
                  <a:lnTo>
                    <a:pt x="1456" y="900"/>
                  </a:lnTo>
                  <a:lnTo>
                    <a:pt x="1484" y="974"/>
                  </a:lnTo>
                  <a:lnTo>
                    <a:pt x="1526" y="1070"/>
                  </a:lnTo>
                  <a:lnTo>
                    <a:pt x="1624" y="1300"/>
                  </a:lnTo>
                  <a:lnTo>
                    <a:pt x="1758" y="1604"/>
                  </a:lnTo>
                  <a:lnTo>
                    <a:pt x="1758" y="1604"/>
                  </a:lnTo>
                  <a:lnTo>
                    <a:pt x="1764" y="1614"/>
                  </a:lnTo>
                  <a:lnTo>
                    <a:pt x="1770" y="1622"/>
                  </a:lnTo>
                  <a:lnTo>
                    <a:pt x="1780" y="1630"/>
                  </a:lnTo>
                  <a:lnTo>
                    <a:pt x="1788" y="1638"/>
                  </a:lnTo>
                  <a:lnTo>
                    <a:pt x="1798" y="1642"/>
                  </a:lnTo>
                  <a:lnTo>
                    <a:pt x="1810" y="1646"/>
                  </a:lnTo>
                  <a:lnTo>
                    <a:pt x="1822" y="1648"/>
                  </a:lnTo>
                  <a:lnTo>
                    <a:pt x="1832" y="1648"/>
                  </a:lnTo>
                  <a:lnTo>
                    <a:pt x="1832" y="1648"/>
                  </a:lnTo>
                  <a:lnTo>
                    <a:pt x="1844" y="1646"/>
                  </a:lnTo>
                  <a:lnTo>
                    <a:pt x="1856" y="1642"/>
                  </a:lnTo>
                  <a:lnTo>
                    <a:pt x="1866" y="1638"/>
                  </a:lnTo>
                  <a:lnTo>
                    <a:pt x="1876" y="1632"/>
                  </a:lnTo>
                  <a:lnTo>
                    <a:pt x="1884" y="1624"/>
                  </a:lnTo>
                  <a:lnTo>
                    <a:pt x="1890" y="1614"/>
                  </a:lnTo>
                  <a:lnTo>
                    <a:pt x="1896" y="1604"/>
                  </a:lnTo>
                  <a:lnTo>
                    <a:pt x="1900" y="1594"/>
                  </a:lnTo>
                  <a:lnTo>
                    <a:pt x="1900" y="1594"/>
                  </a:lnTo>
                  <a:lnTo>
                    <a:pt x="1906" y="1576"/>
                  </a:lnTo>
                  <a:lnTo>
                    <a:pt x="1914" y="1560"/>
                  </a:lnTo>
                  <a:lnTo>
                    <a:pt x="1924" y="1540"/>
                  </a:lnTo>
                  <a:lnTo>
                    <a:pt x="1940" y="1518"/>
                  </a:lnTo>
                  <a:lnTo>
                    <a:pt x="1956" y="1498"/>
                  </a:lnTo>
                  <a:lnTo>
                    <a:pt x="1968" y="1488"/>
                  </a:lnTo>
                  <a:lnTo>
                    <a:pt x="1978" y="1480"/>
                  </a:lnTo>
                  <a:lnTo>
                    <a:pt x="1990" y="1472"/>
                  </a:lnTo>
                  <a:lnTo>
                    <a:pt x="2004" y="1466"/>
                  </a:lnTo>
                  <a:lnTo>
                    <a:pt x="2004" y="1466"/>
                  </a:lnTo>
                  <a:lnTo>
                    <a:pt x="2024" y="1460"/>
                  </a:lnTo>
                  <a:lnTo>
                    <a:pt x="2044" y="1458"/>
                  </a:lnTo>
                  <a:lnTo>
                    <a:pt x="2066" y="1460"/>
                  </a:lnTo>
                  <a:lnTo>
                    <a:pt x="2090" y="1464"/>
                  </a:lnTo>
                  <a:lnTo>
                    <a:pt x="2116" y="1470"/>
                  </a:lnTo>
                  <a:lnTo>
                    <a:pt x="2142" y="1480"/>
                  </a:lnTo>
                  <a:lnTo>
                    <a:pt x="2168" y="1494"/>
                  </a:lnTo>
                  <a:lnTo>
                    <a:pt x="2198" y="1510"/>
                  </a:lnTo>
                  <a:lnTo>
                    <a:pt x="2198" y="1510"/>
                  </a:lnTo>
                  <a:lnTo>
                    <a:pt x="2206" y="1516"/>
                  </a:lnTo>
                  <a:lnTo>
                    <a:pt x="2216" y="1520"/>
                  </a:lnTo>
                  <a:lnTo>
                    <a:pt x="2226" y="1522"/>
                  </a:lnTo>
                  <a:lnTo>
                    <a:pt x="2236" y="1522"/>
                  </a:lnTo>
                  <a:lnTo>
                    <a:pt x="2246" y="1522"/>
                  </a:lnTo>
                  <a:lnTo>
                    <a:pt x="2256" y="1520"/>
                  </a:lnTo>
                  <a:lnTo>
                    <a:pt x="2266" y="1516"/>
                  </a:lnTo>
                  <a:lnTo>
                    <a:pt x="2276" y="1512"/>
                  </a:lnTo>
                  <a:lnTo>
                    <a:pt x="2276" y="1512"/>
                  </a:lnTo>
                  <a:lnTo>
                    <a:pt x="2284" y="1506"/>
                  </a:lnTo>
                  <a:lnTo>
                    <a:pt x="2292" y="1500"/>
                  </a:lnTo>
                  <a:lnTo>
                    <a:pt x="2298" y="1492"/>
                  </a:lnTo>
                  <a:lnTo>
                    <a:pt x="2304" y="1484"/>
                  </a:lnTo>
                  <a:lnTo>
                    <a:pt x="2308" y="1474"/>
                  </a:lnTo>
                  <a:lnTo>
                    <a:pt x="2312" y="1464"/>
                  </a:lnTo>
                  <a:lnTo>
                    <a:pt x="2314" y="1454"/>
                  </a:lnTo>
                  <a:lnTo>
                    <a:pt x="2314" y="1444"/>
                  </a:lnTo>
                  <a:lnTo>
                    <a:pt x="2314" y="1444"/>
                  </a:lnTo>
                  <a:lnTo>
                    <a:pt x="2316" y="1424"/>
                  </a:lnTo>
                  <a:lnTo>
                    <a:pt x="2320" y="1404"/>
                  </a:lnTo>
                  <a:lnTo>
                    <a:pt x="2330" y="1384"/>
                  </a:lnTo>
                  <a:lnTo>
                    <a:pt x="2340" y="1366"/>
                  </a:lnTo>
                  <a:lnTo>
                    <a:pt x="2356" y="1348"/>
                  </a:lnTo>
                  <a:lnTo>
                    <a:pt x="2372" y="1332"/>
                  </a:lnTo>
                  <a:lnTo>
                    <a:pt x="2392" y="1320"/>
                  </a:lnTo>
                  <a:lnTo>
                    <a:pt x="2412" y="1310"/>
                  </a:lnTo>
                  <a:lnTo>
                    <a:pt x="2412" y="1310"/>
                  </a:lnTo>
                  <a:lnTo>
                    <a:pt x="2436" y="1302"/>
                  </a:lnTo>
                  <a:lnTo>
                    <a:pt x="2460" y="1300"/>
                  </a:lnTo>
                  <a:lnTo>
                    <a:pt x="2484" y="1302"/>
                  </a:lnTo>
                  <a:lnTo>
                    <a:pt x="2508" y="1308"/>
                  </a:lnTo>
                  <a:lnTo>
                    <a:pt x="2532" y="1318"/>
                  </a:lnTo>
                  <a:lnTo>
                    <a:pt x="2556" y="1332"/>
                  </a:lnTo>
                  <a:lnTo>
                    <a:pt x="2580" y="1352"/>
                  </a:lnTo>
                  <a:lnTo>
                    <a:pt x="2602" y="1374"/>
                  </a:lnTo>
                  <a:lnTo>
                    <a:pt x="2602" y="1374"/>
                  </a:lnTo>
                  <a:lnTo>
                    <a:pt x="2610" y="1382"/>
                  </a:lnTo>
                  <a:lnTo>
                    <a:pt x="2618" y="1388"/>
                  </a:lnTo>
                  <a:lnTo>
                    <a:pt x="2628" y="1394"/>
                  </a:lnTo>
                  <a:lnTo>
                    <a:pt x="2638" y="1398"/>
                  </a:lnTo>
                  <a:lnTo>
                    <a:pt x="2650" y="1400"/>
                  </a:lnTo>
                  <a:lnTo>
                    <a:pt x="2660" y="1400"/>
                  </a:lnTo>
                  <a:lnTo>
                    <a:pt x="2672" y="1398"/>
                  </a:lnTo>
                  <a:lnTo>
                    <a:pt x="2682" y="1396"/>
                  </a:lnTo>
                  <a:lnTo>
                    <a:pt x="2682" y="1396"/>
                  </a:lnTo>
                  <a:lnTo>
                    <a:pt x="2692" y="1392"/>
                  </a:lnTo>
                  <a:lnTo>
                    <a:pt x="2702" y="1386"/>
                  </a:lnTo>
                  <a:lnTo>
                    <a:pt x="2710" y="1380"/>
                  </a:lnTo>
                  <a:lnTo>
                    <a:pt x="2718" y="1372"/>
                  </a:lnTo>
                  <a:lnTo>
                    <a:pt x="2724" y="1362"/>
                  </a:lnTo>
                  <a:lnTo>
                    <a:pt x="2728" y="1352"/>
                  </a:lnTo>
                  <a:lnTo>
                    <a:pt x="2732" y="1342"/>
                  </a:lnTo>
                  <a:lnTo>
                    <a:pt x="2734" y="1332"/>
                  </a:lnTo>
                  <a:lnTo>
                    <a:pt x="2734" y="1332"/>
                  </a:lnTo>
                  <a:lnTo>
                    <a:pt x="2736" y="1324"/>
                  </a:lnTo>
                  <a:lnTo>
                    <a:pt x="2740" y="1306"/>
                  </a:lnTo>
                  <a:lnTo>
                    <a:pt x="2746" y="1282"/>
                  </a:lnTo>
                  <a:lnTo>
                    <a:pt x="2758" y="1254"/>
                  </a:lnTo>
                  <a:lnTo>
                    <a:pt x="2766" y="1238"/>
                  </a:lnTo>
                  <a:lnTo>
                    <a:pt x="2776" y="1224"/>
                  </a:lnTo>
                  <a:lnTo>
                    <a:pt x="2788" y="1210"/>
                  </a:lnTo>
                  <a:lnTo>
                    <a:pt x="2802" y="1196"/>
                  </a:lnTo>
                  <a:lnTo>
                    <a:pt x="2818" y="1184"/>
                  </a:lnTo>
                  <a:lnTo>
                    <a:pt x="2834" y="1172"/>
                  </a:lnTo>
                  <a:lnTo>
                    <a:pt x="2854" y="1164"/>
                  </a:lnTo>
                  <a:lnTo>
                    <a:pt x="2878" y="1156"/>
                  </a:lnTo>
                  <a:lnTo>
                    <a:pt x="2878" y="1156"/>
                  </a:lnTo>
                  <a:lnTo>
                    <a:pt x="2892" y="1152"/>
                  </a:lnTo>
                  <a:lnTo>
                    <a:pt x="2906" y="1150"/>
                  </a:lnTo>
                  <a:lnTo>
                    <a:pt x="2920" y="1150"/>
                  </a:lnTo>
                  <a:lnTo>
                    <a:pt x="2934" y="1152"/>
                  </a:lnTo>
                  <a:lnTo>
                    <a:pt x="2946" y="1154"/>
                  </a:lnTo>
                  <a:lnTo>
                    <a:pt x="2958" y="1156"/>
                  </a:lnTo>
                  <a:lnTo>
                    <a:pt x="2970" y="1162"/>
                  </a:lnTo>
                  <a:lnTo>
                    <a:pt x="2982" y="1168"/>
                  </a:lnTo>
                  <a:lnTo>
                    <a:pt x="2982" y="1168"/>
                  </a:lnTo>
                  <a:lnTo>
                    <a:pt x="2996" y="1176"/>
                  </a:lnTo>
                  <a:lnTo>
                    <a:pt x="3008" y="1186"/>
                  </a:lnTo>
                  <a:lnTo>
                    <a:pt x="3018" y="1198"/>
                  </a:lnTo>
                  <a:lnTo>
                    <a:pt x="3030" y="1210"/>
                  </a:lnTo>
                  <a:lnTo>
                    <a:pt x="3048" y="1238"/>
                  </a:lnTo>
                  <a:lnTo>
                    <a:pt x="3064" y="1266"/>
                  </a:lnTo>
                  <a:lnTo>
                    <a:pt x="3078" y="1292"/>
                  </a:lnTo>
                  <a:lnTo>
                    <a:pt x="3088" y="1318"/>
                  </a:lnTo>
                  <a:lnTo>
                    <a:pt x="3096" y="1342"/>
                  </a:lnTo>
                  <a:lnTo>
                    <a:pt x="3100" y="1360"/>
                  </a:lnTo>
                  <a:lnTo>
                    <a:pt x="3100" y="1360"/>
                  </a:lnTo>
                  <a:lnTo>
                    <a:pt x="3106" y="1374"/>
                  </a:lnTo>
                  <a:lnTo>
                    <a:pt x="3114" y="1386"/>
                  </a:lnTo>
                  <a:lnTo>
                    <a:pt x="3124" y="1398"/>
                  </a:lnTo>
                  <a:lnTo>
                    <a:pt x="3134" y="1406"/>
                  </a:lnTo>
                  <a:lnTo>
                    <a:pt x="3148" y="1414"/>
                  </a:lnTo>
                  <a:lnTo>
                    <a:pt x="3162" y="1418"/>
                  </a:lnTo>
                  <a:lnTo>
                    <a:pt x="3176" y="1418"/>
                  </a:lnTo>
                  <a:lnTo>
                    <a:pt x="3192" y="1416"/>
                  </a:lnTo>
                  <a:lnTo>
                    <a:pt x="3192" y="1416"/>
                  </a:lnTo>
                  <a:lnTo>
                    <a:pt x="3206" y="1412"/>
                  </a:lnTo>
                  <a:lnTo>
                    <a:pt x="3220" y="1404"/>
                  </a:lnTo>
                  <a:lnTo>
                    <a:pt x="3230" y="1394"/>
                  </a:lnTo>
                  <a:lnTo>
                    <a:pt x="3240" y="1382"/>
                  </a:lnTo>
                  <a:lnTo>
                    <a:pt x="3246" y="1370"/>
                  </a:lnTo>
                  <a:lnTo>
                    <a:pt x="3250" y="1356"/>
                  </a:lnTo>
                  <a:lnTo>
                    <a:pt x="3252" y="1340"/>
                  </a:lnTo>
                  <a:lnTo>
                    <a:pt x="3250" y="1326"/>
                  </a:lnTo>
                  <a:lnTo>
                    <a:pt x="3250" y="1326"/>
                  </a:lnTo>
                  <a:close/>
                  <a:moveTo>
                    <a:pt x="2184" y="1334"/>
                  </a:moveTo>
                  <a:lnTo>
                    <a:pt x="2184" y="1334"/>
                  </a:lnTo>
                  <a:lnTo>
                    <a:pt x="2152" y="1322"/>
                  </a:lnTo>
                  <a:lnTo>
                    <a:pt x="2122" y="1314"/>
                  </a:lnTo>
                  <a:lnTo>
                    <a:pt x="2092" y="1308"/>
                  </a:lnTo>
                  <a:lnTo>
                    <a:pt x="2062" y="1306"/>
                  </a:lnTo>
                  <a:lnTo>
                    <a:pt x="2032" y="1306"/>
                  </a:lnTo>
                  <a:lnTo>
                    <a:pt x="2004" y="1310"/>
                  </a:lnTo>
                  <a:lnTo>
                    <a:pt x="1976" y="1316"/>
                  </a:lnTo>
                  <a:lnTo>
                    <a:pt x="1948" y="1326"/>
                  </a:lnTo>
                  <a:lnTo>
                    <a:pt x="1948" y="1326"/>
                  </a:lnTo>
                  <a:lnTo>
                    <a:pt x="1932" y="1332"/>
                  </a:lnTo>
                  <a:lnTo>
                    <a:pt x="1914" y="1340"/>
                  </a:lnTo>
                  <a:lnTo>
                    <a:pt x="1886" y="1360"/>
                  </a:lnTo>
                  <a:lnTo>
                    <a:pt x="1860" y="1382"/>
                  </a:lnTo>
                  <a:lnTo>
                    <a:pt x="1836" y="1404"/>
                  </a:lnTo>
                  <a:lnTo>
                    <a:pt x="1836" y="1404"/>
                  </a:lnTo>
                  <a:lnTo>
                    <a:pt x="1704" y="1100"/>
                  </a:lnTo>
                  <a:lnTo>
                    <a:pt x="1640" y="954"/>
                  </a:lnTo>
                  <a:lnTo>
                    <a:pt x="1600" y="848"/>
                  </a:lnTo>
                  <a:lnTo>
                    <a:pt x="1600" y="848"/>
                  </a:lnTo>
                  <a:lnTo>
                    <a:pt x="1584" y="804"/>
                  </a:lnTo>
                  <a:lnTo>
                    <a:pt x="1584" y="804"/>
                  </a:lnTo>
                  <a:lnTo>
                    <a:pt x="1560" y="738"/>
                  </a:lnTo>
                  <a:lnTo>
                    <a:pt x="1546" y="702"/>
                  </a:lnTo>
                  <a:lnTo>
                    <a:pt x="1530" y="664"/>
                  </a:lnTo>
                  <a:lnTo>
                    <a:pt x="1512" y="626"/>
                  </a:lnTo>
                  <a:lnTo>
                    <a:pt x="1490" y="588"/>
                  </a:lnTo>
                  <a:lnTo>
                    <a:pt x="1468" y="550"/>
                  </a:lnTo>
                  <a:lnTo>
                    <a:pt x="1442" y="516"/>
                  </a:lnTo>
                  <a:lnTo>
                    <a:pt x="1412" y="482"/>
                  </a:lnTo>
                  <a:lnTo>
                    <a:pt x="1396" y="468"/>
                  </a:lnTo>
                  <a:lnTo>
                    <a:pt x="1380" y="454"/>
                  </a:lnTo>
                  <a:lnTo>
                    <a:pt x="1362" y="440"/>
                  </a:lnTo>
                  <a:lnTo>
                    <a:pt x="1344" y="428"/>
                  </a:lnTo>
                  <a:lnTo>
                    <a:pt x="1326" y="418"/>
                  </a:lnTo>
                  <a:lnTo>
                    <a:pt x="1306" y="410"/>
                  </a:lnTo>
                  <a:lnTo>
                    <a:pt x="1284" y="402"/>
                  </a:lnTo>
                  <a:lnTo>
                    <a:pt x="1262" y="396"/>
                  </a:lnTo>
                  <a:lnTo>
                    <a:pt x="1240" y="392"/>
                  </a:lnTo>
                  <a:lnTo>
                    <a:pt x="1216" y="388"/>
                  </a:lnTo>
                  <a:lnTo>
                    <a:pt x="1190" y="388"/>
                  </a:lnTo>
                  <a:lnTo>
                    <a:pt x="1164" y="390"/>
                  </a:lnTo>
                  <a:lnTo>
                    <a:pt x="1136" y="392"/>
                  </a:lnTo>
                  <a:lnTo>
                    <a:pt x="1108" y="398"/>
                  </a:lnTo>
                  <a:lnTo>
                    <a:pt x="1108" y="398"/>
                  </a:lnTo>
                  <a:lnTo>
                    <a:pt x="1072" y="408"/>
                  </a:lnTo>
                  <a:lnTo>
                    <a:pt x="1038" y="420"/>
                  </a:lnTo>
                  <a:lnTo>
                    <a:pt x="1008" y="436"/>
                  </a:lnTo>
                  <a:lnTo>
                    <a:pt x="980" y="452"/>
                  </a:lnTo>
                  <a:lnTo>
                    <a:pt x="954" y="470"/>
                  </a:lnTo>
                  <a:lnTo>
                    <a:pt x="932" y="492"/>
                  </a:lnTo>
                  <a:lnTo>
                    <a:pt x="912" y="516"/>
                  </a:lnTo>
                  <a:lnTo>
                    <a:pt x="894" y="540"/>
                  </a:lnTo>
                  <a:lnTo>
                    <a:pt x="894" y="540"/>
                  </a:lnTo>
                  <a:lnTo>
                    <a:pt x="880" y="566"/>
                  </a:lnTo>
                  <a:lnTo>
                    <a:pt x="870" y="594"/>
                  </a:lnTo>
                  <a:lnTo>
                    <a:pt x="862" y="622"/>
                  </a:lnTo>
                  <a:lnTo>
                    <a:pt x="856" y="650"/>
                  </a:lnTo>
                  <a:lnTo>
                    <a:pt x="852" y="678"/>
                  </a:lnTo>
                  <a:lnTo>
                    <a:pt x="852" y="708"/>
                  </a:lnTo>
                  <a:lnTo>
                    <a:pt x="852" y="738"/>
                  </a:lnTo>
                  <a:lnTo>
                    <a:pt x="854" y="768"/>
                  </a:lnTo>
                  <a:lnTo>
                    <a:pt x="856" y="798"/>
                  </a:lnTo>
                  <a:lnTo>
                    <a:pt x="862" y="830"/>
                  </a:lnTo>
                  <a:lnTo>
                    <a:pt x="874" y="890"/>
                  </a:lnTo>
                  <a:lnTo>
                    <a:pt x="888" y="948"/>
                  </a:lnTo>
                  <a:lnTo>
                    <a:pt x="902" y="1004"/>
                  </a:lnTo>
                  <a:lnTo>
                    <a:pt x="902" y="1004"/>
                  </a:lnTo>
                  <a:lnTo>
                    <a:pt x="926" y="1088"/>
                  </a:lnTo>
                  <a:lnTo>
                    <a:pt x="966" y="1216"/>
                  </a:lnTo>
                  <a:lnTo>
                    <a:pt x="1074" y="1560"/>
                  </a:lnTo>
                  <a:lnTo>
                    <a:pt x="152" y="1560"/>
                  </a:lnTo>
                  <a:lnTo>
                    <a:pt x="152" y="152"/>
                  </a:lnTo>
                  <a:lnTo>
                    <a:pt x="2368" y="152"/>
                  </a:lnTo>
                  <a:lnTo>
                    <a:pt x="2368" y="1164"/>
                  </a:lnTo>
                  <a:lnTo>
                    <a:pt x="2368" y="1164"/>
                  </a:lnTo>
                  <a:lnTo>
                    <a:pt x="2358" y="1168"/>
                  </a:lnTo>
                  <a:lnTo>
                    <a:pt x="2358" y="1168"/>
                  </a:lnTo>
                  <a:lnTo>
                    <a:pt x="2328" y="1182"/>
                  </a:lnTo>
                  <a:lnTo>
                    <a:pt x="2302" y="1198"/>
                  </a:lnTo>
                  <a:lnTo>
                    <a:pt x="2276" y="1216"/>
                  </a:lnTo>
                  <a:lnTo>
                    <a:pt x="2254" y="1236"/>
                  </a:lnTo>
                  <a:lnTo>
                    <a:pt x="2232" y="1258"/>
                  </a:lnTo>
                  <a:lnTo>
                    <a:pt x="2214" y="1282"/>
                  </a:lnTo>
                  <a:lnTo>
                    <a:pt x="2198" y="1308"/>
                  </a:lnTo>
                  <a:lnTo>
                    <a:pt x="2184" y="1334"/>
                  </a:lnTo>
                  <a:lnTo>
                    <a:pt x="2184" y="13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6" name="Freeform 6" descr=" " title=" "/>
            <p:cNvSpPr>
              <a:spLocks/>
            </p:cNvSpPr>
            <p:nvPr/>
          </p:nvSpPr>
          <p:spPr bwMode="auto">
            <a:xfrm>
              <a:off x="8143524" y="1560088"/>
              <a:ext cx="27779" cy="31527"/>
            </a:xfrm>
            <a:custGeom>
              <a:avLst/>
              <a:gdLst>
                <a:gd name="T0" fmla="*/ 136 w 252"/>
                <a:gd name="T1" fmla="*/ 256 h 286"/>
                <a:gd name="T2" fmla="*/ 236 w 252"/>
                <a:gd name="T3" fmla="*/ 120 h 286"/>
                <a:gd name="T4" fmla="*/ 236 w 252"/>
                <a:gd name="T5" fmla="*/ 120 h 286"/>
                <a:gd name="T6" fmla="*/ 244 w 252"/>
                <a:gd name="T7" fmla="*/ 108 h 286"/>
                <a:gd name="T8" fmla="*/ 250 w 252"/>
                <a:gd name="T9" fmla="*/ 94 h 286"/>
                <a:gd name="T10" fmla="*/ 252 w 252"/>
                <a:gd name="T11" fmla="*/ 80 h 286"/>
                <a:gd name="T12" fmla="*/ 252 w 252"/>
                <a:gd name="T13" fmla="*/ 64 h 286"/>
                <a:gd name="T14" fmla="*/ 248 w 252"/>
                <a:gd name="T15" fmla="*/ 50 h 286"/>
                <a:gd name="T16" fmla="*/ 242 w 252"/>
                <a:gd name="T17" fmla="*/ 36 h 286"/>
                <a:gd name="T18" fmla="*/ 232 w 252"/>
                <a:gd name="T19" fmla="*/ 24 h 286"/>
                <a:gd name="T20" fmla="*/ 222 w 252"/>
                <a:gd name="T21" fmla="*/ 14 h 286"/>
                <a:gd name="T22" fmla="*/ 222 w 252"/>
                <a:gd name="T23" fmla="*/ 14 h 286"/>
                <a:gd name="T24" fmla="*/ 208 w 252"/>
                <a:gd name="T25" fmla="*/ 6 h 286"/>
                <a:gd name="T26" fmla="*/ 194 w 252"/>
                <a:gd name="T27" fmla="*/ 2 h 286"/>
                <a:gd name="T28" fmla="*/ 180 w 252"/>
                <a:gd name="T29" fmla="*/ 0 h 286"/>
                <a:gd name="T30" fmla="*/ 166 w 252"/>
                <a:gd name="T31" fmla="*/ 0 h 286"/>
                <a:gd name="T32" fmla="*/ 150 w 252"/>
                <a:gd name="T33" fmla="*/ 4 h 286"/>
                <a:gd name="T34" fmla="*/ 138 w 252"/>
                <a:gd name="T35" fmla="*/ 10 h 286"/>
                <a:gd name="T36" fmla="*/ 126 w 252"/>
                <a:gd name="T37" fmla="*/ 18 h 286"/>
                <a:gd name="T38" fmla="*/ 116 w 252"/>
                <a:gd name="T39" fmla="*/ 30 h 286"/>
                <a:gd name="T40" fmla="*/ 14 w 252"/>
                <a:gd name="T41" fmla="*/ 164 h 286"/>
                <a:gd name="T42" fmla="*/ 14 w 252"/>
                <a:gd name="T43" fmla="*/ 164 h 286"/>
                <a:gd name="T44" fmla="*/ 6 w 252"/>
                <a:gd name="T45" fmla="*/ 178 h 286"/>
                <a:gd name="T46" fmla="*/ 2 w 252"/>
                <a:gd name="T47" fmla="*/ 192 h 286"/>
                <a:gd name="T48" fmla="*/ 0 w 252"/>
                <a:gd name="T49" fmla="*/ 206 h 286"/>
                <a:gd name="T50" fmla="*/ 0 w 252"/>
                <a:gd name="T51" fmla="*/ 220 h 286"/>
                <a:gd name="T52" fmla="*/ 4 w 252"/>
                <a:gd name="T53" fmla="*/ 234 h 286"/>
                <a:gd name="T54" fmla="*/ 10 w 252"/>
                <a:gd name="T55" fmla="*/ 248 h 286"/>
                <a:gd name="T56" fmla="*/ 18 w 252"/>
                <a:gd name="T57" fmla="*/ 260 h 286"/>
                <a:gd name="T58" fmla="*/ 30 w 252"/>
                <a:gd name="T59" fmla="*/ 270 h 286"/>
                <a:gd name="T60" fmla="*/ 30 w 252"/>
                <a:gd name="T61" fmla="*/ 270 h 286"/>
                <a:gd name="T62" fmla="*/ 40 w 252"/>
                <a:gd name="T63" fmla="*/ 278 h 286"/>
                <a:gd name="T64" fmla="*/ 52 w 252"/>
                <a:gd name="T65" fmla="*/ 282 h 286"/>
                <a:gd name="T66" fmla="*/ 64 w 252"/>
                <a:gd name="T67" fmla="*/ 284 h 286"/>
                <a:gd name="T68" fmla="*/ 76 w 252"/>
                <a:gd name="T69" fmla="*/ 286 h 286"/>
                <a:gd name="T70" fmla="*/ 76 w 252"/>
                <a:gd name="T71" fmla="*/ 286 h 286"/>
                <a:gd name="T72" fmla="*/ 92 w 252"/>
                <a:gd name="T73" fmla="*/ 284 h 286"/>
                <a:gd name="T74" fmla="*/ 108 w 252"/>
                <a:gd name="T75" fmla="*/ 278 h 286"/>
                <a:gd name="T76" fmla="*/ 124 w 252"/>
                <a:gd name="T77" fmla="*/ 268 h 286"/>
                <a:gd name="T78" fmla="*/ 136 w 252"/>
                <a:gd name="T79" fmla="*/ 256 h 286"/>
                <a:gd name="T80" fmla="*/ 136 w 252"/>
                <a:gd name="T81" fmla="*/ 25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2" h="286">
                  <a:moveTo>
                    <a:pt x="136" y="256"/>
                  </a:moveTo>
                  <a:lnTo>
                    <a:pt x="236" y="120"/>
                  </a:lnTo>
                  <a:lnTo>
                    <a:pt x="236" y="120"/>
                  </a:lnTo>
                  <a:lnTo>
                    <a:pt x="244" y="108"/>
                  </a:lnTo>
                  <a:lnTo>
                    <a:pt x="250" y="94"/>
                  </a:lnTo>
                  <a:lnTo>
                    <a:pt x="252" y="80"/>
                  </a:lnTo>
                  <a:lnTo>
                    <a:pt x="252" y="64"/>
                  </a:lnTo>
                  <a:lnTo>
                    <a:pt x="248" y="50"/>
                  </a:lnTo>
                  <a:lnTo>
                    <a:pt x="242" y="36"/>
                  </a:lnTo>
                  <a:lnTo>
                    <a:pt x="232" y="24"/>
                  </a:lnTo>
                  <a:lnTo>
                    <a:pt x="222" y="14"/>
                  </a:lnTo>
                  <a:lnTo>
                    <a:pt x="222" y="14"/>
                  </a:lnTo>
                  <a:lnTo>
                    <a:pt x="208" y="6"/>
                  </a:lnTo>
                  <a:lnTo>
                    <a:pt x="194" y="2"/>
                  </a:lnTo>
                  <a:lnTo>
                    <a:pt x="180" y="0"/>
                  </a:lnTo>
                  <a:lnTo>
                    <a:pt x="166" y="0"/>
                  </a:lnTo>
                  <a:lnTo>
                    <a:pt x="150" y="4"/>
                  </a:lnTo>
                  <a:lnTo>
                    <a:pt x="138" y="10"/>
                  </a:lnTo>
                  <a:lnTo>
                    <a:pt x="126" y="18"/>
                  </a:lnTo>
                  <a:lnTo>
                    <a:pt x="116" y="30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6" y="178"/>
                  </a:lnTo>
                  <a:lnTo>
                    <a:pt x="2" y="192"/>
                  </a:lnTo>
                  <a:lnTo>
                    <a:pt x="0" y="206"/>
                  </a:lnTo>
                  <a:lnTo>
                    <a:pt x="0" y="220"/>
                  </a:lnTo>
                  <a:lnTo>
                    <a:pt x="4" y="234"/>
                  </a:lnTo>
                  <a:lnTo>
                    <a:pt x="10" y="248"/>
                  </a:lnTo>
                  <a:lnTo>
                    <a:pt x="18" y="260"/>
                  </a:lnTo>
                  <a:lnTo>
                    <a:pt x="30" y="270"/>
                  </a:lnTo>
                  <a:lnTo>
                    <a:pt x="30" y="270"/>
                  </a:lnTo>
                  <a:lnTo>
                    <a:pt x="40" y="278"/>
                  </a:lnTo>
                  <a:lnTo>
                    <a:pt x="52" y="282"/>
                  </a:lnTo>
                  <a:lnTo>
                    <a:pt x="64" y="284"/>
                  </a:lnTo>
                  <a:lnTo>
                    <a:pt x="76" y="286"/>
                  </a:lnTo>
                  <a:lnTo>
                    <a:pt x="76" y="286"/>
                  </a:lnTo>
                  <a:lnTo>
                    <a:pt x="92" y="284"/>
                  </a:lnTo>
                  <a:lnTo>
                    <a:pt x="108" y="278"/>
                  </a:lnTo>
                  <a:lnTo>
                    <a:pt x="124" y="268"/>
                  </a:lnTo>
                  <a:lnTo>
                    <a:pt x="136" y="256"/>
                  </a:lnTo>
                  <a:lnTo>
                    <a:pt x="136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7" name="Freeform 7" descr=" " title=" "/>
            <p:cNvSpPr>
              <a:spLocks/>
            </p:cNvSpPr>
            <p:nvPr/>
          </p:nvSpPr>
          <p:spPr bwMode="auto">
            <a:xfrm>
              <a:off x="8154989" y="1619615"/>
              <a:ext cx="33512" cy="24472"/>
            </a:xfrm>
            <a:custGeom>
              <a:avLst/>
              <a:gdLst>
                <a:gd name="T0" fmla="*/ 260 w 304"/>
                <a:gd name="T1" fmla="*/ 78 h 222"/>
                <a:gd name="T2" fmla="*/ 108 w 304"/>
                <a:gd name="T3" fmla="*/ 8 h 222"/>
                <a:gd name="T4" fmla="*/ 108 w 304"/>
                <a:gd name="T5" fmla="*/ 8 h 222"/>
                <a:gd name="T6" fmla="*/ 92 w 304"/>
                <a:gd name="T7" fmla="*/ 2 h 222"/>
                <a:gd name="T8" fmla="*/ 78 w 304"/>
                <a:gd name="T9" fmla="*/ 0 h 222"/>
                <a:gd name="T10" fmla="*/ 64 w 304"/>
                <a:gd name="T11" fmla="*/ 2 h 222"/>
                <a:gd name="T12" fmla="*/ 50 w 304"/>
                <a:gd name="T13" fmla="*/ 6 h 222"/>
                <a:gd name="T14" fmla="*/ 36 w 304"/>
                <a:gd name="T15" fmla="*/ 12 h 222"/>
                <a:gd name="T16" fmla="*/ 24 w 304"/>
                <a:gd name="T17" fmla="*/ 20 h 222"/>
                <a:gd name="T18" fmla="*/ 14 w 304"/>
                <a:gd name="T19" fmla="*/ 32 h 222"/>
                <a:gd name="T20" fmla="*/ 6 w 304"/>
                <a:gd name="T21" fmla="*/ 46 h 222"/>
                <a:gd name="T22" fmla="*/ 6 w 304"/>
                <a:gd name="T23" fmla="*/ 46 h 222"/>
                <a:gd name="T24" fmla="*/ 2 w 304"/>
                <a:gd name="T25" fmla="*/ 60 h 222"/>
                <a:gd name="T26" fmla="*/ 0 w 304"/>
                <a:gd name="T27" fmla="*/ 74 h 222"/>
                <a:gd name="T28" fmla="*/ 0 w 304"/>
                <a:gd name="T29" fmla="*/ 90 h 222"/>
                <a:gd name="T30" fmla="*/ 4 w 304"/>
                <a:gd name="T31" fmla="*/ 104 h 222"/>
                <a:gd name="T32" fmla="*/ 10 w 304"/>
                <a:gd name="T33" fmla="*/ 116 h 222"/>
                <a:gd name="T34" fmla="*/ 20 w 304"/>
                <a:gd name="T35" fmla="*/ 128 h 222"/>
                <a:gd name="T36" fmla="*/ 32 w 304"/>
                <a:gd name="T37" fmla="*/ 138 h 222"/>
                <a:gd name="T38" fmla="*/ 44 w 304"/>
                <a:gd name="T39" fmla="*/ 146 h 222"/>
                <a:gd name="T40" fmla="*/ 198 w 304"/>
                <a:gd name="T41" fmla="*/ 216 h 222"/>
                <a:gd name="T42" fmla="*/ 198 w 304"/>
                <a:gd name="T43" fmla="*/ 216 h 222"/>
                <a:gd name="T44" fmla="*/ 212 w 304"/>
                <a:gd name="T45" fmla="*/ 220 h 222"/>
                <a:gd name="T46" fmla="*/ 228 w 304"/>
                <a:gd name="T47" fmla="*/ 222 h 222"/>
                <a:gd name="T48" fmla="*/ 228 w 304"/>
                <a:gd name="T49" fmla="*/ 222 h 222"/>
                <a:gd name="T50" fmla="*/ 240 w 304"/>
                <a:gd name="T51" fmla="*/ 222 h 222"/>
                <a:gd name="T52" fmla="*/ 250 w 304"/>
                <a:gd name="T53" fmla="*/ 220 h 222"/>
                <a:gd name="T54" fmla="*/ 260 w 304"/>
                <a:gd name="T55" fmla="*/ 216 h 222"/>
                <a:gd name="T56" fmla="*/ 270 w 304"/>
                <a:gd name="T57" fmla="*/ 210 h 222"/>
                <a:gd name="T58" fmla="*/ 278 w 304"/>
                <a:gd name="T59" fmla="*/ 204 h 222"/>
                <a:gd name="T60" fmla="*/ 286 w 304"/>
                <a:gd name="T61" fmla="*/ 196 h 222"/>
                <a:gd name="T62" fmla="*/ 292 w 304"/>
                <a:gd name="T63" fmla="*/ 188 h 222"/>
                <a:gd name="T64" fmla="*/ 298 w 304"/>
                <a:gd name="T65" fmla="*/ 178 h 222"/>
                <a:gd name="T66" fmla="*/ 298 w 304"/>
                <a:gd name="T67" fmla="*/ 178 h 222"/>
                <a:gd name="T68" fmla="*/ 302 w 304"/>
                <a:gd name="T69" fmla="*/ 164 h 222"/>
                <a:gd name="T70" fmla="*/ 304 w 304"/>
                <a:gd name="T71" fmla="*/ 148 h 222"/>
                <a:gd name="T72" fmla="*/ 304 w 304"/>
                <a:gd name="T73" fmla="*/ 134 h 222"/>
                <a:gd name="T74" fmla="*/ 300 w 304"/>
                <a:gd name="T75" fmla="*/ 120 h 222"/>
                <a:gd name="T76" fmla="*/ 294 w 304"/>
                <a:gd name="T77" fmla="*/ 106 h 222"/>
                <a:gd name="T78" fmla="*/ 284 w 304"/>
                <a:gd name="T79" fmla="*/ 94 h 222"/>
                <a:gd name="T80" fmla="*/ 274 w 304"/>
                <a:gd name="T81" fmla="*/ 84 h 222"/>
                <a:gd name="T82" fmla="*/ 260 w 304"/>
                <a:gd name="T83" fmla="*/ 78 h 222"/>
                <a:gd name="T84" fmla="*/ 260 w 304"/>
                <a:gd name="T85" fmla="*/ 7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4" h="222">
                  <a:moveTo>
                    <a:pt x="260" y="78"/>
                  </a:moveTo>
                  <a:lnTo>
                    <a:pt x="108" y="8"/>
                  </a:lnTo>
                  <a:lnTo>
                    <a:pt x="108" y="8"/>
                  </a:lnTo>
                  <a:lnTo>
                    <a:pt x="92" y="2"/>
                  </a:lnTo>
                  <a:lnTo>
                    <a:pt x="78" y="0"/>
                  </a:lnTo>
                  <a:lnTo>
                    <a:pt x="64" y="2"/>
                  </a:lnTo>
                  <a:lnTo>
                    <a:pt x="50" y="6"/>
                  </a:lnTo>
                  <a:lnTo>
                    <a:pt x="36" y="12"/>
                  </a:lnTo>
                  <a:lnTo>
                    <a:pt x="24" y="20"/>
                  </a:lnTo>
                  <a:lnTo>
                    <a:pt x="14" y="32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2" y="60"/>
                  </a:lnTo>
                  <a:lnTo>
                    <a:pt x="0" y="74"/>
                  </a:lnTo>
                  <a:lnTo>
                    <a:pt x="0" y="90"/>
                  </a:lnTo>
                  <a:lnTo>
                    <a:pt x="4" y="104"/>
                  </a:lnTo>
                  <a:lnTo>
                    <a:pt x="10" y="116"/>
                  </a:lnTo>
                  <a:lnTo>
                    <a:pt x="20" y="128"/>
                  </a:lnTo>
                  <a:lnTo>
                    <a:pt x="32" y="138"/>
                  </a:lnTo>
                  <a:lnTo>
                    <a:pt x="44" y="146"/>
                  </a:lnTo>
                  <a:lnTo>
                    <a:pt x="198" y="216"/>
                  </a:lnTo>
                  <a:lnTo>
                    <a:pt x="198" y="216"/>
                  </a:lnTo>
                  <a:lnTo>
                    <a:pt x="212" y="220"/>
                  </a:lnTo>
                  <a:lnTo>
                    <a:pt x="228" y="222"/>
                  </a:lnTo>
                  <a:lnTo>
                    <a:pt x="228" y="222"/>
                  </a:lnTo>
                  <a:lnTo>
                    <a:pt x="240" y="222"/>
                  </a:lnTo>
                  <a:lnTo>
                    <a:pt x="250" y="220"/>
                  </a:lnTo>
                  <a:lnTo>
                    <a:pt x="260" y="216"/>
                  </a:lnTo>
                  <a:lnTo>
                    <a:pt x="270" y="210"/>
                  </a:lnTo>
                  <a:lnTo>
                    <a:pt x="278" y="204"/>
                  </a:lnTo>
                  <a:lnTo>
                    <a:pt x="286" y="196"/>
                  </a:lnTo>
                  <a:lnTo>
                    <a:pt x="292" y="188"/>
                  </a:lnTo>
                  <a:lnTo>
                    <a:pt x="298" y="178"/>
                  </a:lnTo>
                  <a:lnTo>
                    <a:pt x="298" y="178"/>
                  </a:lnTo>
                  <a:lnTo>
                    <a:pt x="302" y="164"/>
                  </a:lnTo>
                  <a:lnTo>
                    <a:pt x="304" y="148"/>
                  </a:lnTo>
                  <a:lnTo>
                    <a:pt x="304" y="134"/>
                  </a:lnTo>
                  <a:lnTo>
                    <a:pt x="300" y="120"/>
                  </a:lnTo>
                  <a:lnTo>
                    <a:pt x="294" y="106"/>
                  </a:lnTo>
                  <a:lnTo>
                    <a:pt x="284" y="94"/>
                  </a:lnTo>
                  <a:lnTo>
                    <a:pt x="274" y="84"/>
                  </a:lnTo>
                  <a:lnTo>
                    <a:pt x="260" y="78"/>
                  </a:lnTo>
                  <a:lnTo>
                    <a:pt x="26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8" name="Freeform 8" descr=" " title=" "/>
            <p:cNvSpPr>
              <a:spLocks/>
            </p:cNvSpPr>
            <p:nvPr/>
          </p:nvSpPr>
          <p:spPr bwMode="auto">
            <a:xfrm>
              <a:off x="8149256" y="1591395"/>
              <a:ext cx="39905" cy="22708"/>
            </a:xfrm>
            <a:custGeom>
              <a:avLst/>
              <a:gdLst>
                <a:gd name="T0" fmla="*/ 268 w 362"/>
                <a:gd name="T1" fmla="*/ 2 h 206"/>
                <a:gd name="T2" fmla="*/ 58 w 362"/>
                <a:gd name="T3" fmla="*/ 56 h 206"/>
                <a:gd name="T4" fmla="*/ 58 w 362"/>
                <a:gd name="T5" fmla="*/ 56 h 206"/>
                <a:gd name="T6" fmla="*/ 42 w 362"/>
                <a:gd name="T7" fmla="*/ 62 h 206"/>
                <a:gd name="T8" fmla="*/ 30 w 362"/>
                <a:gd name="T9" fmla="*/ 70 h 206"/>
                <a:gd name="T10" fmla="*/ 20 w 362"/>
                <a:gd name="T11" fmla="*/ 80 h 206"/>
                <a:gd name="T12" fmla="*/ 10 w 362"/>
                <a:gd name="T13" fmla="*/ 92 h 206"/>
                <a:gd name="T14" fmla="*/ 4 w 362"/>
                <a:gd name="T15" fmla="*/ 104 h 206"/>
                <a:gd name="T16" fmla="*/ 0 w 362"/>
                <a:gd name="T17" fmla="*/ 120 h 206"/>
                <a:gd name="T18" fmla="*/ 0 w 362"/>
                <a:gd name="T19" fmla="*/ 134 h 206"/>
                <a:gd name="T20" fmla="*/ 2 w 362"/>
                <a:gd name="T21" fmla="*/ 150 h 206"/>
                <a:gd name="T22" fmla="*/ 2 w 362"/>
                <a:gd name="T23" fmla="*/ 150 h 206"/>
                <a:gd name="T24" fmla="*/ 6 w 362"/>
                <a:gd name="T25" fmla="*/ 162 h 206"/>
                <a:gd name="T26" fmla="*/ 12 w 362"/>
                <a:gd name="T27" fmla="*/ 172 h 206"/>
                <a:gd name="T28" fmla="*/ 20 w 362"/>
                <a:gd name="T29" fmla="*/ 182 h 206"/>
                <a:gd name="T30" fmla="*/ 30 w 362"/>
                <a:gd name="T31" fmla="*/ 190 h 206"/>
                <a:gd name="T32" fmla="*/ 40 w 362"/>
                <a:gd name="T33" fmla="*/ 198 h 206"/>
                <a:gd name="T34" fmla="*/ 52 w 362"/>
                <a:gd name="T35" fmla="*/ 202 h 206"/>
                <a:gd name="T36" fmla="*/ 64 w 362"/>
                <a:gd name="T37" fmla="*/ 206 h 206"/>
                <a:gd name="T38" fmla="*/ 76 w 362"/>
                <a:gd name="T39" fmla="*/ 206 h 206"/>
                <a:gd name="T40" fmla="*/ 76 w 362"/>
                <a:gd name="T41" fmla="*/ 206 h 206"/>
                <a:gd name="T42" fmla="*/ 94 w 362"/>
                <a:gd name="T43" fmla="*/ 204 h 206"/>
                <a:gd name="T44" fmla="*/ 306 w 362"/>
                <a:gd name="T45" fmla="*/ 150 h 206"/>
                <a:gd name="T46" fmla="*/ 306 w 362"/>
                <a:gd name="T47" fmla="*/ 150 h 206"/>
                <a:gd name="T48" fmla="*/ 320 w 362"/>
                <a:gd name="T49" fmla="*/ 144 h 206"/>
                <a:gd name="T50" fmla="*/ 332 w 362"/>
                <a:gd name="T51" fmla="*/ 136 h 206"/>
                <a:gd name="T52" fmla="*/ 344 w 362"/>
                <a:gd name="T53" fmla="*/ 126 h 206"/>
                <a:gd name="T54" fmla="*/ 352 w 362"/>
                <a:gd name="T55" fmla="*/ 116 h 206"/>
                <a:gd name="T56" fmla="*/ 358 w 362"/>
                <a:gd name="T57" fmla="*/ 102 h 206"/>
                <a:gd name="T58" fmla="*/ 362 w 362"/>
                <a:gd name="T59" fmla="*/ 88 h 206"/>
                <a:gd name="T60" fmla="*/ 362 w 362"/>
                <a:gd name="T61" fmla="*/ 72 h 206"/>
                <a:gd name="T62" fmla="*/ 360 w 362"/>
                <a:gd name="T63" fmla="*/ 58 h 206"/>
                <a:gd name="T64" fmla="*/ 360 w 362"/>
                <a:gd name="T65" fmla="*/ 58 h 206"/>
                <a:gd name="T66" fmla="*/ 356 w 362"/>
                <a:gd name="T67" fmla="*/ 42 h 206"/>
                <a:gd name="T68" fmla="*/ 348 w 362"/>
                <a:gd name="T69" fmla="*/ 30 h 206"/>
                <a:gd name="T70" fmla="*/ 338 w 362"/>
                <a:gd name="T71" fmla="*/ 20 h 206"/>
                <a:gd name="T72" fmla="*/ 326 w 362"/>
                <a:gd name="T73" fmla="*/ 10 h 206"/>
                <a:gd name="T74" fmla="*/ 312 w 362"/>
                <a:gd name="T75" fmla="*/ 4 h 206"/>
                <a:gd name="T76" fmla="*/ 298 w 362"/>
                <a:gd name="T77" fmla="*/ 2 h 206"/>
                <a:gd name="T78" fmla="*/ 284 w 362"/>
                <a:gd name="T79" fmla="*/ 0 h 206"/>
                <a:gd name="T80" fmla="*/ 268 w 362"/>
                <a:gd name="T81" fmla="*/ 2 h 206"/>
                <a:gd name="T82" fmla="*/ 268 w 362"/>
                <a:gd name="T83" fmla="*/ 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2" h="206">
                  <a:moveTo>
                    <a:pt x="268" y="2"/>
                  </a:moveTo>
                  <a:lnTo>
                    <a:pt x="58" y="56"/>
                  </a:lnTo>
                  <a:lnTo>
                    <a:pt x="58" y="56"/>
                  </a:lnTo>
                  <a:lnTo>
                    <a:pt x="42" y="62"/>
                  </a:lnTo>
                  <a:lnTo>
                    <a:pt x="30" y="70"/>
                  </a:lnTo>
                  <a:lnTo>
                    <a:pt x="20" y="80"/>
                  </a:lnTo>
                  <a:lnTo>
                    <a:pt x="10" y="92"/>
                  </a:lnTo>
                  <a:lnTo>
                    <a:pt x="4" y="104"/>
                  </a:lnTo>
                  <a:lnTo>
                    <a:pt x="0" y="120"/>
                  </a:lnTo>
                  <a:lnTo>
                    <a:pt x="0" y="134"/>
                  </a:lnTo>
                  <a:lnTo>
                    <a:pt x="2" y="150"/>
                  </a:lnTo>
                  <a:lnTo>
                    <a:pt x="2" y="150"/>
                  </a:lnTo>
                  <a:lnTo>
                    <a:pt x="6" y="162"/>
                  </a:lnTo>
                  <a:lnTo>
                    <a:pt x="12" y="172"/>
                  </a:lnTo>
                  <a:lnTo>
                    <a:pt x="20" y="182"/>
                  </a:lnTo>
                  <a:lnTo>
                    <a:pt x="30" y="190"/>
                  </a:lnTo>
                  <a:lnTo>
                    <a:pt x="40" y="198"/>
                  </a:lnTo>
                  <a:lnTo>
                    <a:pt x="52" y="202"/>
                  </a:lnTo>
                  <a:lnTo>
                    <a:pt x="64" y="206"/>
                  </a:lnTo>
                  <a:lnTo>
                    <a:pt x="76" y="206"/>
                  </a:lnTo>
                  <a:lnTo>
                    <a:pt x="76" y="206"/>
                  </a:lnTo>
                  <a:lnTo>
                    <a:pt x="94" y="204"/>
                  </a:lnTo>
                  <a:lnTo>
                    <a:pt x="306" y="150"/>
                  </a:lnTo>
                  <a:lnTo>
                    <a:pt x="306" y="150"/>
                  </a:lnTo>
                  <a:lnTo>
                    <a:pt x="320" y="144"/>
                  </a:lnTo>
                  <a:lnTo>
                    <a:pt x="332" y="136"/>
                  </a:lnTo>
                  <a:lnTo>
                    <a:pt x="344" y="126"/>
                  </a:lnTo>
                  <a:lnTo>
                    <a:pt x="352" y="116"/>
                  </a:lnTo>
                  <a:lnTo>
                    <a:pt x="358" y="102"/>
                  </a:lnTo>
                  <a:lnTo>
                    <a:pt x="362" y="88"/>
                  </a:lnTo>
                  <a:lnTo>
                    <a:pt x="362" y="72"/>
                  </a:lnTo>
                  <a:lnTo>
                    <a:pt x="360" y="58"/>
                  </a:lnTo>
                  <a:lnTo>
                    <a:pt x="360" y="58"/>
                  </a:lnTo>
                  <a:lnTo>
                    <a:pt x="356" y="42"/>
                  </a:lnTo>
                  <a:lnTo>
                    <a:pt x="348" y="30"/>
                  </a:lnTo>
                  <a:lnTo>
                    <a:pt x="338" y="20"/>
                  </a:lnTo>
                  <a:lnTo>
                    <a:pt x="326" y="10"/>
                  </a:lnTo>
                  <a:lnTo>
                    <a:pt x="312" y="4"/>
                  </a:lnTo>
                  <a:lnTo>
                    <a:pt x="298" y="2"/>
                  </a:lnTo>
                  <a:lnTo>
                    <a:pt x="284" y="0"/>
                  </a:lnTo>
                  <a:lnTo>
                    <a:pt x="268" y="2"/>
                  </a:lnTo>
                  <a:lnTo>
                    <a:pt x="26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9" name="Freeform 9" descr=" " title=" "/>
            <p:cNvSpPr>
              <a:spLocks/>
            </p:cNvSpPr>
            <p:nvPr/>
          </p:nvSpPr>
          <p:spPr bwMode="auto">
            <a:xfrm>
              <a:off x="8030423" y="1657095"/>
              <a:ext cx="27779" cy="31527"/>
            </a:xfrm>
            <a:custGeom>
              <a:avLst/>
              <a:gdLst>
                <a:gd name="T0" fmla="*/ 222 w 252"/>
                <a:gd name="T1" fmla="*/ 16 h 286"/>
                <a:gd name="T2" fmla="*/ 222 w 252"/>
                <a:gd name="T3" fmla="*/ 16 h 286"/>
                <a:gd name="T4" fmla="*/ 210 w 252"/>
                <a:gd name="T5" fmla="*/ 8 h 286"/>
                <a:gd name="T6" fmla="*/ 196 w 252"/>
                <a:gd name="T7" fmla="*/ 2 h 286"/>
                <a:gd name="T8" fmla="*/ 180 w 252"/>
                <a:gd name="T9" fmla="*/ 0 h 286"/>
                <a:gd name="T10" fmla="*/ 166 w 252"/>
                <a:gd name="T11" fmla="*/ 0 h 286"/>
                <a:gd name="T12" fmla="*/ 152 w 252"/>
                <a:gd name="T13" fmla="*/ 4 h 286"/>
                <a:gd name="T14" fmla="*/ 138 w 252"/>
                <a:gd name="T15" fmla="*/ 10 h 286"/>
                <a:gd name="T16" fmla="*/ 126 w 252"/>
                <a:gd name="T17" fmla="*/ 20 h 286"/>
                <a:gd name="T18" fmla="*/ 116 w 252"/>
                <a:gd name="T19" fmla="*/ 30 h 286"/>
                <a:gd name="T20" fmla="*/ 16 w 252"/>
                <a:gd name="T21" fmla="*/ 164 h 286"/>
                <a:gd name="T22" fmla="*/ 16 w 252"/>
                <a:gd name="T23" fmla="*/ 164 h 286"/>
                <a:gd name="T24" fmla="*/ 8 w 252"/>
                <a:gd name="T25" fmla="*/ 178 h 286"/>
                <a:gd name="T26" fmla="*/ 2 w 252"/>
                <a:gd name="T27" fmla="*/ 192 h 286"/>
                <a:gd name="T28" fmla="*/ 0 w 252"/>
                <a:gd name="T29" fmla="*/ 206 h 286"/>
                <a:gd name="T30" fmla="*/ 2 w 252"/>
                <a:gd name="T31" fmla="*/ 222 h 286"/>
                <a:gd name="T32" fmla="*/ 4 w 252"/>
                <a:gd name="T33" fmla="*/ 236 h 286"/>
                <a:gd name="T34" fmla="*/ 10 w 252"/>
                <a:gd name="T35" fmla="*/ 248 h 286"/>
                <a:gd name="T36" fmla="*/ 20 w 252"/>
                <a:gd name="T37" fmla="*/ 260 h 286"/>
                <a:gd name="T38" fmla="*/ 30 w 252"/>
                <a:gd name="T39" fmla="*/ 272 h 286"/>
                <a:gd name="T40" fmla="*/ 30 w 252"/>
                <a:gd name="T41" fmla="*/ 272 h 286"/>
                <a:gd name="T42" fmla="*/ 42 w 252"/>
                <a:gd name="T43" fmla="*/ 278 h 286"/>
                <a:gd name="T44" fmla="*/ 52 w 252"/>
                <a:gd name="T45" fmla="*/ 282 h 286"/>
                <a:gd name="T46" fmla="*/ 64 w 252"/>
                <a:gd name="T47" fmla="*/ 286 h 286"/>
                <a:gd name="T48" fmla="*/ 76 w 252"/>
                <a:gd name="T49" fmla="*/ 286 h 286"/>
                <a:gd name="T50" fmla="*/ 76 w 252"/>
                <a:gd name="T51" fmla="*/ 286 h 286"/>
                <a:gd name="T52" fmla="*/ 94 w 252"/>
                <a:gd name="T53" fmla="*/ 284 h 286"/>
                <a:gd name="T54" fmla="*/ 110 w 252"/>
                <a:gd name="T55" fmla="*/ 278 h 286"/>
                <a:gd name="T56" fmla="*/ 124 w 252"/>
                <a:gd name="T57" fmla="*/ 268 h 286"/>
                <a:gd name="T58" fmla="*/ 138 w 252"/>
                <a:gd name="T59" fmla="*/ 256 h 286"/>
                <a:gd name="T60" fmla="*/ 238 w 252"/>
                <a:gd name="T61" fmla="*/ 122 h 286"/>
                <a:gd name="T62" fmla="*/ 238 w 252"/>
                <a:gd name="T63" fmla="*/ 122 h 286"/>
                <a:gd name="T64" fmla="*/ 246 w 252"/>
                <a:gd name="T65" fmla="*/ 108 h 286"/>
                <a:gd name="T66" fmla="*/ 250 w 252"/>
                <a:gd name="T67" fmla="*/ 94 h 286"/>
                <a:gd name="T68" fmla="*/ 252 w 252"/>
                <a:gd name="T69" fmla="*/ 80 h 286"/>
                <a:gd name="T70" fmla="*/ 252 w 252"/>
                <a:gd name="T71" fmla="*/ 66 h 286"/>
                <a:gd name="T72" fmla="*/ 248 w 252"/>
                <a:gd name="T73" fmla="*/ 52 h 286"/>
                <a:gd name="T74" fmla="*/ 242 w 252"/>
                <a:gd name="T75" fmla="*/ 38 h 286"/>
                <a:gd name="T76" fmla="*/ 234 w 252"/>
                <a:gd name="T77" fmla="*/ 26 h 286"/>
                <a:gd name="T78" fmla="*/ 222 w 252"/>
                <a:gd name="T79" fmla="*/ 16 h 286"/>
                <a:gd name="T80" fmla="*/ 222 w 252"/>
                <a:gd name="T81" fmla="*/ 1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2" h="286">
                  <a:moveTo>
                    <a:pt x="222" y="16"/>
                  </a:moveTo>
                  <a:lnTo>
                    <a:pt x="222" y="16"/>
                  </a:lnTo>
                  <a:lnTo>
                    <a:pt x="210" y="8"/>
                  </a:lnTo>
                  <a:lnTo>
                    <a:pt x="196" y="2"/>
                  </a:lnTo>
                  <a:lnTo>
                    <a:pt x="180" y="0"/>
                  </a:lnTo>
                  <a:lnTo>
                    <a:pt x="166" y="0"/>
                  </a:lnTo>
                  <a:lnTo>
                    <a:pt x="152" y="4"/>
                  </a:lnTo>
                  <a:lnTo>
                    <a:pt x="138" y="10"/>
                  </a:lnTo>
                  <a:lnTo>
                    <a:pt x="126" y="20"/>
                  </a:lnTo>
                  <a:lnTo>
                    <a:pt x="116" y="30"/>
                  </a:lnTo>
                  <a:lnTo>
                    <a:pt x="16" y="164"/>
                  </a:lnTo>
                  <a:lnTo>
                    <a:pt x="16" y="164"/>
                  </a:lnTo>
                  <a:lnTo>
                    <a:pt x="8" y="178"/>
                  </a:lnTo>
                  <a:lnTo>
                    <a:pt x="2" y="192"/>
                  </a:lnTo>
                  <a:lnTo>
                    <a:pt x="0" y="206"/>
                  </a:lnTo>
                  <a:lnTo>
                    <a:pt x="2" y="222"/>
                  </a:lnTo>
                  <a:lnTo>
                    <a:pt x="4" y="236"/>
                  </a:lnTo>
                  <a:lnTo>
                    <a:pt x="10" y="248"/>
                  </a:lnTo>
                  <a:lnTo>
                    <a:pt x="20" y="260"/>
                  </a:lnTo>
                  <a:lnTo>
                    <a:pt x="30" y="272"/>
                  </a:lnTo>
                  <a:lnTo>
                    <a:pt x="30" y="272"/>
                  </a:lnTo>
                  <a:lnTo>
                    <a:pt x="42" y="278"/>
                  </a:lnTo>
                  <a:lnTo>
                    <a:pt x="52" y="282"/>
                  </a:lnTo>
                  <a:lnTo>
                    <a:pt x="64" y="286"/>
                  </a:lnTo>
                  <a:lnTo>
                    <a:pt x="76" y="286"/>
                  </a:lnTo>
                  <a:lnTo>
                    <a:pt x="76" y="286"/>
                  </a:lnTo>
                  <a:lnTo>
                    <a:pt x="94" y="284"/>
                  </a:lnTo>
                  <a:lnTo>
                    <a:pt x="110" y="278"/>
                  </a:lnTo>
                  <a:lnTo>
                    <a:pt x="124" y="268"/>
                  </a:lnTo>
                  <a:lnTo>
                    <a:pt x="138" y="256"/>
                  </a:lnTo>
                  <a:lnTo>
                    <a:pt x="238" y="122"/>
                  </a:lnTo>
                  <a:lnTo>
                    <a:pt x="238" y="122"/>
                  </a:lnTo>
                  <a:lnTo>
                    <a:pt x="246" y="108"/>
                  </a:lnTo>
                  <a:lnTo>
                    <a:pt x="250" y="94"/>
                  </a:lnTo>
                  <a:lnTo>
                    <a:pt x="252" y="80"/>
                  </a:lnTo>
                  <a:lnTo>
                    <a:pt x="252" y="66"/>
                  </a:lnTo>
                  <a:lnTo>
                    <a:pt x="248" y="52"/>
                  </a:lnTo>
                  <a:lnTo>
                    <a:pt x="242" y="38"/>
                  </a:lnTo>
                  <a:lnTo>
                    <a:pt x="234" y="26"/>
                  </a:lnTo>
                  <a:lnTo>
                    <a:pt x="222" y="16"/>
                  </a:lnTo>
                  <a:lnTo>
                    <a:pt x="22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0" name="Freeform 10" descr=" " title=" "/>
            <p:cNvSpPr>
              <a:spLocks/>
            </p:cNvSpPr>
            <p:nvPr/>
          </p:nvSpPr>
          <p:spPr bwMode="auto">
            <a:xfrm>
              <a:off x="8013226" y="1604623"/>
              <a:ext cx="33512" cy="24252"/>
            </a:xfrm>
            <a:custGeom>
              <a:avLst/>
              <a:gdLst>
                <a:gd name="T0" fmla="*/ 44 w 304"/>
                <a:gd name="T1" fmla="*/ 144 h 220"/>
                <a:gd name="T2" fmla="*/ 198 w 304"/>
                <a:gd name="T3" fmla="*/ 214 h 220"/>
                <a:gd name="T4" fmla="*/ 198 w 304"/>
                <a:gd name="T5" fmla="*/ 214 h 220"/>
                <a:gd name="T6" fmla="*/ 212 w 304"/>
                <a:gd name="T7" fmla="*/ 220 h 220"/>
                <a:gd name="T8" fmla="*/ 228 w 304"/>
                <a:gd name="T9" fmla="*/ 220 h 220"/>
                <a:gd name="T10" fmla="*/ 228 w 304"/>
                <a:gd name="T11" fmla="*/ 220 h 220"/>
                <a:gd name="T12" fmla="*/ 240 w 304"/>
                <a:gd name="T13" fmla="*/ 220 h 220"/>
                <a:gd name="T14" fmla="*/ 250 w 304"/>
                <a:gd name="T15" fmla="*/ 218 h 220"/>
                <a:gd name="T16" fmla="*/ 260 w 304"/>
                <a:gd name="T17" fmla="*/ 214 h 220"/>
                <a:gd name="T18" fmla="*/ 270 w 304"/>
                <a:gd name="T19" fmla="*/ 208 h 220"/>
                <a:gd name="T20" fmla="*/ 278 w 304"/>
                <a:gd name="T21" fmla="*/ 202 h 220"/>
                <a:gd name="T22" fmla="*/ 286 w 304"/>
                <a:gd name="T23" fmla="*/ 194 h 220"/>
                <a:gd name="T24" fmla="*/ 292 w 304"/>
                <a:gd name="T25" fmla="*/ 186 h 220"/>
                <a:gd name="T26" fmla="*/ 298 w 304"/>
                <a:gd name="T27" fmla="*/ 176 h 220"/>
                <a:gd name="T28" fmla="*/ 298 w 304"/>
                <a:gd name="T29" fmla="*/ 176 h 220"/>
                <a:gd name="T30" fmla="*/ 302 w 304"/>
                <a:gd name="T31" fmla="*/ 162 h 220"/>
                <a:gd name="T32" fmla="*/ 304 w 304"/>
                <a:gd name="T33" fmla="*/ 146 h 220"/>
                <a:gd name="T34" fmla="*/ 304 w 304"/>
                <a:gd name="T35" fmla="*/ 132 h 220"/>
                <a:gd name="T36" fmla="*/ 300 w 304"/>
                <a:gd name="T37" fmla="*/ 118 h 220"/>
                <a:gd name="T38" fmla="*/ 294 w 304"/>
                <a:gd name="T39" fmla="*/ 104 h 220"/>
                <a:gd name="T40" fmla="*/ 284 w 304"/>
                <a:gd name="T41" fmla="*/ 94 h 220"/>
                <a:gd name="T42" fmla="*/ 274 w 304"/>
                <a:gd name="T43" fmla="*/ 84 h 220"/>
                <a:gd name="T44" fmla="*/ 260 w 304"/>
                <a:gd name="T45" fmla="*/ 76 h 220"/>
                <a:gd name="T46" fmla="*/ 108 w 304"/>
                <a:gd name="T47" fmla="*/ 6 h 220"/>
                <a:gd name="T48" fmla="*/ 108 w 304"/>
                <a:gd name="T49" fmla="*/ 6 h 220"/>
                <a:gd name="T50" fmla="*/ 92 w 304"/>
                <a:gd name="T51" fmla="*/ 2 h 220"/>
                <a:gd name="T52" fmla="*/ 78 w 304"/>
                <a:gd name="T53" fmla="*/ 0 h 220"/>
                <a:gd name="T54" fmla="*/ 64 w 304"/>
                <a:gd name="T55" fmla="*/ 0 h 220"/>
                <a:gd name="T56" fmla="*/ 50 w 304"/>
                <a:gd name="T57" fmla="*/ 4 h 220"/>
                <a:gd name="T58" fmla="*/ 36 w 304"/>
                <a:gd name="T59" fmla="*/ 10 h 220"/>
                <a:gd name="T60" fmla="*/ 24 w 304"/>
                <a:gd name="T61" fmla="*/ 20 h 220"/>
                <a:gd name="T62" fmla="*/ 14 w 304"/>
                <a:gd name="T63" fmla="*/ 30 h 220"/>
                <a:gd name="T64" fmla="*/ 6 w 304"/>
                <a:gd name="T65" fmla="*/ 44 h 220"/>
                <a:gd name="T66" fmla="*/ 6 w 304"/>
                <a:gd name="T67" fmla="*/ 44 h 220"/>
                <a:gd name="T68" fmla="*/ 2 w 304"/>
                <a:gd name="T69" fmla="*/ 58 h 220"/>
                <a:gd name="T70" fmla="*/ 0 w 304"/>
                <a:gd name="T71" fmla="*/ 74 h 220"/>
                <a:gd name="T72" fmla="*/ 0 w 304"/>
                <a:gd name="T73" fmla="*/ 88 h 220"/>
                <a:gd name="T74" fmla="*/ 4 w 304"/>
                <a:gd name="T75" fmla="*/ 102 h 220"/>
                <a:gd name="T76" fmla="*/ 12 w 304"/>
                <a:gd name="T77" fmla="*/ 116 h 220"/>
                <a:gd name="T78" fmla="*/ 20 w 304"/>
                <a:gd name="T79" fmla="*/ 126 h 220"/>
                <a:gd name="T80" fmla="*/ 32 w 304"/>
                <a:gd name="T81" fmla="*/ 136 h 220"/>
                <a:gd name="T82" fmla="*/ 44 w 304"/>
                <a:gd name="T83" fmla="*/ 144 h 220"/>
                <a:gd name="T84" fmla="*/ 44 w 304"/>
                <a:gd name="T85" fmla="*/ 14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4" h="220">
                  <a:moveTo>
                    <a:pt x="44" y="144"/>
                  </a:moveTo>
                  <a:lnTo>
                    <a:pt x="198" y="214"/>
                  </a:lnTo>
                  <a:lnTo>
                    <a:pt x="198" y="214"/>
                  </a:lnTo>
                  <a:lnTo>
                    <a:pt x="212" y="220"/>
                  </a:lnTo>
                  <a:lnTo>
                    <a:pt x="228" y="220"/>
                  </a:lnTo>
                  <a:lnTo>
                    <a:pt x="228" y="220"/>
                  </a:lnTo>
                  <a:lnTo>
                    <a:pt x="240" y="220"/>
                  </a:lnTo>
                  <a:lnTo>
                    <a:pt x="250" y="218"/>
                  </a:lnTo>
                  <a:lnTo>
                    <a:pt x="260" y="214"/>
                  </a:lnTo>
                  <a:lnTo>
                    <a:pt x="270" y="208"/>
                  </a:lnTo>
                  <a:lnTo>
                    <a:pt x="278" y="202"/>
                  </a:lnTo>
                  <a:lnTo>
                    <a:pt x="286" y="194"/>
                  </a:lnTo>
                  <a:lnTo>
                    <a:pt x="292" y="186"/>
                  </a:lnTo>
                  <a:lnTo>
                    <a:pt x="298" y="176"/>
                  </a:lnTo>
                  <a:lnTo>
                    <a:pt x="298" y="176"/>
                  </a:lnTo>
                  <a:lnTo>
                    <a:pt x="302" y="162"/>
                  </a:lnTo>
                  <a:lnTo>
                    <a:pt x="304" y="146"/>
                  </a:lnTo>
                  <a:lnTo>
                    <a:pt x="304" y="132"/>
                  </a:lnTo>
                  <a:lnTo>
                    <a:pt x="300" y="118"/>
                  </a:lnTo>
                  <a:lnTo>
                    <a:pt x="294" y="104"/>
                  </a:lnTo>
                  <a:lnTo>
                    <a:pt x="284" y="94"/>
                  </a:lnTo>
                  <a:lnTo>
                    <a:pt x="274" y="84"/>
                  </a:lnTo>
                  <a:lnTo>
                    <a:pt x="260" y="76"/>
                  </a:lnTo>
                  <a:lnTo>
                    <a:pt x="108" y="6"/>
                  </a:lnTo>
                  <a:lnTo>
                    <a:pt x="108" y="6"/>
                  </a:lnTo>
                  <a:lnTo>
                    <a:pt x="92" y="2"/>
                  </a:lnTo>
                  <a:lnTo>
                    <a:pt x="78" y="0"/>
                  </a:lnTo>
                  <a:lnTo>
                    <a:pt x="64" y="0"/>
                  </a:lnTo>
                  <a:lnTo>
                    <a:pt x="50" y="4"/>
                  </a:lnTo>
                  <a:lnTo>
                    <a:pt x="36" y="10"/>
                  </a:lnTo>
                  <a:lnTo>
                    <a:pt x="24" y="20"/>
                  </a:lnTo>
                  <a:lnTo>
                    <a:pt x="14" y="30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2" y="58"/>
                  </a:lnTo>
                  <a:lnTo>
                    <a:pt x="0" y="74"/>
                  </a:lnTo>
                  <a:lnTo>
                    <a:pt x="0" y="88"/>
                  </a:lnTo>
                  <a:lnTo>
                    <a:pt x="4" y="102"/>
                  </a:lnTo>
                  <a:lnTo>
                    <a:pt x="12" y="116"/>
                  </a:lnTo>
                  <a:lnTo>
                    <a:pt x="20" y="126"/>
                  </a:lnTo>
                  <a:lnTo>
                    <a:pt x="32" y="136"/>
                  </a:lnTo>
                  <a:lnTo>
                    <a:pt x="44" y="144"/>
                  </a:lnTo>
                  <a:lnTo>
                    <a:pt x="4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1" name="Freeform 11" descr=" " title=" "/>
            <p:cNvSpPr>
              <a:spLocks/>
            </p:cNvSpPr>
            <p:nvPr/>
          </p:nvSpPr>
          <p:spPr bwMode="auto">
            <a:xfrm>
              <a:off x="8012565" y="1634607"/>
              <a:ext cx="39905" cy="22708"/>
            </a:xfrm>
            <a:custGeom>
              <a:avLst/>
              <a:gdLst>
                <a:gd name="T0" fmla="*/ 360 w 362"/>
                <a:gd name="T1" fmla="*/ 56 h 206"/>
                <a:gd name="T2" fmla="*/ 360 w 362"/>
                <a:gd name="T3" fmla="*/ 56 h 206"/>
                <a:gd name="T4" fmla="*/ 354 w 362"/>
                <a:gd name="T5" fmla="*/ 42 h 206"/>
                <a:gd name="T6" fmla="*/ 346 w 362"/>
                <a:gd name="T7" fmla="*/ 30 h 206"/>
                <a:gd name="T8" fmla="*/ 336 w 362"/>
                <a:gd name="T9" fmla="*/ 18 h 206"/>
                <a:gd name="T10" fmla="*/ 326 w 362"/>
                <a:gd name="T11" fmla="*/ 10 h 206"/>
                <a:gd name="T12" fmla="*/ 312 w 362"/>
                <a:gd name="T13" fmla="*/ 4 h 206"/>
                <a:gd name="T14" fmla="*/ 298 w 362"/>
                <a:gd name="T15" fmla="*/ 0 h 206"/>
                <a:gd name="T16" fmla="*/ 282 w 362"/>
                <a:gd name="T17" fmla="*/ 0 h 206"/>
                <a:gd name="T18" fmla="*/ 268 w 362"/>
                <a:gd name="T19" fmla="*/ 2 h 206"/>
                <a:gd name="T20" fmla="*/ 56 w 362"/>
                <a:gd name="T21" fmla="*/ 56 h 206"/>
                <a:gd name="T22" fmla="*/ 56 w 362"/>
                <a:gd name="T23" fmla="*/ 56 h 206"/>
                <a:gd name="T24" fmla="*/ 42 w 362"/>
                <a:gd name="T25" fmla="*/ 60 h 206"/>
                <a:gd name="T26" fmla="*/ 30 w 362"/>
                <a:gd name="T27" fmla="*/ 68 h 206"/>
                <a:gd name="T28" fmla="*/ 18 w 362"/>
                <a:gd name="T29" fmla="*/ 78 h 206"/>
                <a:gd name="T30" fmla="*/ 10 w 362"/>
                <a:gd name="T31" fmla="*/ 90 h 206"/>
                <a:gd name="T32" fmla="*/ 4 w 362"/>
                <a:gd name="T33" fmla="*/ 104 h 206"/>
                <a:gd name="T34" fmla="*/ 0 w 362"/>
                <a:gd name="T35" fmla="*/ 118 h 206"/>
                <a:gd name="T36" fmla="*/ 0 w 362"/>
                <a:gd name="T37" fmla="*/ 132 h 206"/>
                <a:gd name="T38" fmla="*/ 2 w 362"/>
                <a:gd name="T39" fmla="*/ 148 h 206"/>
                <a:gd name="T40" fmla="*/ 2 w 362"/>
                <a:gd name="T41" fmla="*/ 148 h 206"/>
                <a:gd name="T42" fmla="*/ 6 w 362"/>
                <a:gd name="T43" fmla="*/ 160 h 206"/>
                <a:gd name="T44" fmla="*/ 12 w 362"/>
                <a:gd name="T45" fmla="*/ 172 h 206"/>
                <a:gd name="T46" fmla="*/ 20 w 362"/>
                <a:gd name="T47" fmla="*/ 182 h 206"/>
                <a:gd name="T48" fmla="*/ 30 w 362"/>
                <a:gd name="T49" fmla="*/ 190 h 206"/>
                <a:gd name="T50" fmla="*/ 40 w 362"/>
                <a:gd name="T51" fmla="*/ 196 h 206"/>
                <a:gd name="T52" fmla="*/ 50 w 362"/>
                <a:gd name="T53" fmla="*/ 202 h 206"/>
                <a:gd name="T54" fmla="*/ 62 w 362"/>
                <a:gd name="T55" fmla="*/ 204 h 206"/>
                <a:gd name="T56" fmla="*/ 76 w 362"/>
                <a:gd name="T57" fmla="*/ 206 h 206"/>
                <a:gd name="T58" fmla="*/ 76 w 362"/>
                <a:gd name="T59" fmla="*/ 206 h 206"/>
                <a:gd name="T60" fmla="*/ 94 w 362"/>
                <a:gd name="T61" fmla="*/ 202 h 206"/>
                <a:gd name="T62" fmla="*/ 306 w 362"/>
                <a:gd name="T63" fmla="*/ 148 h 206"/>
                <a:gd name="T64" fmla="*/ 306 w 362"/>
                <a:gd name="T65" fmla="*/ 148 h 206"/>
                <a:gd name="T66" fmla="*/ 320 w 362"/>
                <a:gd name="T67" fmla="*/ 144 h 206"/>
                <a:gd name="T68" fmla="*/ 332 w 362"/>
                <a:gd name="T69" fmla="*/ 136 h 206"/>
                <a:gd name="T70" fmla="*/ 344 w 362"/>
                <a:gd name="T71" fmla="*/ 126 h 206"/>
                <a:gd name="T72" fmla="*/ 352 w 362"/>
                <a:gd name="T73" fmla="*/ 114 h 206"/>
                <a:gd name="T74" fmla="*/ 358 w 362"/>
                <a:gd name="T75" fmla="*/ 100 h 206"/>
                <a:gd name="T76" fmla="*/ 362 w 362"/>
                <a:gd name="T77" fmla="*/ 86 h 206"/>
                <a:gd name="T78" fmla="*/ 362 w 362"/>
                <a:gd name="T79" fmla="*/ 72 h 206"/>
                <a:gd name="T80" fmla="*/ 360 w 362"/>
                <a:gd name="T81" fmla="*/ 56 h 206"/>
                <a:gd name="T82" fmla="*/ 360 w 362"/>
                <a:gd name="T83" fmla="*/ 5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2" h="206">
                  <a:moveTo>
                    <a:pt x="360" y="56"/>
                  </a:moveTo>
                  <a:lnTo>
                    <a:pt x="360" y="56"/>
                  </a:lnTo>
                  <a:lnTo>
                    <a:pt x="354" y="42"/>
                  </a:lnTo>
                  <a:lnTo>
                    <a:pt x="346" y="30"/>
                  </a:lnTo>
                  <a:lnTo>
                    <a:pt x="336" y="18"/>
                  </a:lnTo>
                  <a:lnTo>
                    <a:pt x="326" y="10"/>
                  </a:lnTo>
                  <a:lnTo>
                    <a:pt x="312" y="4"/>
                  </a:lnTo>
                  <a:lnTo>
                    <a:pt x="298" y="0"/>
                  </a:lnTo>
                  <a:lnTo>
                    <a:pt x="282" y="0"/>
                  </a:lnTo>
                  <a:lnTo>
                    <a:pt x="268" y="2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42" y="60"/>
                  </a:lnTo>
                  <a:lnTo>
                    <a:pt x="30" y="68"/>
                  </a:lnTo>
                  <a:lnTo>
                    <a:pt x="18" y="78"/>
                  </a:lnTo>
                  <a:lnTo>
                    <a:pt x="10" y="90"/>
                  </a:lnTo>
                  <a:lnTo>
                    <a:pt x="4" y="104"/>
                  </a:lnTo>
                  <a:lnTo>
                    <a:pt x="0" y="118"/>
                  </a:lnTo>
                  <a:lnTo>
                    <a:pt x="0" y="132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6" y="160"/>
                  </a:lnTo>
                  <a:lnTo>
                    <a:pt x="12" y="172"/>
                  </a:lnTo>
                  <a:lnTo>
                    <a:pt x="20" y="182"/>
                  </a:lnTo>
                  <a:lnTo>
                    <a:pt x="30" y="190"/>
                  </a:lnTo>
                  <a:lnTo>
                    <a:pt x="40" y="196"/>
                  </a:lnTo>
                  <a:lnTo>
                    <a:pt x="50" y="202"/>
                  </a:lnTo>
                  <a:lnTo>
                    <a:pt x="62" y="204"/>
                  </a:lnTo>
                  <a:lnTo>
                    <a:pt x="76" y="206"/>
                  </a:lnTo>
                  <a:lnTo>
                    <a:pt x="76" y="206"/>
                  </a:lnTo>
                  <a:lnTo>
                    <a:pt x="94" y="202"/>
                  </a:lnTo>
                  <a:lnTo>
                    <a:pt x="306" y="148"/>
                  </a:lnTo>
                  <a:lnTo>
                    <a:pt x="306" y="148"/>
                  </a:lnTo>
                  <a:lnTo>
                    <a:pt x="320" y="144"/>
                  </a:lnTo>
                  <a:lnTo>
                    <a:pt x="332" y="136"/>
                  </a:lnTo>
                  <a:lnTo>
                    <a:pt x="344" y="126"/>
                  </a:lnTo>
                  <a:lnTo>
                    <a:pt x="352" y="114"/>
                  </a:lnTo>
                  <a:lnTo>
                    <a:pt x="358" y="100"/>
                  </a:lnTo>
                  <a:lnTo>
                    <a:pt x="362" y="86"/>
                  </a:lnTo>
                  <a:lnTo>
                    <a:pt x="362" y="72"/>
                  </a:lnTo>
                  <a:lnTo>
                    <a:pt x="360" y="56"/>
                  </a:lnTo>
                  <a:lnTo>
                    <a:pt x="36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56" name="Freeform 5" descr="arrow icon" title="arrow icon "/>
          <p:cNvSpPr>
            <a:spLocks noChangeAspect="1"/>
          </p:cNvSpPr>
          <p:nvPr/>
        </p:nvSpPr>
        <p:spPr bwMode="auto">
          <a:xfrm>
            <a:off x="808666" y="2037171"/>
            <a:ext cx="234800" cy="274320"/>
          </a:xfrm>
          <a:custGeom>
            <a:avLst/>
            <a:gdLst>
              <a:gd name="T0" fmla="*/ 1256 w 1285"/>
              <a:gd name="T1" fmla="*/ 581 h 1499"/>
              <a:gd name="T2" fmla="*/ 696 w 1285"/>
              <a:gd name="T3" fmla="*/ 22 h 1499"/>
              <a:gd name="T4" fmla="*/ 696 w 1285"/>
              <a:gd name="T5" fmla="*/ 21 h 1499"/>
              <a:gd name="T6" fmla="*/ 691 w 1285"/>
              <a:gd name="T7" fmla="*/ 17 h 1499"/>
              <a:gd name="T8" fmla="*/ 688 w 1285"/>
              <a:gd name="T9" fmla="*/ 15 h 1499"/>
              <a:gd name="T10" fmla="*/ 685 w 1285"/>
              <a:gd name="T11" fmla="*/ 13 h 1499"/>
              <a:gd name="T12" fmla="*/ 682 w 1285"/>
              <a:gd name="T13" fmla="*/ 10 h 1499"/>
              <a:gd name="T14" fmla="*/ 679 w 1285"/>
              <a:gd name="T15" fmla="*/ 9 h 1499"/>
              <a:gd name="T16" fmla="*/ 675 w 1285"/>
              <a:gd name="T17" fmla="*/ 7 h 1499"/>
              <a:gd name="T18" fmla="*/ 672 w 1285"/>
              <a:gd name="T19" fmla="*/ 6 h 1499"/>
              <a:gd name="T20" fmla="*/ 671 w 1285"/>
              <a:gd name="T21" fmla="*/ 5 h 1499"/>
              <a:gd name="T22" fmla="*/ 669 w 1285"/>
              <a:gd name="T23" fmla="*/ 4 h 1499"/>
              <a:gd name="T24" fmla="*/ 665 w 1285"/>
              <a:gd name="T25" fmla="*/ 3 h 1499"/>
              <a:gd name="T26" fmla="*/ 662 w 1285"/>
              <a:gd name="T27" fmla="*/ 2 h 1499"/>
              <a:gd name="T28" fmla="*/ 658 w 1285"/>
              <a:gd name="T29" fmla="*/ 1 h 1499"/>
              <a:gd name="T30" fmla="*/ 654 w 1285"/>
              <a:gd name="T31" fmla="*/ 1 h 1499"/>
              <a:gd name="T32" fmla="*/ 650 w 1285"/>
              <a:gd name="T33" fmla="*/ 0 h 1499"/>
              <a:gd name="T34" fmla="*/ 644 w 1285"/>
              <a:gd name="T35" fmla="*/ 0 h 1499"/>
              <a:gd name="T36" fmla="*/ 643 w 1285"/>
              <a:gd name="T37" fmla="*/ 0 h 1499"/>
              <a:gd name="T38" fmla="*/ 642 w 1285"/>
              <a:gd name="T39" fmla="*/ 0 h 1499"/>
              <a:gd name="T40" fmla="*/ 636 w 1285"/>
              <a:gd name="T41" fmla="*/ 0 h 1499"/>
              <a:gd name="T42" fmla="*/ 632 w 1285"/>
              <a:gd name="T43" fmla="*/ 1 h 1499"/>
              <a:gd name="T44" fmla="*/ 628 w 1285"/>
              <a:gd name="T45" fmla="*/ 1 h 1499"/>
              <a:gd name="T46" fmla="*/ 624 w 1285"/>
              <a:gd name="T47" fmla="*/ 2 h 1499"/>
              <a:gd name="T48" fmla="*/ 621 w 1285"/>
              <a:gd name="T49" fmla="*/ 3 h 1499"/>
              <a:gd name="T50" fmla="*/ 617 w 1285"/>
              <a:gd name="T51" fmla="*/ 4 h 1499"/>
              <a:gd name="T52" fmla="*/ 614 w 1285"/>
              <a:gd name="T53" fmla="*/ 6 h 1499"/>
              <a:gd name="T54" fmla="*/ 611 w 1285"/>
              <a:gd name="T55" fmla="*/ 7 h 1499"/>
              <a:gd name="T56" fmla="*/ 607 w 1285"/>
              <a:gd name="T57" fmla="*/ 9 h 1499"/>
              <a:gd name="T58" fmla="*/ 604 w 1285"/>
              <a:gd name="T59" fmla="*/ 10 h 1499"/>
              <a:gd name="T60" fmla="*/ 601 w 1285"/>
              <a:gd name="T61" fmla="*/ 13 h 1499"/>
              <a:gd name="T62" fmla="*/ 598 w 1285"/>
              <a:gd name="T63" fmla="*/ 15 h 1499"/>
              <a:gd name="T64" fmla="*/ 595 w 1285"/>
              <a:gd name="T65" fmla="*/ 17 h 1499"/>
              <a:gd name="T66" fmla="*/ 595 w 1285"/>
              <a:gd name="T67" fmla="*/ 17 h 1499"/>
              <a:gd name="T68" fmla="*/ 590 w 1285"/>
              <a:gd name="T69" fmla="*/ 21 h 1499"/>
              <a:gd name="T70" fmla="*/ 590 w 1285"/>
              <a:gd name="T71" fmla="*/ 22 h 1499"/>
              <a:gd name="T72" fmla="*/ 30 w 1285"/>
              <a:gd name="T73" fmla="*/ 582 h 1499"/>
              <a:gd name="T74" fmla="*/ 30 w 1285"/>
              <a:gd name="T75" fmla="*/ 688 h 1499"/>
              <a:gd name="T76" fmla="*/ 83 w 1285"/>
              <a:gd name="T77" fmla="*/ 711 h 1499"/>
              <a:gd name="T78" fmla="*/ 137 w 1285"/>
              <a:gd name="T79" fmla="*/ 688 h 1499"/>
              <a:gd name="T80" fmla="*/ 568 w 1285"/>
              <a:gd name="T81" fmla="*/ 258 h 1499"/>
              <a:gd name="T82" fmla="*/ 568 w 1285"/>
              <a:gd name="T83" fmla="*/ 1423 h 1499"/>
              <a:gd name="T84" fmla="*/ 643 w 1285"/>
              <a:gd name="T85" fmla="*/ 1499 h 1499"/>
              <a:gd name="T86" fmla="*/ 719 w 1285"/>
              <a:gd name="T87" fmla="*/ 1423 h 1499"/>
              <a:gd name="T88" fmla="*/ 719 w 1285"/>
              <a:gd name="T89" fmla="*/ 258 h 1499"/>
              <a:gd name="T90" fmla="*/ 1149 w 1285"/>
              <a:gd name="T91" fmla="*/ 688 h 1499"/>
              <a:gd name="T92" fmla="*/ 1202 w 1285"/>
              <a:gd name="T93" fmla="*/ 710 h 1499"/>
              <a:gd name="T94" fmla="*/ 1256 w 1285"/>
              <a:gd name="T95" fmla="*/ 688 h 1499"/>
              <a:gd name="T96" fmla="*/ 1256 w 1285"/>
              <a:gd name="T97" fmla="*/ 58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5" h="1499">
                <a:moveTo>
                  <a:pt x="1256" y="581"/>
                </a:moveTo>
                <a:cubicBezTo>
                  <a:pt x="696" y="22"/>
                  <a:pt x="696" y="22"/>
                  <a:pt x="696" y="22"/>
                </a:cubicBezTo>
                <a:cubicBezTo>
                  <a:pt x="696" y="22"/>
                  <a:pt x="696" y="21"/>
                  <a:pt x="696" y="21"/>
                </a:cubicBezTo>
                <a:cubicBezTo>
                  <a:pt x="694" y="20"/>
                  <a:pt x="693" y="18"/>
                  <a:pt x="691" y="17"/>
                </a:cubicBezTo>
                <a:cubicBezTo>
                  <a:pt x="690" y="16"/>
                  <a:pt x="689" y="15"/>
                  <a:pt x="688" y="15"/>
                </a:cubicBezTo>
                <a:cubicBezTo>
                  <a:pt x="687" y="14"/>
                  <a:pt x="686" y="13"/>
                  <a:pt x="685" y="13"/>
                </a:cubicBezTo>
                <a:cubicBezTo>
                  <a:pt x="684" y="12"/>
                  <a:pt x="683" y="11"/>
                  <a:pt x="682" y="10"/>
                </a:cubicBezTo>
                <a:cubicBezTo>
                  <a:pt x="681" y="10"/>
                  <a:pt x="680" y="9"/>
                  <a:pt x="679" y="9"/>
                </a:cubicBezTo>
                <a:cubicBezTo>
                  <a:pt x="678" y="8"/>
                  <a:pt x="676" y="8"/>
                  <a:pt x="675" y="7"/>
                </a:cubicBezTo>
                <a:cubicBezTo>
                  <a:pt x="674" y="7"/>
                  <a:pt x="673" y="6"/>
                  <a:pt x="672" y="6"/>
                </a:cubicBezTo>
                <a:cubicBezTo>
                  <a:pt x="672" y="5"/>
                  <a:pt x="672" y="5"/>
                  <a:pt x="671" y="5"/>
                </a:cubicBezTo>
                <a:cubicBezTo>
                  <a:pt x="671" y="5"/>
                  <a:pt x="670" y="5"/>
                  <a:pt x="669" y="4"/>
                </a:cubicBezTo>
                <a:cubicBezTo>
                  <a:pt x="667" y="4"/>
                  <a:pt x="666" y="3"/>
                  <a:pt x="665" y="3"/>
                </a:cubicBezTo>
                <a:cubicBezTo>
                  <a:pt x="664" y="3"/>
                  <a:pt x="663" y="2"/>
                  <a:pt x="662" y="2"/>
                </a:cubicBezTo>
                <a:cubicBezTo>
                  <a:pt x="660" y="2"/>
                  <a:pt x="659" y="1"/>
                  <a:pt x="658" y="1"/>
                </a:cubicBezTo>
                <a:cubicBezTo>
                  <a:pt x="657" y="1"/>
                  <a:pt x="655" y="1"/>
                  <a:pt x="654" y="1"/>
                </a:cubicBezTo>
                <a:cubicBezTo>
                  <a:pt x="653" y="1"/>
                  <a:pt x="652" y="0"/>
                  <a:pt x="650" y="0"/>
                </a:cubicBezTo>
                <a:cubicBezTo>
                  <a:pt x="648" y="0"/>
                  <a:pt x="646" y="0"/>
                  <a:pt x="644" y="0"/>
                </a:cubicBezTo>
                <a:cubicBezTo>
                  <a:pt x="644" y="0"/>
                  <a:pt x="644" y="0"/>
                  <a:pt x="643" y="0"/>
                </a:cubicBezTo>
                <a:cubicBezTo>
                  <a:pt x="643" y="0"/>
                  <a:pt x="642" y="0"/>
                  <a:pt x="642" y="0"/>
                </a:cubicBezTo>
                <a:cubicBezTo>
                  <a:pt x="640" y="0"/>
                  <a:pt x="638" y="0"/>
                  <a:pt x="636" y="0"/>
                </a:cubicBezTo>
                <a:cubicBezTo>
                  <a:pt x="634" y="0"/>
                  <a:pt x="633" y="1"/>
                  <a:pt x="632" y="1"/>
                </a:cubicBezTo>
                <a:cubicBezTo>
                  <a:pt x="631" y="1"/>
                  <a:pt x="630" y="1"/>
                  <a:pt x="628" y="1"/>
                </a:cubicBezTo>
                <a:cubicBezTo>
                  <a:pt x="627" y="1"/>
                  <a:pt x="626" y="2"/>
                  <a:pt x="624" y="2"/>
                </a:cubicBezTo>
                <a:cubicBezTo>
                  <a:pt x="623" y="2"/>
                  <a:pt x="622" y="3"/>
                  <a:pt x="621" y="3"/>
                </a:cubicBezTo>
                <a:cubicBezTo>
                  <a:pt x="620" y="3"/>
                  <a:pt x="619" y="4"/>
                  <a:pt x="617" y="4"/>
                </a:cubicBezTo>
                <a:cubicBezTo>
                  <a:pt x="616" y="5"/>
                  <a:pt x="615" y="5"/>
                  <a:pt x="614" y="6"/>
                </a:cubicBezTo>
                <a:cubicBezTo>
                  <a:pt x="613" y="6"/>
                  <a:pt x="612" y="7"/>
                  <a:pt x="611" y="7"/>
                </a:cubicBezTo>
                <a:cubicBezTo>
                  <a:pt x="610" y="8"/>
                  <a:pt x="609" y="8"/>
                  <a:pt x="607" y="9"/>
                </a:cubicBezTo>
                <a:cubicBezTo>
                  <a:pt x="606" y="9"/>
                  <a:pt x="605" y="10"/>
                  <a:pt x="604" y="10"/>
                </a:cubicBezTo>
                <a:cubicBezTo>
                  <a:pt x="603" y="11"/>
                  <a:pt x="602" y="12"/>
                  <a:pt x="601" y="13"/>
                </a:cubicBezTo>
                <a:cubicBezTo>
                  <a:pt x="600" y="13"/>
                  <a:pt x="599" y="14"/>
                  <a:pt x="598" y="15"/>
                </a:cubicBezTo>
                <a:cubicBezTo>
                  <a:pt x="597" y="15"/>
                  <a:pt x="596" y="16"/>
                  <a:pt x="595" y="17"/>
                </a:cubicBezTo>
                <a:cubicBezTo>
                  <a:pt x="595" y="17"/>
                  <a:pt x="595" y="17"/>
                  <a:pt x="595" y="17"/>
                </a:cubicBezTo>
                <a:cubicBezTo>
                  <a:pt x="594" y="18"/>
                  <a:pt x="592" y="20"/>
                  <a:pt x="590" y="21"/>
                </a:cubicBezTo>
                <a:cubicBezTo>
                  <a:pt x="590" y="21"/>
                  <a:pt x="590" y="22"/>
                  <a:pt x="590" y="22"/>
                </a:cubicBezTo>
                <a:cubicBezTo>
                  <a:pt x="30" y="582"/>
                  <a:pt x="30" y="582"/>
                  <a:pt x="30" y="582"/>
                </a:cubicBezTo>
                <a:cubicBezTo>
                  <a:pt x="0" y="611"/>
                  <a:pt x="0" y="659"/>
                  <a:pt x="30" y="688"/>
                </a:cubicBezTo>
                <a:cubicBezTo>
                  <a:pt x="45" y="703"/>
                  <a:pt x="64" y="711"/>
                  <a:pt x="83" y="711"/>
                </a:cubicBezTo>
                <a:cubicBezTo>
                  <a:pt x="103" y="711"/>
                  <a:pt x="122" y="703"/>
                  <a:pt x="137" y="688"/>
                </a:cubicBezTo>
                <a:cubicBezTo>
                  <a:pt x="568" y="258"/>
                  <a:pt x="568" y="258"/>
                  <a:pt x="568" y="258"/>
                </a:cubicBezTo>
                <a:cubicBezTo>
                  <a:pt x="568" y="1423"/>
                  <a:pt x="568" y="1423"/>
                  <a:pt x="568" y="1423"/>
                </a:cubicBezTo>
                <a:cubicBezTo>
                  <a:pt x="568" y="1465"/>
                  <a:pt x="601" y="1499"/>
                  <a:pt x="643" y="1499"/>
                </a:cubicBezTo>
                <a:cubicBezTo>
                  <a:pt x="685" y="1499"/>
                  <a:pt x="719" y="1465"/>
                  <a:pt x="719" y="1423"/>
                </a:cubicBezTo>
                <a:cubicBezTo>
                  <a:pt x="719" y="258"/>
                  <a:pt x="719" y="258"/>
                  <a:pt x="719" y="258"/>
                </a:cubicBezTo>
                <a:cubicBezTo>
                  <a:pt x="1149" y="688"/>
                  <a:pt x="1149" y="688"/>
                  <a:pt x="1149" y="688"/>
                </a:cubicBezTo>
                <a:cubicBezTo>
                  <a:pt x="1164" y="703"/>
                  <a:pt x="1183" y="710"/>
                  <a:pt x="1202" y="710"/>
                </a:cubicBezTo>
                <a:cubicBezTo>
                  <a:pt x="1222" y="710"/>
                  <a:pt x="1241" y="703"/>
                  <a:pt x="1256" y="688"/>
                </a:cubicBezTo>
                <a:cubicBezTo>
                  <a:pt x="1285" y="659"/>
                  <a:pt x="1285" y="611"/>
                  <a:pt x="1256" y="58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US" sz="2600" dirty="0">
              <a:latin typeface="+mj-lt"/>
            </a:endParaRPr>
          </a:p>
        </p:txBody>
      </p:sp>
      <p:sp>
        <p:nvSpPr>
          <p:cNvPr id="1662" name="Freeform 5" descr="arrow icon" title="arrow icon "/>
          <p:cNvSpPr>
            <a:spLocks noChangeAspect="1"/>
          </p:cNvSpPr>
          <p:nvPr/>
        </p:nvSpPr>
        <p:spPr bwMode="auto">
          <a:xfrm rot="5400000">
            <a:off x="1257485" y="2035451"/>
            <a:ext cx="237744" cy="277760"/>
          </a:xfrm>
          <a:custGeom>
            <a:avLst/>
            <a:gdLst>
              <a:gd name="T0" fmla="*/ 1256 w 1285"/>
              <a:gd name="T1" fmla="*/ 581 h 1499"/>
              <a:gd name="T2" fmla="*/ 696 w 1285"/>
              <a:gd name="T3" fmla="*/ 22 h 1499"/>
              <a:gd name="T4" fmla="*/ 696 w 1285"/>
              <a:gd name="T5" fmla="*/ 21 h 1499"/>
              <a:gd name="T6" fmla="*/ 691 w 1285"/>
              <a:gd name="T7" fmla="*/ 17 h 1499"/>
              <a:gd name="T8" fmla="*/ 688 w 1285"/>
              <a:gd name="T9" fmla="*/ 15 h 1499"/>
              <a:gd name="T10" fmla="*/ 685 w 1285"/>
              <a:gd name="T11" fmla="*/ 13 h 1499"/>
              <a:gd name="T12" fmla="*/ 682 w 1285"/>
              <a:gd name="T13" fmla="*/ 10 h 1499"/>
              <a:gd name="T14" fmla="*/ 679 w 1285"/>
              <a:gd name="T15" fmla="*/ 9 h 1499"/>
              <a:gd name="T16" fmla="*/ 675 w 1285"/>
              <a:gd name="T17" fmla="*/ 7 h 1499"/>
              <a:gd name="T18" fmla="*/ 672 w 1285"/>
              <a:gd name="T19" fmla="*/ 6 h 1499"/>
              <a:gd name="T20" fmla="*/ 671 w 1285"/>
              <a:gd name="T21" fmla="*/ 5 h 1499"/>
              <a:gd name="T22" fmla="*/ 669 w 1285"/>
              <a:gd name="T23" fmla="*/ 4 h 1499"/>
              <a:gd name="T24" fmla="*/ 665 w 1285"/>
              <a:gd name="T25" fmla="*/ 3 h 1499"/>
              <a:gd name="T26" fmla="*/ 662 w 1285"/>
              <a:gd name="T27" fmla="*/ 2 h 1499"/>
              <a:gd name="T28" fmla="*/ 658 w 1285"/>
              <a:gd name="T29" fmla="*/ 1 h 1499"/>
              <a:gd name="T30" fmla="*/ 654 w 1285"/>
              <a:gd name="T31" fmla="*/ 1 h 1499"/>
              <a:gd name="T32" fmla="*/ 650 w 1285"/>
              <a:gd name="T33" fmla="*/ 0 h 1499"/>
              <a:gd name="T34" fmla="*/ 644 w 1285"/>
              <a:gd name="T35" fmla="*/ 0 h 1499"/>
              <a:gd name="T36" fmla="*/ 643 w 1285"/>
              <a:gd name="T37" fmla="*/ 0 h 1499"/>
              <a:gd name="T38" fmla="*/ 642 w 1285"/>
              <a:gd name="T39" fmla="*/ 0 h 1499"/>
              <a:gd name="T40" fmla="*/ 636 w 1285"/>
              <a:gd name="T41" fmla="*/ 0 h 1499"/>
              <a:gd name="T42" fmla="*/ 632 w 1285"/>
              <a:gd name="T43" fmla="*/ 1 h 1499"/>
              <a:gd name="T44" fmla="*/ 628 w 1285"/>
              <a:gd name="T45" fmla="*/ 1 h 1499"/>
              <a:gd name="T46" fmla="*/ 624 w 1285"/>
              <a:gd name="T47" fmla="*/ 2 h 1499"/>
              <a:gd name="T48" fmla="*/ 621 w 1285"/>
              <a:gd name="T49" fmla="*/ 3 h 1499"/>
              <a:gd name="T50" fmla="*/ 617 w 1285"/>
              <a:gd name="T51" fmla="*/ 4 h 1499"/>
              <a:gd name="T52" fmla="*/ 614 w 1285"/>
              <a:gd name="T53" fmla="*/ 6 h 1499"/>
              <a:gd name="T54" fmla="*/ 611 w 1285"/>
              <a:gd name="T55" fmla="*/ 7 h 1499"/>
              <a:gd name="T56" fmla="*/ 607 w 1285"/>
              <a:gd name="T57" fmla="*/ 9 h 1499"/>
              <a:gd name="T58" fmla="*/ 604 w 1285"/>
              <a:gd name="T59" fmla="*/ 10 h 1499"/>
              <a:gd name="T60" fmla="*/ 601 w 1285"/>
              <a:gd name="T61" fmla="*/ 13 h 1499"/>
              <a:gd name="T62" fmla="*/ 598 w 1285"/>
              <a:gd name="T63" fmla="*/ 15 h 1499"/>
              <a:gd name="T64" fmla="*/ 595 w 1285"/>
              <a:gd name="T65" fmla="*/ 17 h 1499"/>
              <a:gd name="T66" fmla="*/ 595 w 1285"/>
              <a:gd name="T67" fmla="*/ 17 h 1499"/>
              <a:gd name="T68" fmla="*/ 590 w 1285"/>
              <a:gd name="T69" fmla="*/ 21 h 1499"/>
              <a:gd name="T70" fmla="*/ 590 w 1285"/>
              <a:gd name="T71" fmla="*/ 22 h 1499"/>
              <a:gd name="T72" fmla="*/ 30 w 1285"/>
              <a:gd name="T73" fmla="*/ 582 h 1499"/>
              <a:gd name="T74" fmla="*/ 30 w 1285"/>
              <a:gd name="T75" fmla="*/ 688 h 1499"/>
              <a:gd name="T76" fmla="*/ 83 w 1285"/>
              <a:gd name="T77" fmla="*/ 711 h 1499"/>
              <a:gd name="T78" fmla="*/ 137 w 1285"/>
              <a:gd name="T79" fmla="*/ 688 h 1499"/>
              <a:gd name="T80" fmla="*/ 568 w 1285"/>
              <a:gd name="T81" fmla="*/ 258 h 1499"/>
              <a:gd name="T82" fmla="*/ 568 w 1285"/>
              <a:gd name="T83" fmla="*/ 1423 h 1499"/>
              <a:gd name="T84" fmla="*/ 643 w 1285"/>
              <a:gd name="T85" fmla="*/ 1499 h 1499"/>
              <a:gd name="T86" fmla="*/ 719 w 1285"/>
              <a:gd name="T87" fmla="*/ 1423 h 1499"/>
              <a:gd name="T88" fmla="*/ 719 w 1285"/>
              <a:gd name="T89" fmla="*/ 258 h 1499"/>
              <a:gd name="T90" fmla="*/ 1149 w 1285"/>
              <a:gd name="T91" fmla="*/ 688 h 1499"/>
              <a:gd name="T92" fmla="*/ 1202 w 1285"/>
              <a:gd name="T93" fmla="*/ 710 h 1499"/>
              <a:gd name="T94" fmla="*/ 1256 w 1285"/>
              <a:gd name="T95" fmla="*/ 688 h 1499"/>
              <a:gd name="T96" fmla="*/ 1256 w 1285"/>
              <a:gd name="T97" fmla="*/ 58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5" h="1499">
                <a:moveTo>
                  <a:pt x="1256" y="581"/>
                </a:moveTo>
                <a:cubicBezTo>
                  <a:pt x="696" y="22"/>
                  <a:pt x="696" y="22"/>
                  <a:pt x="696" y="22"/>
                </a:cubicBezTo>
                <a:cubicBezTo>
                  <a:pt x="696" y="22"/>
                  <a:pt x="696" y="21"/>
                  <a:pt x="696" y="21"/>
                </a:cubicBezTo>
                <a:cubicBezTo>
                  <a:pt x="694" y="20"/>
                  <a:pt x="693" y="18"/>
                  <a:pt x="691" y="17"/>
                </a:cubicBezTo>
                <a:cubicBezTo>
                  <a:pt x="690" y="16"/>
                  <a:pt x="689" y="15"/>
                  <a:pt x="688" y="15"/>
                </a:cubicBezTo>
                <a:cubicBezTo>
                  <a:pt x="687" y="14"/>
                  <a:pt x="686" y="13"/>
                  <a:pt x="685" y="13"/>
                </a:cubicBezTo>
                <a:cubicBezTo>
                  <a:pt x="684" y="12"/>
                  <a:pt x="683" y="11"/>
                  <a:pt x="682" y="10"/>
                </a:cubicBezTo>
                <a:cubicBezTo>
                  <a:pt x="681" y="10"/>
                  <a:pt x="680" y="9"/>
                  <a:pt x="679" y="9"/>
                </a:cubicBezTo>
                <a:cubicBezTo>
                  <a:pt x="678" y="8"/>
                  <a:pt x="676" y="8"/>
                  <a:pt x="675" y="7"/>
                </a:cubicBezTo>
                <a:cubicBezTo>
                  <a:pt x="674" y="7"/>
                  <a:pt x="673" y="6"/>
                  <a:pt x="672" y="6"/>
                </a:cubicBezTo>
                <a:cubicBezTo>
                  <a:pt x="672" y="5"/>
                  <a:pt x="672" y="5"/>
                  <a:pt x="671" y="5"/>
                </a:cubicBezTo>
                <a:cubicBezTo>
                  <a:pt x="671" y="5"/>
                  <a:pt x="670" y="5"/>
                  <a:pt x="669" y="4"/>
                </a:cubicBezTo>
                <a:cubicBezTo>
                  <a:pt x="667" y="4"/>
                  <a:pt x="666" y="3"/>
                  <a:pt x="665" y="3"/>
                </a:cubicBezTo>
                <a:cubicBezTo>
                  <a:pt x="664" y="3"/>
                  <a:pt x="663" y="2"/>
                  <a:pt x="662" y="2"/>
                </a:cubicBezTo>
                <a:cubicBezTo>
                  <a:pt x="660" y="2"/>
                  <a:pt x="659" y="1"/>
                  <a:pt x="658" y="1"/>
                </a:cubicBezTo>
                <a:cubicBezTo>
                  <a:pt x="657" y="1"/>
                  <a:pt x="655" y="1"/>
                  <a:pt x="654" y="1"/>
                </a:cubicBezTo>
                <a:cubicBezTo>
                  <a:pt x="653" y="1"/>
                  <a:pt x="652" y="0"/>
                  <a:pt x="650" y="0"/>
                </a:cubicBezTo>
                <a:cubicBezTo>
                  <a:pt x="648" y="0"/>
                  <a:pt x="646" y="0"/>
                  <a:pt x="644" y="0"/>
                </a:cubicBezTo>
                <a:cubicBezTo>
                  <a:pt x="644" y="0"/>
                  <a:pt x="644" y="0"/>
                  <a:pt x="643" y="0"/>
                </a:cubicBezTo>
                <a:cubicBezTo>
                  <a:pt x="643" y="0"/>
                  <a:pt x="642" y="0"/>
                  <a:pt x="642" y="0"/>
                </a:cubicBezTo>
                <a:cubicBezTo>
                  <a:pt x="640" y="0"/>
                  <a:pt x="638" y="0"/>
                  <a:pt x="636" y="0"/>
                </a:cubicBezTo>
                <a:cubicBezTo>
                  <a:pt x="634" y="0"/>
                  <a:pt x="633" y="1"/>
                  <a:pt x="632" y="1"/>
                </a:cubicBezTo>
                <a:cubicBezTo>
                  <a:pt x="631" y="1"/>
                  <a:pt x="630" y="1"/>
                  <a:pt x="628" y="1"/>
                </a:cubicBezTo>
                <a:cubicBezTo>
                  <a:pt x="627" y="1"/>
                  <a:pt x="626" y="2"/>
                  <a:pt x="624" y="2"/>
                </a:cubicBezTo>
                <a:cubicBezTo>
                  <a:pt x="623" y="2"/>
                  <a:pt x="622" y="3"/>
                  <a:pt x="621" y="3"/>
                </a:cubicBezTo>
                <a:cubicBezTo>
                  <a:pt x="620" y="3"/>
                  <a:pt x="619" y="4"/>
                  <a:pt x="617" y="4"/>
                </a:cubicBezTo>
                <a:cubicBezTo>
                  <a:pt x="616" y="5"/>
                  <a:pt x="615" y="5"/>
                  <a:pt x="614" y="6"/>
                </a:cubicBezTo>
                <a:cubicBezTo>
                  <a:pt x="613" y="6"/>
                  <a:pt x="612" y="7"/>
                  <a:pt x="611" y="7"/>
                </a:cubicBezTo>
                <a:cubicBezTo>
                  <a:pt x="610" y="8"/>
                  <a:pt x="609" y="8"/>
                  <a:pt x="607" y="9"/>
                </a:cubicBezTo>
                <a:cubicBezTo>
                  <a:pt x="606" y="9"/>
                  <a:pt x="605" y="10"/>
                  <a:pt x="604" y="10"/>
                </a:cubicBezTo>
                <a:cubicBezTo>
                  <a:pt x="603" y="11"/>
                  <a:pt x="602" y="12"/>
                  <a:pt x="601" y="13"/>
                </a:cubicBezTo>
                <a:cubicBezTo>
                  <a:pt x="600" y="13"/>
                  <a:pt x="599" y="14"/>
                  <a:pt x="598" y="15"/>
                </a:cubicBezTo>
                <a:cubicBezTo>
                  <a:pt x="597" y="15"/>
                  <a:pt x="596" y="16"/>
                  <a:pt x="595" y="17"/>
                </a:cubicBezTo>
                <a:cubicBezTo>
                  <a:pt x="595" y="17"/>
                  <a:pt x="595" y="17"/>
                  <a:pt x="595" y="17"/>
                </a:cubicBezTo>
                <a:cubicBezTo>
                  <a:pt x="594" y="18"/>
                  <a:pt x="592" y="20"/>
                  <a:pt x="590" y="21"/>
                </a:cubicBezTo>
                <a:cubicBezTo>
                  <a:pt x="590" y="21"/>
                  <a:pt x="590" y="22"/>
                  <a:pt x="590" y="22"/>
                </a:cubicBezTo>
                <a:cubicBezTo>
                  <a:pt x="30" y="582"/>
                  <a:pt x="30" y="582"/>
                  <a:pt x="30" y="582"/>
                </a:cubicBezTo>
                <a:cubicBezTo>
                  <a:pt x="0" y="611"/>
                  <a:pt x="0" y="659"/>
                  <a:pt x="30" y="688"/>
                </a:cubicBezTo>
                <a:cubicBezTo>
                  <a:pt x="45" y="703"/>
                  <a:pt x="64" y="711"/>
                  <a:pt x="83" y="711"/>
                </a:cubicBezTo>
                <a:cubicBezTo>
                  <a:pt x="103" y="711"/>
                  <a:pt x="122" y="703"/>
                  <a:pt x="137" y="688"/>
                </a:cubicBezTo>
                <a:cubicBezTo>
                  <a:pt x="568" y="258"/>
                  <a:pt x="568" y="258"/>
                  <a:pt x="568" y="258"/>
                </a:cubicBezTo>
                <a:cubicBezTo>
                  <a:pt x="568" y="1423"/>
                  <a:pt x="568" y="1423"/>
                  <a:pt x="568" y="1423"/>
                </a:cubicBezTo>
                <a:cubicBezTo>
                  <a:pt x="568" y="1465"/>
                  <a:pt x="601" y="1499"/>
                  <a:pt x="643" y="1499"/>
                </a:cubicBezTo>
                <a:cubicBezTo>
                  <a:pt x="685" y="1499"/>
                  <a:pt x="719" y="1465"/>
                  <a:pt x="719" y="1423"/>
                </a:cubicBezTo>
                <a:cubicBezTo>
                  <a:pt x="719" y="258"/>
                  <a:pt x="719" y="258"/>
                  <a:pt x="719" y="258"/>
                </a:cubicBezTo>
                <a:cubicBezTo>
                  <a:pt x="1149" y="688"/>
                  <a:pt x="1149" y="688"/>
                  <a:pt x="1149" y="688"/>
                </a:cubicBezTo>
                <a:cubicBezTo>
                  <a:pt x="1164" y="703"/>
                  <a:pt x="1183" y="710"/>
                  <a:pt x="1202" y="710"/>
                </a:cubicBezTo>
                <a:cubicBezTo>
                  <a:pt x="1222" y="710"/>
                  <a:pt x="1241" y="703"/>
                  <a:pt x="1256" y="688"/>
                </a:cubicBezTo>
                <a:cubicBezTo>
                  <a:pt x="1285" y="659"/>
                  <a:pt x="1285" y="611"/>
                  <a:pt x="1256" y="581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US" sz="2600" dirty="0">
              <a:latin typeface="+mj-lt"/>
            </a:endParaRPr>
          </a:p>
        </p:txBody>
      </p:sp>
      <p:sp>
        <p:nvSpPr>
          <p:cNvPr id="1657" name="Freeform 7" descr="wave icon " title="wave icon "/>
          <p:cNvSpPr>
            <a:spLocks noChangeAspect="1"/>
          </p:cNvSpPr>
          <p:nvPr/>
        </p:nvSpPr>
        <p:spPr bwMode="auto">
          <a:xfrm>
            <a:off x="1709248" y="2053543"/>
            <a:ext cx="274320" cy="241576"/>
          </a:xfrm>
          <a:custGeom>
            <a:avLst/>
            <a:gdLst>
              <a:gd name="T0" fmla="*/ 1707 w 1783"/>
              <a:gd name="T1" fmla="*/ 1568 h 1568"/>
              <a:gd name="T2" fmla="*/ 1293 w 1783"/>
              <a:gd name="T3" fmla="*/ 1258 h 1568"/>
              <a:gd name="T4" fmla="*/ 1120 w 1783"/>
              <a:gd name="T5" fmla="*/ 684 h 1568"/>
              <a:gd name="T6" fmla="*/ 891 w 1783"/>
              <a:gd name="T7" fmla="*/ 151 h 1568"/>
              <a:gd name="T8" fmla="*/ 651 w 1783"/>
              <a:gd name="T9" fmla="*/ 696 h 1568"/>
              <a:gd name="T10" fmla="*/ 476 w 1783"/>
              <a:gd name="T11" fmla="*/ 1263 h 1568"/>
              <a:gd name="T12" fmla="*/ 76 w 1783"/>
              <a:gd name="T13" fmla="*/ 1568 h 1568"/>
              <a:gd name="T14" fmla="*/ 0 w 1783"/>
              <a:gd name="T15" fmla="*/ 1492 h 1568"/>
              <a:gd name="T16" fmla="*/ 76 w 1783"/>
              <a:gd name="T17" fmla="*/ 1417 h 1568"/>
              <a:gd name="T18" fmla="*/ 504 w 1783"/>
              <a:gd name="T19" fmla="*/ 661 h 1568"/>
              <a:gd name="T20" fmla="*/ 629 w 1783"/>
              <a:gd name="T21" fmla="*/ 229 h 1568"/>
              <a:gd name="T22" fmla="*/ 891 w 1783"/>
              <a:gd name="T23" fmla="*/ 0 h 1568"/>
              <a:gd name="T24" fmla="*/ 1149 w 1783"/>
              <a:gd name="T25" fmla="*/ 225 h 1568"/>
              <a:gd name="T26" fmla="*/ 1267 w 1783"/>
              <a:gd name="T27" fmla="*/ 651 h 1568"/>
              <a:gd name="T28" fmla="*/ 1707 w 1783"/>
              <a:gd name="T29" fmla="*/ 1417 h 1568"/>
              <a:gd name="T30" fmla="*/ 1783 w 1783"/>
              <a:gd name="T31" fmla="*/ 1492 h 1568"/>
              <a:gd name="T32" fmla="*/ 1707 w 1783"/>
              <a:gd name="T33" fmla="*/ 1568 h 1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83" h="1568">
                <a:moveTo>
                  <a:pt x="1707" y="1568"/>
                </a:moveTo>
                <a:cubicBezTo>
                  <a:pt x="1532" y="1568"/>
                  <a:pt x="1392" y="1464"/>
                  <a:pt x="1293" y="1258"/>
                </a:cubicBezTo>
                <a:cubicBezTo>
                  <a:pt x="1213" y="1093"/>
                  <a:pt x="1166" y="885"/>
                  <a:pt x="1120" y="684"/>
                </a:cubicBezTo>
                <a:cubicBezTo>
                  <a:pt x="1064" y="434"/>
                  <a:pt x="1000" y="151"/>
                  <a:pt x="891" y="151"/>
                </a:cubicBezTo>
                <a:cubicBezTo>
                  <a:pt x="780" y="151"/>
                  <a:pt x="712" y="441"/>
                  <a:pt x="651" y="696"/>
                </a:cubicBezTo>
                <a:cubicBezTo>
                  <a:pt x="604" y="895"/>
                  <a:pt x="555" y="1100"/>
                  <a:pt x="476" y="1263"/>
                </a:cubicBezTo>
                <a:cubicBezTo>
                  <a:pt x="378" y="1465"/>
                  <a:pt x="243" y="1568"/>
                  <a:pt x="76" y="1568"/>
                </a:cubicBezTo>
                <a:cubicBezTo>
                  <a:pt x="34" y="1568"/>
                  <a:pt x="0" y="1534"/>
                  <a:pt x="0" y="1492"/>
                </a:cubicBezTo>
                <a:cubicBezTo>
                  <a:pt x="0" y="1450"/>
                  <a:pt x="34" y="1417"/>
                  <a:pt x="76" y="1417"/>
                </a:cubicBezTo>
                <a:cubicBezTo>
                  <a:pt x="325" y="1417"/>
                  <a:pt x="420" y="1015"/>
                  <a:pt x="504" y="661"/>
                </a:cubicBezTo>
                <a:cubicBezTo>
                  <a:pt x="543" y="499"/>
                  <a:pt x="579" y="346"/>
                  <a:pt x="629" y="229"/>
                </a:cubicBezTo>
                <a:cubicBezTo>
                  <a:pt x="653" y="172"/>
                  <a:pt x="727" y="0"/>
                  <a:pt x="891" y="0"/>
                </a:cubicBezTo>
                <a:cubicBezTo>
                  <a:pt x="1055" y="0"/>
                  <a:pt x="1126" y="169"/>
                  <a:pt x="1149" y="225"/>
                </a:cubicBezTo>
                <a:cubicBezTo>
                  <a:pt x="1197" y="340"/>
                  <a:pt x="1231" y="491"/>
                  <a:pt x="1267" y="651"/>
                </a:cubicBezTo>
                <a:cubicBezTo>
                  <a:pt x="1349" y="1010"/>
                  <a:pt x="1441" y="1417"/>
                  <a:pt x="1707" y="1417"/>
                </a:cubicBezTo>
                <a:cubicBezTo>
                  <a:pt x="1749" y="1417"/>
                  <a:pt x="1783" y="1450"/>
                  <a:pt x="1783" y="1492"/>
                </a:cubicBezTo>
                <a:cubicBezTo>
                  <a:pt x="1783" y="1534"/>
                  <a:pt x="1749" y="1568"/>
                  <a:pt x="1707" y="156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US" sz="2600" dirty="0">
              <a:latin typeface="+mj-lt"/>
            </a:endParaRPr>
          </a:p>
        </p:txBody>
      </p:sp>
      <p:sp>
        <p:nvSpPr>
          <p:cNvPr id="1655" name="Freeform 5" descr="circular arrows icon" title="circular arrows icon "/>
          <p:cNvSpPr>
            <a:spLocks noChangeAspect="1"/>
          </p:cNvSpPr>
          <p:nvPr/>
        </p:nvSpPr>
        <p:spPr bwMode="auto">
          <a:xfrm>
            <a:off x="2177579" y="2035800"/>
            <a:ext cx="365760" cy="277062"/>
          </a:xfrm>
          <a:custGeom>
            <a:avLst/>
            <a:gdLst/>
            <a:ahLst/>
            <a:cxnLst/>
            <a:rect l="l" t="t" r="r" b="b"/>
            <a:pathLst>
              <a:path w="635000" h="481012">
                <a:moveTo>
                  <a:pt x="546549" y="201612"/>
                </a:moveTo>
                <a:lnTo>
                  <a:pt x="548135" y="201788"/>
                </a:lnTo>
                <a:lnTo>
                  <a:pt x="548311" y="201788"/>
                </a:lnTo>
                <a:lnTo>
                  <a:pt x="548840" y="201788"/>
                </a:lnTo>
                <a:lnTo>
                  <a:pt x="549016" y="201788"/>
                </a:lnTo>
                <a:lnTo>
                  <a:pt x="550426" y="201965"/>
                </a:lnTo>
                <a:lnTo>
                  <a:pt x="552011" y="202494"/>
                </a:lnTo>
                <a:lnTo>
                  <a:pt x="553245" y="203022"/>
                </a:lnTo>
                <a:lnTo>
                  <a:pt x="554478" y="203727"/>
                </a:lnTo>
                <a:lnTo>
                  <a:pt x="555888" y="204785"/>
                </a:lnTo>
                <a:lnTo>
                  <a:pt x="556769" y="205667"/>
                </a:lnTo>
                <a:lnTo>
                  <a:pt x="557826" y="206724"/>
                </a:lnTo>
                <a:lnTo>
                  <a:pt x="558707" y="208134"/>
                </a:lnTo>
                <a:lnTo>
                  <a:pt x="632710" y="318484"/>
                </a:lnTo>
                <a:lnTo>
                  <a:pt x="633414" y="319718"/>
                </a:lnTo>
                <a:lnTo>
                  <a:pt x="633943" y="320776"/>
                </a:lnTo>
                <a:lnTo>
                  <a:pt x="634472" y="322010"/>
                </a:lnTo>
                <a:lnTo>
                  <a:pt x="634824" y="323420"/>
                </a:lnTo>
                <a:lnTo>
                  <a:pt x="635000" y="324830"/>
                </a:lnTo>
                <a:lnTo>
                  <a:pt x="635000" y="325888"/>
                </a:lnTo>
                <a:lnTo>
                  <a:pt x="635000" y="327298"/>
                </a:lnTo>
                <a:lnTo>
                  <a:pt x="634824" y="328532"/>
                </a:lnTo>
                <a:lnTo>
                  <a:pt x="634472" y="329766"/>
                </a:lnTo>
                <a:lnTo>
                  <a:pt x="633943" y="331000"/>
                </a:lnTo>
                <a:lnTo>
                  <a:pt x="633414" y="332234"/>
                </a:lnTo>
                <a:lnTo>
                  <a:pt x="632886" y="333115"/>
                </a:lnTo>
                <a:lnTo>
                  <a:pt x="632005" y="334349"/>
                </a:lnTo>
                <a:lnTo>
                  <a:pt x="631124" y="335231"/>
                </a:lnTo>
                <a:lnTo>
                  <a:pt x="630067" y="336288"/>
                </a:lnTo>
                <a:lnTo>
                  <a:pt x="629186" y="336993"/>
                </a:lnTo>
                <a:lnTo>
                  <a:pt x="627424" y="338051"/>
                </a:lnTo>
                <a:lnTo>
                  <a:pt x="625485" y="338756"/>
                </a:lnTo>
                <a:lnTo>
                  <a:pt x="623723" y="339109"/>
                </a:lnTo>
                <a:lnTo>
                  <a:pt x="621785" y="339109"/>
                </a:lnTo>
                <a:lnTo>
                  <a:pt x="620023" y="339109"/>
                </a:lnTo>
                <a:lnTo>
                  <a:pt x="618438" y="338756"/>
                </a:lnTo>
                <a:lnTo>
                  <a:pt x="617028" y="338404"/>
                </a:lnTo>
                <a:lnTo>
                  <a:pt x="615442" y="337875"/>
                </a:lnTo>
                <a:lnTo>
                  <a:pt x="614209" y="336817"/>
                </a:lnTo>
                <a:lnTo>
                  <a:pt x="612799" y="335936"/>
                </a:lnTo>
                <a:lnTo>
                  <a:pt x="611566" y="334702"/>
                </a:lnTo>
                <a:lnTo>
                  <a:pt x="610685" y="333292"/>
                </a:lnTo>
                <a:lnTo>
                  <a:pt x="561526" y="259960"/>
                </a:lnTo>
                <a:lnTo>
                  <a:pt x="560469" y="269479"/>
                </a:lnTo>
                <a:lnTo>
                  <a:pt x="559235" y="278822"/>
                </a:lnTo>
                <a:lnTo>
                  <a:pt x="557473" y="288341"/>
                </a:lnTo>
                <a:lnTo>
                  <a:pt x="555535" y="297507"/>
                </a:lnTo>
                <a:lnTo>
                  <a:pt x="552892" y="306674"/>
                </a:lnTo>
                <a:lnTo>
                  <a:pt x="550249" y="315487"/>
                </a:lnTo>
                <a:lnTo>
                  <a:pt x="547078" y="324301"/>
                </a:lnTo>
                <a:lnTo>
                  <a:pt x="543730" y="333115"/>
                </a:lnTo>
                <a:lnTo>
                  <a:pt x="539854" y="341753"/>
                </a:lnTo>
                <a:lnTo>
                  <a:pt x="535801" y="350038"/>
                </a:lnTo>
                <a:lnTo>
                  <a:pt x="531572" y="358323"/>
                </a:lnTo>
                <a:lnTo>
                  <a:pt x="526815" y="366255"/>
                </a:lnTo>
                <a:lnTo>
                  <a:pt x="521705" y="374188"/>
                </a:lnTo>
                <a:lnTo>
                  <a:pt x="516420" y="381768"/>
                </a:lnTo>
                <a:lnTo>
                  <a:pt x="510781" y="389172"/>
                </a:lnTo>
                <a:lnTo>
                  <a:pt x="504967" y="396399"/>
                </a:lnTo>
                <a:lnTo>
                  <a:pt x="498800" y="403450"/>
                </a:lnTo>
                <a:lnTo>
                  <a:pt x="492281" y="409972"/>
                </a:lnTo>
                <a:lnTo>
                  <a:pt x="485761" y="416671"/>
                </a:lnTo>
                <a:lnTo>
                  <a:pt x="478713" y="422841"/>
                </a:lnTo>
                <a:lnTo>
                  <a:pt x="471489" y="428658"/>
                </a:lnTo>
                <a:lnTo>
                  <a:pt x="464089" y="434651"/>
                </a:lnTo>
                <a:lnTo>
                  <a:pt x="456160" y="439763"/>
                </a:lnTo>
                <a:lnTo>
                  <a:pt x="448231" y="445052"/>
                </a:lnTo>
                <a:lnTo>
                  <a:pt x="440302" y="449811"/>
                </a:lnTo>
                <a:lnTo>
                  <a:pt x="431845" y="454394"/>
                </a:lnTo>
                <a:lnTo>
                  <a:pt x="423388" y="458625"/>
                </a:lnTo>
                <a:lnTo>
                  <a:pt x="414402" y="462503"/>
                </a:lnTo>
                <a:lnTo>
                  <a:pt x="405415" y="466029"/>
                </a:lnTo>
                <a:lnTo>
                  <a:pt x="396253" y="469025"/>
                </a:lnTo>
                <a:lnTo>
                  <a:pt x="386915" y="472022"/>
                </a:lnTo>
                <a:lnTo>
                  <a:pt x="377224" y="474490"/>
                </a:lnTo>
                <a:lnTo>
                  <a:pt x="370352" y="476076"/>
                </a:lnTo>
                <a:lnTo>
                  <a:pt x="363304" y="477310"/>
                </a:lnTo>
                <a:lnTo>
                  <a:pt x="356256" y="478544"/>
                </a:lnTo>
                <a:lnTo>
                  <a:pt x="349385" y="479426"/>
                </a:lnTo>
                <a:lnTo>
                  <a:pt x="342337" y="479954"/>
                </a:lnTo>
                <a:lnTo>
                  <a:pt x="335465" y="480660"/>
                </a:lnTo>
                <a:lnTo>
                  <a:pt x="328417" y="481012"/>
                </a:lnTo>
                <a:lnTo>
                  <a:pt x="321546" y="481012"/>
                </a:lnTo>
                <a:lnTo>
                  <a:pt x="315731" y="481012"/>
                </a:lnTo>
                <a:lnTo>
                  <a:pt x="309917" y="480836"/>
                </a:lnTo>
                <a:lnTo>
                  <a:pt x="303926" y="480483"/>
                </a:lnTo>
                <a:lnTo>
                  <a:pt x="298112" y="479778"/>
                </a:lnTo>
                <a:lnTo>
                  <a:pt x="292473" y="479249"/>
                </a:lnTo>
                <a:lnTo>
                  <a:pt x="286659" y="478544"/>
                </a:lnTo>
                <a:lnTo>
                  <a:pt x="281020" y="477487"/>
                </a:lnTo>
                <a:lnTo>
                  <a:pt x="275382" y="476605"/>
                </a:lnTo>
                <a:lnTo>
                  <a:pt x="269744" y="475371"/>
                </a:lnTo>
                <a:lnTo>
                  <a:pt x="264106" y="473961"/>
                </a:lnTo>
                <a:lnTo>
                  <a:pt x="258467" y="472551"/>
                </a:lnTo>
                <a:lnTo>
                  <a:pt x="253005" y="470788"/>
                </a:lnTo>
                <a:lnTo>
                  <a:pt x="247543" y="469378"/>
                </a:lnTo>
                <a:lnTo>
                  <a:pt x="242081" y="467439"/>
                </a:lnTo>
                <a:lnTo>
                  <a:pt x="236619" y="465323"/>
                </a:lnTo>
                <a:lnTo>
                  <a:pt x="231157" y="463208"/>
                </a:lnTo>
                <a:lnTo>
                  <a:pt x="225871" y="460916"/>
                </a:lnTo>
                <a:lnTo>
                  <a:pt x="220585" y="458625"/>
                </a:lnTo>
                <a:lnTo>
                  <a:pt x="215299" y="455981"/>
                </a:lnTo>
                <a:lnTo>
                  <a:pt x="210189" y="453337"/>
                </a:lnTo>
                <a:lnTo>
                  <a:pt x="204903" y="450516"/>
                </a:lnTo>
                <a:lnTo>
                  <a:pt x="199970" y="447696"/>
                </a:lnTo>
                <a:lnTo>
                  <a:pt x="195036" y="444699"/>
                </a:lnTo>
                <a:lnTo>
                  <a:pt x="190103" y="441350"/>
                </a:lnTo>
                <a:lnTo>
                  <a:pt x="185346" y="438353"/>
                </a:lnTo>
                <a:lnTo>
                  <a:pt x="180412" y="434827"/>
                </a:lnTo>
                <a:lnTo>
                  <a:pt x="175655" y="431302"/>
                </a:lnTo>
                <a:lnTo>
                  <a:pt x="171074" y="427600"/>
                </a:lnTo>
                <a:lnTo>
                  <a:pt x="166492" y="423722"/>
                </a:lnTo>
                <a:lnTo>
                  <a:pt x="162088" y="419668"/>
                </a:lnTo>
                <a:lnTo>
                  <a:pt x="157683" y="415789"/>
                </a:lnTo>
                <a:lnTo>
                  <a:pt x="153278" y="411559"/>
                </a:lnTo>
                <a:lnTo>
                  <a:pt x="152397" y="410501"/>
                </a:lnTo>
                <a:lnTo>
                  <a:pt x="151516" y="409620"/>
                </a:lnTo>
                <a:lnTo>
                  <a:pt x="150811" y="408386"/>
                </a:lnTo>
                <a:lnTo>
                  <a:pt x="150459" y="407328"/>
                </a:lnTo>
                <a:lnTo>
                  <a:pt x="149754" y="406094"/>
                </a:lnTo>
                <a:lnTo>
                  <a:pt x="149578" y="404684"/>
                </a:lnTo>
                <a:lnTo>
                  <a:pt x="149401" y="403626"/>
                </a:lnTo>
                <a:lnTo>
                  <a:pt x="149225" y="402216"/>
                </a:lnTo>
                <a:lnTo>
                  <a:pt x="149401" y="400806"/>
                </a:lnTo>
                <a:lnTo>
                  <a:pt x="149578" y="399572"/>
                </a:lnTo>
                <a:lnTo>
                  <a:pt x="149754" y="398514"/>
                </a:lnTo>
                <a:lnTo>
                  <a:pt x="150282" y="397104"/>
                </a:lnTo>
                <a:lnTo>
                  <a:pt x="150811" y="395870"/>
                </a:lnTo>
                <a:lnTo>
                  <a:pt x="151339" y="394812"/>
                </a:lnTo>
                <a:lnTo>
                  <a:pt x="152220" y="393755"/>
                </a:lnTo>
                <a:lnTo>
                  <a:pt x="153101" y="392873"/>
                </a:lnTo>
                <a:lnTo>
                  <a:pt x="154159" y="391816"/>
                </a:lnTo>
                <a:lnTo>
                  <a:pt x="155216" y="391111"/>
                </a:lnTo>
                <a:lnTo>
                  <a:pt x="156273" y="390229"/>
                </a:lnTo>
                <a:lnTo>
                  <a:pt x="157683" y="389700"/>
                </a:lnTo>
                <a:lnTo>
                  <a:pt x="158740" y="389348"/>
                </a:lnTo>
                <a:lnTo>
                  <a:pt x="159973" y="389172"/>
                </a:lnTo>
                <a:lnTo>
                  <a:pt x="161383" y="388995"/>
                </a:lnTo>
                <a:lnTo>
                  <a:pt x="162440" y="388819"/>
                </a:lnTo>
                <a:lnTo>
                  <a:pt x="163849" y="388819"/>
                </a:lnTo>
                <a:lnTo>
                  <a:pt x="165083" y="388995"/>
                </a:lnTo>
                <a:lnTo>
                  <a:pt x="166316" y="389348"/>
                </a:lnTo>
                <a:lnTo>
                  <a:pt x="167550" y="389700"/>
                </a:lnTo>
                <a:lnTo>
                  <a:pt x="168783" y="390229"/>
                </a:lnTo>
                <a:lnTo>
                  <a:pt x="169840" y="390934"/>
                </a:lnTo>
                <a:lnTo>
                  <a:pt x="171074" y="391639"/>
                </a:lnTo>
                <a:lnTo>
                  <a:pt x="171955" y="392697"/>
                </a:lnTo>
                <a:lnTo>
                  <a:pt x="176888" y="397280"/>
                </a:lnTo>
                <a:lnTo>
                  <a:pt x="182174" y="402040"/>
                </a:lnTo>
                <a:lnTo>
                  <a:pt x="187460" y="406447"/>
                </a:lnTo>
                <a:lnTo>
                  <a:pt x="192746" y="410501"/>
                </a:lnTo>
                <a:lnTo>
                  <a:pt x="198208" y="414732"/>
                </a:lnTo>
                <a:lnTo>
                  <a:pt x="203846" y="418610"/>
                </a:lnTo>
                <a:lnTo>
                  <a:pt x="209484" y="422312"/>
                </a:lnTo>
                <a:lnTo>
                  <a:pt x="215299" y="425661"/>
                </a:lnTo>
                <a:lnTo>
                  <a:pt x="221113" y="429010"/>
                </a:lnTo>
                <a:lnTo>
                  <a:pt x="226928" y="432007"/>
                </a:lnTo>
                <a:lnTo>
                  <a:pt x="233095" y="435004"/>
                </a:lnTo>
                <a:lnTo>
                  <a:pt x="239262" y="437648"/>
                </a:lnTo>
                <a:lnTo>
                  <a:pt x="245252" y="440116"/>
                </a:lnTo>
                <a:lnTo>
                  <a:pt x="251596" y="442407"/>
                </a:lnTo>
                <a:lnTo>
                  <a:pt x="257939" y="444523"/>
                </a:lnTo>
                <a:lnTo>
                  <a:pt x="264458" y="446462"/>
                </a:lnTo>
                <a:lnTo>
                  <a:pt x="270801" y="448048"/>
                </a:lnTo>
                <a:lnTo>
                  <a:pt x="277320" y="449635"/>
                </a:lnTo>
                <a:lnTo>
                  <a:pt x="283663" y="451045"/>
                </a:lnTo>
                <a:lnTo>
                  <a:pt x="290359" y="451926"/>
                </a:lnTo>
                <a:lnTo>
                  <a:pt x="297054" y="452984"/>
                </a:lnTo>
                <a:lnTo>
                  <a:pt x="303574" y="453513"/>
                </a:lnTo>
                <a:lnTo>
                  <a:pt x="310445" y="454042"/>
                </a:lnTo>
                <a:lnTo>
                  <a:pt x="317141" y="454218"/>
                </a:lnTo>
                <a:lnTo>
                  <a:pt x="323836" y="454218"/>
                </a:lnTo>
                <a:lnTo>
                  <a:pt x="330532" y="454042"/>
                </a:lnTo>
                <a:lnTo>
                  <a:pt x="337403" y="453689"/>
                </a:lnTo>
                <a:lnTo>
                  <a:pt x="344099" y="453160"/>
                </a:lnTo>
                <a:lnTo>
                  <a:pt x="350794" y="452279"/>
                </a:lnTo>
                <a:lnTo>
                  <a:pt x="357666" y="451221"/>
                </a:lnTo>
                <a:lnTo>
                  <a:pt x="364362" y="449987"/>
                </a:lnTo>
                <a:lnTo>
                  <a:pt x="371057" y="448401"/>
                </a:lnTo>
                <a:lnTo>
                  <a:pt x="379867" y="446285"/>
                </a:lnTo>
                <a:lnTo>
                  <a:pt x="388324" y="443641"/>
                </a:lnTo>
                <a:lnTo>
                  <a:pt x="396782" y="440645"/>
                </a:lnTo>
                <a:lnTo>
                  <a:pt x="405063" y="437472"/>
                </a:lnTo>
                <a:lnTo>
                  <a:pt x="412992" y="433770"/>
                </a:lnTo>
                <a:lnTo>
                  <a:pt x="420745" y="430068"/>
                </a:lnTo>
                <a:lnTo>
                  <a:pt x="428497" y="425837"/>
                </a:lnTo>
                <a:lnTo>
                  <a:pt x="435898" y="421254"/>
                </a:lnTo>
                <a:lnTo>
                  <a:pt x="442945" y="416671"/>
                </a:lnTo>
                <a:lnTo>
                  <a:pt x="449993" y="411559"/>
                </a:lnTo>
                <a:lnTo>
                  <a:pt x="456865" y="406270"/>
                </a:lnTo>
                <a:lnTo>
                  <a:pt x="463208" y="400806"/>
                </a:lnTo>
                <a:lnTo>
                  <a:pt x="469551" y="394989"/>
                </a:lnTo>
                <a:lnTo>
                  <a:pt x="475542" y="388995"/>
                </a:lnTo>
                <a:lnTo>
                  <a:pt x="481356" y="382649"/>
                </a:lnTo>
                <a:lnTo>
                  <a:pt x="486818" y="376303"/>
                </a:lnTo>
                <a:lnTo>
                  <a:pt x="492104" y="369605"/>
                </a:lnTo>
                <a:lnTo>
                  <a:pt x="497214" y="362730"/>
                </a:lnTo>
                <a:lnTo>
                  <a:pt x="501795" y="355679"/>
                </a:lnTo>
                <a:lnTo>
                  <a:pt x="506376" y="348275"/>
                </a:lnTo>
                <a:lnTo>
                  <a:pt x="510429" y="340871"/>
                </a:lnTo>
                <a:lnTo>
                  <a:pt x="514305" y="333292"/>
                </a:lnTo>
                <a:lnTo>
                  <a:pt x="517829" y="325712"/>
                </a:lnTo>
                <a:lnTo>
                  <a:pt x="521177" y="317779"/>
                </a:lnTo>
                <a:lnTo>
                  <a:pt x="523996" y="309670"/>
                </a:lnTo>
                <a:lnTo>
                  <a:pt x="526639" y="301562"/>
                </a:lnTo>
                <a:lnTo>
                  <a:pt x="528930" y="293276"/>
                </a:lnTo>
                <a:lnTo>
                  <a:pt x="530868" y="284991"/>
                </a:lnTo>
                <a:lnTo>
                  <a:pt x="532453" y="276354"/>
                </a:lnTo>
                <a:lnTo>
                  <a:pt x="533863" y="267716"/>
                </a:lnTo>
                <a:lnTo>
                  <a:pt x="534744" y="259255"/>
                </a:lnTo>
                <a:lnTo>
                  <a:pt x="535449" y="250441"/>
                </a:lnTo>
                <a:lnTo>
                  <a:pt x="472018" y="326064"/>
                </a:lnTo>
                <a:lnTo>
                  <a:pt x="471137" y="327122"/>
                </a:lnTo>
                <a:lnTo>
                  <a:pt x="470080" y="328003"/>
                </a:lnTo>
                <a:lnTo>
                  <a:pt x="469199" y="328885"/>
                </a:lnTo>
                <a:lnTo>
                  <a:pt x="467965" y="329413"/>
                </a:lnTo>
                <a:lnTo>
                  <a:pt x="466732" y="329942"/>
                </a:lnTo>
                <a:lnTo>
                  <a:pt x="465675" y="330471"/>
                </a:lnTo>
                <a:lnTo>
                  <a:pt x="464265" y="330647"/>
                </a:lnTo>
                <a:lnTo>
                  <a:pt x="463032" y="330824"/>
                </a:lnTo>
                <a:lnTo>
                  <a:pt x="461622" y="331000"/>
                </a:lnTo>
                <a:lnTo>
                  <a:pt x="460565" y="330824"/>
                </a:lnTo>
                <a:lnTo>
                  <a:pt x="459156" y="330647"/>
                </a:lnTo>
                <a:lnTo>
                  <a:pt x="457922" y="330471"/>
                </a:lnTo>
                <a:lnTo>
                  <a:pt x="456689" y="329766"/>
                </a:lnTo>
                <a:lnTo>
                  <a:pt x="455455" y="329237"/>
                </a:lnTo>
                <a:lnTo>
                  <a:pt x="454222" y="328708"/>
                </a:lnTo>
                <a:lnTo>
                  <a:pt x="453341" y="327827"/>
                </a:lnTo>
                <a:lnTo>
                  <a:pt x="452284" y="326946"/>
                </a:lnTo>
                <a:lnTo>
                  <a:pt x="451403" y="325888"/>
                </a:lnTo>
                <a:lnTo>
                  <a:pt x="450522" y="324830"/>
                </a:lnTo>
                <a:lnTo>
                  <a:pt x="449993" y="323596"/>
                </a:lnTo>
                <a:lnTo>
                  <a:pt x="449465" y="322362"/>
                </a:lnTo>
                <a:lnTo>
                  <a:pt x="449112" y="321305"/>
                </a:lnTo>
                <a:lnTo>
                  <a:pt x="448584" y="320071"/>
                </a:lnTo>
                <a:lnTo>
                  <a:pt x="448584" y="318660"/>
                </a:lnTo>
                <a:lnTo>
                  <a:pt x="448408" y="317603"/>
                </a:lnTo>
                <a:lnTo>
                  <a:pt x="448584" y="316193"/>
                </a:lnTo>
                <a:lnTo>
                  <a:pt x="448760" y="314959"/>
                </a:lnTo>
                <a:lnTo>
                  <a:pt x="449112" y="313548"/>
                </a:lnTo>
                <a:lnTo>
                  <a:pt x="449641" y="312491"/>
                </a:lnTo>
                <a:lnTo>
                  <a:pt x="449993" y="311257"/>
                </a:lnTo>
                <a:lnTo>
                  <a:pt x="450874" y="310023"/>
                </a:lnTo>
                <a:lnTo>
                  <a:pt x="451579" y="308965"/>
                </a:lnTo>
                <a:lnTo>
                  <a:pt x="537211" y="206548"/>
                </a:lnTo>
                <a:lnTo>
                  <a:pt x="538092" y="205314"/>
                </a:lnTo>
                <a:lnTo>
                  <a:pt x="539325" y="204433"/>
                </a:lnTo>
                <a:lnTo>
                  <a:pt x="540735" y="203551"/>
                </a:lnTo>
                <a:lnTo>
                  <a:pt x="541968" y="202846"/>
                </a:lnTo>
                <a:lnTo>
                  <a:pt x="543378" y="202141"/>
                </a:lnTo>
                <a:lnTo>
                  <a:pt x="544963" y="201788"/>
                </a:lnTo>
                <a:close/>
                <a:moveTo>
                  <a:pt x="314987" y="0"/>
                </a:moveTo>
                <a:lnTo>
                  <a:pt x="322919" y="0"/>
                </a:lnTo>
                <a:lnTo>
                  <a:pt x="331203" y="176"/>
                </a:lnTo>
                <a:lnTo>
                  <a:pt x="339135" y="530"/>
                </a:lnTo>
                <a:lnTo>
                  <a:pt x="347067" y="1413"/>
                </a:lnTo>
                <a:lnTo>
                  <a:pt x="355175" y="2296"/>
                </a:lnTo>
                <a:lnTo>
                  <a:pt x="363107" y="3708"/>
                </a:lnTo>
                <a:lnTo>
                  <a:pt x="370863" y="5121"/>
                </a:lnTo>
                <a:lnTo>
                  <a:pt x="378619" y="6887"/>
                </a:lnTo>
                <a:lnTo>
                  <a:pt x="386551" y="9006"/>
                </a:lnTo>
                <a:lnTo>
                  <a:pt x="394130" y="11302"/>
                </a:lnTo>
                <a:lnTo>
                  <a:pt x="401710" y="13951"/>
                </a:lnTo>
                <a:lnTo>
                  <a:pt x="409113" y="16600"/>
                </a:lnTo>
                <a:lnTo>
                  <a:pt x="416516" y="19778"/>
                </a:lnTo>
                <a:lnTo>
                  <a:pt x="423919" y="23133"/>
                </a:lnTo>
                <a:lnTo>
                  <a:pt x="431146" y="26665"/>
                </a:lnTo>
                <a:lnTo>
                  <a:pt x="438197" y="30374"/>
                </a:lnTo>
                <a:lnTo>
                  <a:pt x="445247" y="34435"/>
                </a:lnTo>
                <a:lnTo>
                  <a:pt x="451945" y="38674"/>
                </a:lnTo>
                <a:lnTo>
                  <a:pt x="458643" y="43265"/>
                </a:lnTo>
                <a:lnTo>
                  <a:pt x="465342" y="47856"/>
                </a:lnTo>
                <a:lnTo>
                  <a:pt x="471687" y="52977"/>
                </a:lnTo>
                <a:lnTo>
                  <a:pt x="478033" y="58099"/>
                </a:lnTo>
                <a:lnTo>
                  <a:pt x="484026" y="63573"/>
                </a:lnTo>
                <a:lnTo>
                  <a:pt x="490019" y="69224"/>
                </a:lnTo>
                <a:lnTo>
                  <a:pt x="495836" y="75228"/>
                </a:lnTo>
                <a:lnTo>
                  <a:pt x="501300" y="81232"/>
                </a:lnTo>
                <a:lnTo>
                  <a:pt x="502357" y="82292"/>
                </a:lnTo>
                <a:lnTo>
                  <a:pt x="503062" y="83528"/>
                </a:lnTo>
                <a:lnTo>
                  <a:pt x="503767" y="84587"/>
                </a:lnTo>
                <a:lnTo>
                  <a:pt x="504120" y="85824"/>
                </a:lnTo>
                <a:lnTo>
                  <a:pt x="504473" y="87236"/>
                </a:lnTo>
                <a:lnTo>
                  <a:pt x="504649" y="88296"/>
                </a:lnTo>
                <a:lnTo>
                  <a:pt x="504825" y="89709"/>
                </a:lnTo>
                <a:lnTo>
                  <a:pt x="504649" y="90945"/>
                </a:lnTo>
                <a:lnTo>
                  <a:pt x="504649" y="92181"/>
                </a:lnTo>
                <a:lnTo>
                  <a:pt x="504296" y="93417"/>
                </a:lnTo>
                <a:lnTo>
                  <a:pt x="503944" y="94830"/>
                </a:lnTo>
                <a:lnTo>
                  <a:pt x="503591" y="95889"/>
                </a:lnTo>
                <a:lnTo>
                  <a:pt x="502886" y="97125"/>
                </a:lnTo>
                <a:lnTo>
                  <a:pt x="502181" y="98185"/>
                </a:lnTo>
                <a:lnTo>
                  <a:pt x="501300" y="99245"/>
                </a:lnTo>
                <a:lnTo>
                  <a:pt x="500418" y="100304"/>
                </a:lnTo>
                <a:lnTo>
                  <a:pt x="499185" y="101010"/>
                </a:lnTo>
                <a:lnTo>
                  <a:pt x="498127" y="101893"/>
                </a:lnTo>
                <a:lnTo>
                  <a:pt x="496893" y="102423"/>
                </a:lnTo>
                <a:lnTo>
                  <a:pt x="495659" y="102776"/>
                </a:lnTo>
                <a:lnTo>
                  <a:pt x="494602" y="103130"/>
                </a:lnTo>
                <a:lnTo>
                  <a:pt x="493192" y="103306"/>
                </a:lnTo>
                <a:lnTo>
                  <a:pt x="491958" y="103659"/>
                </a:lnTo>
                <a:lnTo>
                  <a:pt x="490724" y="103659"/>
                </a:lnTo>
                <a:lnTo>
                  <a:pt x="489490" y="103306"/>
                </a:lnTo>
                <a:lnTo>
                  <a:pt x="488080" y="103130"/>
                </a:lnTo>
                <a:lnTo>
                  <a:pt x="487022" y="102776"/>
                </a:lnTo>
                <a:lnTo>
                  <a:pt x="485788" y="102247"/>
                </a:lnTo>
                <a:lnTo>
                  <a:pt x="484555" y="101717"/>
                </a:lnTo>
                <a:lnTo>
                  <a:pt x="483497" y="100834"/>
                </a:lnTo>
                <a:lnTo>
                  <a:pt x="482439" y="100127"/>
                </a:lnTo>
                <a:lnTo>
                  <a:pt x="481558" y="99068"/>
                </a:lnTo>
                <a:lnTo>
                  <a:pt x="476446" y="93594"/>
                </a:lnTo>
                <a:lnTo>
                  <a:pt x="471335" y="88296"/>
                </a:lnTo>
                <a:lnTo>
                  <a:pt x="466047" y="83175"/>
                </a:lnTo>
                <a:lnTo>
                  <a:pt x="460582" y="78407"/>
                </a:lnTo>
                <a:lnTo>
                  <a:pt x="454942" y="73639"/>
                </a:lnTo>
                <a:lnTo>
                  <a:pt x="449301" y="69401"/>
                </a:lnTo>
                <a:lnTo>
                  <a:pt x="443485" y="65162"/>
                </a:lnTo>
                <a:lnTo>
                  <a:pt x="437668" y="61101"/>
                </a:lnTo>
                <a:lnTo>
                  <a:pt x="431322" y="57216"/>
                </a:lnTo>
                <a:lnTo>
                  <a:pt x="425329" y="53684"/>
                </a:lnTo>
                <a:lnTo>
                  <a:pt x="418807" y="50152"/>
                </a:lnTo>
                <a:lnTo>
                  <a:pt x="412462" y="47150"/>
                </a:lnTo>
                <a:lnTo>
                  <a:pt x="405940" y="44148"/>
                </a:lnTo>
                <a:lnTo>
                  <a:pt x="399418" y="41499"/>
                </a:lnTo>
                <a:lnTo>
                  <a:pt x="392720" y="39027"/>
                </a:lnTo>
                <a:lnTo>
                  <a:pt x="386198" y="36731"/>
                </a:lnTo>
                <a:lnTo>
                  <a:pt x="379324" y="34788"/>
                </a:lnTo>
                <a:lnTo>
                  <a:pt x="372273" y="32846"/>
                </a:lnTo>
                <a:lnTo>
                  <a:pt x="365399" y="31257"/>
                </a:lnTo>
                <a:lnTo>
                  <a:pt x="358348" y="29844"/>
                </a:lnTo>
                <a:lnTo>
                  <a:pt x="351474" y="28961"/>
                </a:lnTo>
                <a:lnTo>
                  <a:pt x="344423" y="27901"/>
                </a:lnTo>
                <a:lnTo>
                  <a:pt x="337196" y="27372"/>
                </a:lnTo>
                <a:lnTo>
                  <a:pt x="329969" y="27018"/>
                </a:lnTo>
                <a:lnTo>
                  <a:pt x="322743" y="26842"/>
                </a:lnTo>
                <a:lnTo>
                  <a:pt x="315692" y="26842"/>
                </a:lnTo>
                <a:lnTo>
                  <a:pt x="308465" y="27195"/>
                </a:lnTo>
                <a:lnTo>
                  <a:pt x="301238" y="27725"/>
                </a:lnTo>
                <a:lnTo>
                  <a:pt x="293835" y="28608"/>
                </a:lnTo>
                <a:lnTo>
                  <a:pt x="286608" y="29491"/>
                </a:lnTo>
                <a:lnTo>
                  <a:pt x="279381" y="30903"/>
                </a:lnTo>
                <a:lnTo>
                  <a:pt x="272507" y="32493"/>
                </a:lnTo>
                <a:lnTo>
                  <a:pt x="267219" y="33729"/>
                </a:lnTo>
                <a:lnTo>
                  <a:pt x="262107" y="35142"/>
                </a:lnTo>
                <a:lnTo>
                  <a:pt x="256996" y="36731"/>
                </a:lnTo>
                <a:lnTo>
                  <a:pt x="251884" y="38320"/>
                </a:lnTo>
                <a:lnTo>
                  <a:pt x="246948" y="40263"/>
                </a:lnTo>
                <a:lnTo>
                  <a:pt x="242013" y="42029"/>
                </a:lnTo>
                <a:lnTo>
                  <a:pt x="237078" y="43971"/>
                </a:lnTo>
                <a:lnTo>
                  <a:pt x="232495" y="46090"/>
                </a:lnTo>
                <a:lnTo>
                  <a:pt x="227735" y="48386"/>
                </a:lnTo>
                <a:lnTo>
                  <a:pt x="223153" y="50858"/>
                </a:lnTo>
                <a:lnTo>
                  <a:pt x="218393" y="53154"/>
                </a:lnTo>
                <a:lnTo>
                  <a:pt x="213987" y="55626"/>
                </a:lnTo>
                <a:lnTo>
                  <a:pt x="209404" y="58452"/>
                </a:lnTo>
                <a:lnTo>
                  <a:pt x="205173" y="61101"/>
                </a:lnTo>
                <a:lnTo>
                  <a:pt x="200591" y="64103"/>
                </a:lnTo>
                <a:lnTo>
                  <a:pt x="196536" y="67105"/>
                </a:lnTo>
                <a:lnTo>
                  <a:pt x="192306" y="70107"/>
                </a:lnTo>
                <a:lnTo>
                  <a:pt x="188252" y="73286"/>
                </a:lnTo>
                <a:lnTo>
                  <a:pt x="184198" y="76641"/>
                </a:lnTo>
                <a:lnTo>
                  <a:pt x="180144" y="80173"/>
                </a:lnTo>
                <a:lnTo>
                  <a:pt x="176442" y="83704"/>
                </a:lnTo>
                <a:lnTo>
                  <a:pt x="172564" y="87236"/>
                </a:lnTo>
                <a:lnTo>
                  <a:pt x="168863" y="90945"/>
                </a:lnTo>
                <a:lnTo>
                  <a:pt x="165337" y="94653"/>
                </a:lnTo>
                <a:lnTo>
                  <a:pt x="161812" y="98538"/>
                </a:lnTo>
                <a:lnTo>
                  <a:pt x="158287" y="102600"/>
                </a:lnTo>
                <a:lnTo>
                  <a:pt x="155114" y="106485"/>
                </a:lnTo>
                <a:lnTo>
                  <a:pt x="151941" y="110900"/>
                </a:lnTo>
                <a:lnTo>
                  <a:pt x="148592" y="114961"/>
                </a:lnTo>
                <a:lnTo>
                  <a:pt x="145595" y="119376"/>
                </a:lnTo>
                <a:lnTo>
                  <a:pt x="142775" y="123791"/>
                </a:lnTo>
                <a:lnTo>
                  <a:pt x="139779" y="128206"/>
                </a:lnTo>
                <a:lnTo>
                  <a:pt x="135548" y="135622"/>
                </a:lnTo>
                <a:lnTo>
                  <a:pt x="131494" y="143039"/>
                </a:lnTo>
                <a:lnTo>
                  <a:pt x="127793" y="150633"/>
                </a:lnTo>
                <a:lnTo>
                  <a:pt x="124443" y="158579"/>
                </a:lnTo>
                <a:lnTo>
                  <a:pt x="121271" y="166173"/>
                </a:lnTo>
                <a:lnTo>
                  <a:pt x="118627" y="174120"/>
                </a:lnTo>
                <a:lnTo>
                  <a:pt x="115983" y="182066"/>
                </a:lnTo>
                <a:lnTo>
                  <a:pt x="113868" y="190189"/>
                </a:lnTo>
                <a:lnTo>
                  <a:pt x="112105" y="198136"/>
                </a:lnTo>
                <a:lnTo>
                  <a:pt x="110518" y="206436"/>
                </a:lnTo>
                <a:lnTo>
                  <a:pt x="109461" y="214559"/>
                </a:lnTo>
                <a:lnTo>
                  <a:pt x="108580" y="223036"/>
                </a:lnTo>
                <a:lnTo>
                  <a:pt x="108051" y="231159"/>
                </a:lnTo>
                <a:lnTo>
                  <a:pt x="107874" y="239635"/>
                </a:lnTo>
                <a:lnTo>
                  <a:pt x="108051" y="247935"/>
                </a:lnTo>
                <a:lnTo>
                  <a:pt x="108403" y="256235"/>
                </a:lnTo>
                <a:lnTo>
                  <a:pt x="161812" y="173413"/>
                </a:lnTo>
                <a:lnTo>
                  <a:pt x="162693" y="172354"/>
                </a:lnTo>
                <a:lnTo>
                  <a:pt x="163575" y="171471"/>
                </a:lnTo>
                <a:lnTo>
                  <a:pt x="164632" y="170411"/>
                </a:lnTo>
                <a:lnTo>
                  <a:pt x="165514" y="169705"/>
                </a:lnTo>
                <a:lnTo>
                  <a:pt x="166748" y="168822"/>
                </a:lnTo>
                <a:lnTo>
                  <a:pt x="167629" y="168469"/>
                </a:lnTo>
                <a:lnTo>
                  <a:pt x="169039" y="167939"/>
                </a:lnTo>
                <a:lnTo>
                  <a:pt x="170273" y="167762"/>
                </a:lnTo>
                <a:lnTo>
                  <a:pt x="171330" y="167409"/>
                </a:lnTo>
                <a:lnTo>
                  <a:pt x="172741" y="167232"/>
                </a:lnTo>
                <a:lnTo>
                  <a:pt x="174151" y="167232"/>
                </a:lnTo>
                <a:lnTo>
                  <a:pt x="175385" y="167409"/>
                </a:lnTo>
                <a:lnTo>
                  <a:pt x="176618" y="167939"/>
                </a:lnTo>
                <a:lnTo>
                  <a:pt x="177852" y="168292"/>
                </a:lnTo>
                <a:lnTo>
                  <a:pt x="179086" y="168645"/>
                </a:lnTo>
                <a:lnTo>
                  <a:pt x="180320" y="169528"/>
                </a:lnTo>
                <a:lnTo>
                  <a:pt x="181378" y="170234"/>
                </a:lnTo>
                <a:lnTo>
                  <a:pt x="182259" y="171294"/>
                </a:lnTo>
                <a:lnTo>
                  <a:pt x="183316" y="172177"/>
                </a:lnTo>
                <a:lnTo>
                  <a:pt x="184022" y="173237"/>
                </a:lnTo>
                <a:lnTo>
                  <a:pt x="184727" y="174296"/>
                </a:lnTo>
                <a:lnTo>
                  <a:pt x="185255" y="175532"/>
                </a:lnTo>
                <a:lnTo>
                  <a:pt x="185784" y="176592"/>
                </a:lnTo>
                <a:lnTo>
                  <a:pt x="185960" y="177828"/>
                </a:lnTo>
                <a:lnTo>
                  <a:pt x="186313" y="179241"/>
                </a:lnTo>
                <a:lnTo>
                  <a:pt x="186489" y="180477"/>
                </a:lnTo>
                <a:lnTo>
                  <a:pt x="186489" y="181713"/>
                </a:lnTo>
                <a:lnTo>
                  <a:pt x="186313" y="182949"/>
                </a:lnTo>
                <a:lnTo>
                  <a:pt x="185784" y="184362"/>
                </a:lnTo>
                <a:lnTo>
                  <a:pt x="185432" y="185421"/>
                </a:lnTo>
                <a:lnTo>
                  <a:pt x="184903" y="186658"/>
                </a:lnTo>
                <a:lnTo>
                  <a:pt x="184198" y="188070"/>
                </a:lnTo>
                <a:lnTo>
                  <a:pt x="111929" y="300383"/>
                </a:lnTo>
                <a:lnTo>
                  <a:pt x="111400" y="300913"/>
                </a:lnTo>
                <a:lnTo>
                  <a:pt x="111224" y="301443"/>
                </a:lnTo>
                <a:lnTo>
                  <a:pt x="110695" y="301972"/>
                </a:lnTo>
                <a:lnTo>
                  <a:pt x="110342" y="302326"/>
                </a:lnTo>
                <a:lnTo>
                  <a:pt x="109813" y="302855"/>
                </a:lnTo>
                <a:lnTo>
                  <a:pt x="109461" y="303208"/>
                </a:lnTo>
                <a:lnTo>
                  <a:pt x="108756" y="303738"/>
                </a:lnTo>
                <a:lnTo>
                  <a:pt x="108403" y="304091"/>
                </a:lnTo>
                <a:lnTo>
                  <a:pt x="107874" y="304268"/>
                </a:lnTo>
                <a:lnTo>
                  <a:pt x="106993" y="304621"/>
                </a:lnTo>
                <a:lnTo>
                  <a:pt x="106641" y="305151"/>
                </a:lnTo>
                <a:lnTo>
                  <a:pt x="106112" y="305328"/>
                </a:lnTo>
                <a:lnTo>
                  <a:pt x="105231" y="305681"/>
                </a:lnTo>
                <a:lnTo>
                  <a:pt x="104702" y="305857"/>
                </a:lnTo>
                <a:lnTo>
                  <a:pt x="104349" y="305857"/>
                </a:lnTo>
                <a:lnTo>
                  <a:pt x="103820" y="306034"/>
                </a:lnTo>
                <a:lnTo>
                  <a:pt x="103468" y="306034"/>
                </a:lnTo>
                <a:lnTo>
                  <a:pt x="102410" y="306211"/>
                </a:lnTo>
                <a:lnTo>
                  <a:pt x="102058" y="306387"/>
                </a:lnTo>
                <a:lnTo>
                  <a:pt x="101529" y="306387"/>
                </a:lnTo>
                <a:lnTo>
                  <a:pt x="100648" y="306387"/>
                </a:lnTo>
                <a:lnTo>
                  <a:pt x="99414" y="306387"/>
                </a:lnTo>
                <a:lnTo>
                  <a:pt x="99061" y="306211"/>
                </a:lnTo>
                <a:lnTo>
                  <a:pt x="98004" y="306034"/>
                </a:lnTo>
                <a:lnTo>
                  <a:pt x="97651" y="306034"/>
                </a:lnTo>
                <a:lnTo>
                  <a:pt x="96770" y="305857"/>
                </a:lnTo>
                <a:lnTo>
                  <a:pt x="96417" y="305681"/>
                </a:lnTo>
                <a:lnTo>
                  <a:pt x="95360" y="305328"/>
                </a:lnTo>
                <a:lnTo>
                  <a:pt x="95007" y="305151"/>
                </a:lnTo>
                <a:lnTo>
                  <a:pt x="94126" y="304621"/>
                </a:lnTo>
                <a:lnTo>
                  <a:pt x="93597" y="304268"/>
                </a:lnTo>
                <a:lnTo>
                  <a:pt x="93068" y="303915"/>
                </a:lnTo>
                <a:lnTo>
                  <a:pt x="92716" y="303738"/>
                </a:lnTo>
                <a:lnTo>
                  <a:pt x="91834" y="303208"/>
                </a:lnTo>
                <a:lnTo>
                  <a:pt x="91482" y="302502"/>
                </a:lnTo>
                <a:lnTo>
                  <a:pt x="90953" y="301972"/>
                </a:lnTo>
                <a:lnTo>
                  <a:pt x="90600" y="301796"/>
                </a:lnTo>
                <a:lnTo>
                  <a:pt x="3349" y="200785"/>
                </a:lnTo>
                <a:lnTo>
                  <a:pt x="2291" y="199725"/>
                </a:lnTo>
                <a:lnTo>
                  <a:pt x="1763" y="198489"/>
                </a:lnTo>
                <a:lnTo>
                  <a:pt x="1234" y="197430"/>
                </a:lnTo>
                <a:lnTo>
                  <a:pt x="529" y="196194"/>
                </a:lnTo>
                <a:lnTo>
                  <a:pt x="352" y="194781"/>
                </a:lnTo>
                <a:lnTo>
                  <a:pt x="0" y="193721"/>
                </a:lnTo>
                <a:lnTo>
                  <a:pt x="0" y="192308"/>
                </a:lnTo>
                <a:lnTo>
                  <a:pt x="0" y="191072"/>
                </a:lnTo>
                <a:lnTo>
                  <a:pt x="176" y="189836"/>
                </a:lnTo>
                <a:lnTo>
                  <a:pt x="352" y="188600"/>
                </a:lnTo>
                <a:lnTo>
                  <a:pt x="705" y="187187"/>
                </a:lnTo>
                <a:lnTo>
                  <a:pt x="1410" y="186128"/>
                </a:lnTo>
                <a:lnTo>
                  <a:pt x="1939" y="184892"/>
                </a:lnTo>
                <a:lnTo>
                  <a:pt x="2644" y="183832"/>
                </a:lnTo>
                <a:lnTo>
                  <a:pt x="3525" y="182949"/>
                </a:lnTo>
                <a:lnTo>
                  <a:pt x="4759" y="181890"/>
                </a:lnTo>
                <a:lnTo>
                  <a:pt x="5640" y="181007"/>
                </a:lnTo>
                <a:lnTo>
                  <a:pt x="6874" y="180477"/>
                </a:lnTo>
                <a:lnTo>
                  <a:pt x="7932" y="179770"/>
                </a:lnTo>
                <a:lnTo>
                  <a:pt x="9166" y="179241"/>
                </a:lnTo>
                <a:lnTo>
                  <a:pt x="10576" y="179064"/>
                </a:lnTo>
                <a:lnTo>
                  <a:pt x="11633" y="178887"/>
                </a:lnTo>
                <a:lnTo>
                  <a:pt x="13044" y="178711"/>
                </a:lnTo>
                <a:lnTo>
                  <a:pt x="14277" y="178711"/>
                </a:lnTo>
                <a:lnTo>
                  <a:pt x="15688" y="178887"/>
                </a:lnTo>
                <a:lnTo>
                  <a:pt x="16745" y="179064"/>
                </a:lnTo>
                <a:lnTo>
                  <a:pt x="17979" y="179417"/>
                </a:lnTo>
                <a:lnTo>
                  <a:pt x="19389" y="179947"/>
                </a:lnTo>
                <a:lnTo>
                  <a:pt x="20270" y="180653"/>
                </a:lnTo>
                <a:lnTo>
                  <a:pt x="21504" y="181360"/>
                </a:lnTo>
                <a:lnTo>
                  <a:pt x="22386" y="182419"/>
                </a:lnTo>
                <a:lnTo>
                  <a:pt x="23443" y="183302"/>
                </a:lnTo>
                <a:lnTo>
                  <a:pt x="81435" y="250407"/>
                </a:lnTo>
                <a:lnTo>
                  <a:pt x="81082" y="241401"/>
                </a:lnTo>
                <a:lnTo>
                  <a:pt x="81258" y="232572"/>
                </a:lnTo>
                <a:lnTo>
                  <a:pt x="81787" y="223566"/>
                </a:lnTo>
                <a:lnTo>
                  <a:pt x="82492" y="214736"/>
                </a:lnTo>
                <a:lnTo>
                  <a:pt x="83726" y="206083"/>
                </a:lnTo>
                <a:lnTo>
                  <a:pt x="84960" y="197253"/>
                </a:lnTo>
                <a:lnTo>
                  <a:pt x="86723" y="188600"/>
                </a:lnTo>
                <a:lnTo>
                  <a:pt x="88838" y="179947"/>
                </a:lnTo>
                <a:lnTo>
                  <a:pt x="91306" y="171471"/>
                </a:lnTo>
                <a:lnTo>
                  <a:pt x="93949" y="162994"/>
                </a:lnTo>
                <a:lnTo>
                  <a:pt x="97122" y="154518"/>
                </a:lnTo>
                <a:lnTo>
                  <a:pt x="100471" y="146395"/>
                </a:lnTo>
                <a:lnTo>
                  <a:pt x="104173" y="138095"/>
                </a:lnTo>
                <a:lnTo>
                  <a:pt x="108227" y="129972"/>
                </a:lnTo>
                <a:lnTo>
                  <a:pt x="112457" y="122201"/>
                </a:lnTo>
                <a:lnTo>
                  <a:pt x="117040" y="114255"/>
                </a:lnTo>
                <a:lnTo>
                  <a:pt x="120389" y="109310"/>
                </a:lnTo>
                <a:lnTo>
                  <a:pt x="123562" y="104189"/>
                </a:lnTo>
                <a:lnTo>
                  <a:pt x="127087" y="99245"/>
                </a:lnTo>
                <a:lnTo>
                  <a:pt x="130613" y="94653"/>
                </a:lnTo>
                <a:lnTo>
                  <a:pt x="134314" y="89885"/>
                </a:lnTo>
                <a:lnTo>
                  <a:pt x="138016" y="85294"/>
                </a:lnTo>
                <a:lnTo>
                  <a:pt x="141894" y="80702"/>
                </a:lnTo>
                <a:lnTo>
                  <a:pt x="145948" y="76464"/>
                </a:lnTo>
                <a:lnTo>
                  <a:pt x="150002" y="72049"/>
                </a:lnTo>
                <a:lnTo>
                  <a:pt x="154056" y="67988"/>
                </a:lnTo>
                <a:lnTo>
                  <a:pt x="158287" y="63926"/>
                </a:lnTo>
                <a:lnTo>
                  <a:pt x="162693" y="60041"/>
                </a:lnTo>
                <a:lnTo>
                  <a:pt x="167100" y="56156"/>
                </a:lnTo>
                <a:lnTo>
                  <a:pt x="171683" y="52624"/>
                </a:lnTo>
                <a:lnTo>
                  <a:pt x="176090" y="48916"/>
                </a:lnTo>
                <a:lnTo>
                  <a:pt x="180849" y="45384"/>
                </a:lnTo>
                <a:lnTo>
                  <a:pt x="185608" y="42029"/>
                </a:lnTo>
                <a:lnTo>
                  <a:pt x="190543" y="38674"/>
                </a:lnTo>
                <a:lnTo>
                  <a:pt x="195479" y="35495"/>
                </a:lnTo>
                <a:lnTo>
                  <a:pt x="200414" y="32669"/>
                </a:lnTo>
                <a:lnTo>
                  <a:pt x="205526" y="29667"/>
                </a:lnTo>
                <a:lnTo>
                  <a:pt x="210814" y="27018"/>
                </a:lnTo>
                <a:lnTo>
                  <a:pt x="216102" y="24370"/>
                </a:lnTo>
                <a:lnTo>
                  <a:pt x="221390" y="21897"/>
                </a:lnTo>
                <a:lnTo>
                  <a:pt x="226678" y="19602"/>
                </a:lnTo>
                <a:lnTo>
                  <a:pt x="232142" y="17129"/>
                </a:lnTo>
                <a:lnTo>
                  <a:pt x="237783" y="15010"/>
                </a:lnTo>
                <a:lnTo>
                  <a:pt x="243247" y="13068"/>
                </a:lnTo>
                <a:lnTo>
                  <a:pt x="248887" y="11302"/>
                </a:lnTo>
                <a:lnTo>
                  <a:pt x="254704" y="9536"/>
                </a:lnTo>
                <a:lnTo>
                  <a:pt x="260345" y="7947"/>
                </a:lnTo>
                <a:lnTo>
                  <a:pt x="266161" y="6534"/>
                </a:lnTo>
                <a:lnTo>
                  <a:pt x="274446" y="4768"/>
                </a:lnTo>
                <a:lnTo>
                  <a:pt x="282378" y="3179"/>
                </a:lnTo>
                <a:lnTo>
                  <a:pt x="290486" y="1942"/>
                </a:lnTo>
                <a:lnTo>
                  <a:pt x="298771" y="1236"/>
                </a:lnTo>
                <a:lnTo>
                  <a:pt x="306702" y="3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61" name="Freeform 5" descr="circular arrow icon" title="circular arrow icon "/>
          <p:cNvSpPr>
            <a:spLocks noChangeAspect="1"/>
          </p:cNvSpPr>
          <p:nvPr/>
        </p:nvSpPr>
        <p:spPr bwMode="auto">
          <a:xfrm>
            <a:off x="2737350" y="1991451"/>
            <a:ext cx="321547" cy="365760"/>
          </a:xfrm>
          <a:custGeom>
            <a:avLst/>
            <a:gdLst>
              <a:gd name="T0" fmla="*/ 2858 w 2880"/>
              <a:gd name="T1" fmla="*/ 1581 h 3276"/>
              <a:gd name="T2" fmla="*/ 2726 w 2880"/>
              <a:gd name="T3" fmla="*/ 1189 h 3276"/>
              <a:gd name="T4" fmla="*/ 2482 w 2880"/>
              <a:gd name="T5" fmla="*/ 844 h 3276"/>
              <a:gd name="T6" fmla="*/ 2162 w 2880"/>
              <a:gd name="T7" fmla="*/ 769 h 3276"/>
              <a:gd name="T8" fmla="*/ 2461 w 2880"/>
              <a:gd name="T9" fmla="*/ 1050 h 3276"/>
              <a:gd name="T10" fmla="*/ 2644 w 2880"/>
              <a:gd name="T11" fmla="*/ 1375 h 3276"/>
              <a:gd name="T12" fmla="*/ 2726 w 2880"/>
              <a:gd name="T13" fmla="*/ 1736 h 3276"/>
              <a:gd name="T14" fmla="*/ 2702 w 2880"/>
              <a:gd name="T15" fmla="*/ 2107 h 3276"/>
              <a:gd name="T16" fmla="*/ 2567 w 2880"/>
              <a:gd name="T17" fmla="*/ 2465 h 3276"/>
              <a:gd name="T18" fmla="*/ 2326 w 2880"/>
              <a:gd name="T19" fmla="*/ 2773 h 3276"/>
              <a:gd name="T20" fmla="*/ 2017 w 2880"/>
              <a:gd name="T21" fmla="*/ 2991 h 3276"/>
              <a:gd name="T22" fmla="*/ 1664 w 2880"/>
              <a:gd name="T23" fmla="*/ 3106 h 3276"/>
              <a:gd name="T24" fmla="*/ 1293 w 2880"/>
              <a:gd name="T25" fmla="*/ 3118 h 3276"/>
              <a:gd name="T26" fmla="*/ 929 w 2880"/>
              <a:gd name="T27" fmla="*/ 3020 h 3276"/>
              <a:gd name="T28" fmla="*/ 596 w 2880"/>
              <a:gd name="T29" fmla="*/ 2811 h 3276"/>
              <a:gd name="T30" fmla="*/ 347 w 2880"/>
              <a:gd name="T31" fmla="*/ 2523 h 3276"/>
              <a:gd name="T32" fmla="*/ 197 w 2880"/>
              <a:gd name="T33" fmla="*/ 2182 h 3276"/>
              <a:gd name="T34" fmla="*/ 150 w 2880"/>
              <a:gd name="T35" fmla="*/ 1815 h 3276"/>
              <a:gd name="T36" fmla="*/ 210 w 2880"/>
              <a:gd name="T37" fmla="*/ 1445 h 3276"/>
              <a:gd name="T38" fmla="*/ 383 w 2880"/>
              <a:gd name="T39" fmla="*/ 1099 h 3276"/>
              <a:gd name="T40" fmla="*/ 598 w 2880"/>
              <a:gd name="T41" fmla="*/ 860 h 3276"/>
              <a:gd name="T42" fmla="*/ 860 w 2880"/>
              <a:gd name="T43" fmla="*/ 686 h 3276"/>
              <a:gd name="T44" fmla="*/ 1153 w 2880"/>
              <a:gd name="T45" fmla="*/ 582 h 3276"/>
              <a:gd name="T46" fmla="*/ 1463 w 2880"/>
              <a:gd name="T47" fmla="*/ 548 h 3276"/>
              <a:gd name="T48" fmla="*/ 1383 w 2880"/>
              <a:gd name="T49" fmla="*/ 741 h 3276"/>
              <a:gd name="T50" fmla="*/ 1369 w 2880"/>
              <a:gd name="T51" fmla="*/ 753 h 3276"/>
              <a:gd name="T52" fmla="*/ 1354 w 2880"/>
              <a:gd name="T53" fmla="*/ 777 h 3276"/>
              <a:gd name="T54" fmla="*/ 1350 w 2880"/>
              <a:gd name="T55" fmla="*/ 803 h 3276"/>
              <a:gd name="T56" fmla="*/ 1352 w 2880"/>
              <a:gd name="T57" fmla="*/ 825 h 3276"/>
              <a:gd name="T58" fmla="*/ 1362 w 2880"/>
              <a:gd name="T59" fmla="*/ 846 h 3276"/>
              <a:gd name="T60" fmla="*/ 1382 w 2880"/>
              <a:gd name="T61" fmla="*/ 866 h 3276"/>
              <a:gd name="T62" fmla="*/ 1407 w 2880"/>
              <a:gd name="T63" fmla="*/ 877 h 3276"/>
              <a:gd name="T64" fmla="*/ 1426 w 2880"/>
              <a:gd name="T65" fmla="*/ 879 h 3276"/>
              <a:gd name="T66" fmla="*/ 1457 w 2880"/>
              <a:gd name="T67" fmla="*/ 871 h 3276"/>
              <a:gd name="T68" fmla="*/ 1728 w 2880"/>
              <a:gd name="T69" fmla="*/ 48 h 3276"/>
              <a:gd name="T70" fmla="*/ 1717 w 2880"/>
              <a:gd name="T71" fmla="*/ 28 h 3276"/>
              <a:gd name="T72" fmla="*/ 1691 w 2880"/>
              <a:gd name="T73" fmla="*/ 7 h 3276"/>
              <a:gd name="T74" fmla="*/ 1658 w 2880"/>
              <a:gd name="T75" fmla="*/ 0 h 3276"/>
              <a:gd name="T76" fmla="*/ 1638 w 2880"/>
              <a:gd name="T77" fmla="*/ 2 h 3276"/>
              <a:gd name="T78" fmla="*/ 1620 w 2880"/>
              <a:gd name="T79" fmla="*/ 10 h 3276"/>
              <a:gd name="T80" fmla="*/ 1596 w 2880"/>
              <a:gd name="T81" fmla="*/ 32 h 3276"/>
              <a:gd name="T82" fmla="*/ 1584 w 2880"/>
              <a:gd name="T83" fmla="*/ 64 h 3276"/>
              <a:gd name="T84" fmla="*/ 1584 w 2880"/>
              <a:gd name="T85" fmla="*/ 88 h 3276"/>
              <a:gd name="T86" fmla="*/ 1697 w 2880"/>
              <a:gd name="T87" fmla="*/ 421 h 3276"/>
              <a:gd name="T88" fmla="*/ 1345 w 2880"/>
              <a:gd name="T89" fmla="*/ 401 h 3276"/>
              <a:gd name="T90" fmla="*/ 1002 w 2880"/>
              <a:gd name="T91" fmla="*/ 467 h 3276"/>
              <a:gd name="T92" fmla="*/ 686 w 2880"/>
              <a:gd name="T93" fmla="*/ 612 h 3276"/>
              <a:gd name="T94" fmla="*/ 410 w 2880"/>
              <a:gd name="T95" fmla="*/ 831 h 3276"/>
              <a:gd name="T96" fmla="*/ 178 w 2880"/>
              <a:gd name="T97" fmla="*/ 1143 h 3276"/>
              <a:gd name="T98" fmla="*/ 30 w 2880"/>
              <a:gd name="T99" fmla="*/ 1542 h 3276"/>
              <a:gd name="T100" fmla="*/ 3 w 2880"/>
              <a:gd name="T101" fmla="*/ 1957 h 3276"/>
              <a:gd name="T102" fmla="*/ 97 w 2880"/>
              <a:gd name="T103" fmla="*/ 2359 h 3276"/>
              <a:gd name="T104" fmla="*/ 304 w 2880"/>
              <a:gd name="T105" fmla="*/ 2723 h 3276"/>
              <a:gd name="T106" fmla="*/ 619 w 2880"/>
              <a:gd name="T107" fmla="*/ 3020 h 3276"/>
              <a:gd name="T108" fmla="*/ 1008 w 2880"/>
              <a:gd name="T109" fmla="*/ 3210 h 3276"/>
              <a:gd name="T110" fmla="*/ 1421 w 2880"/>
              <a:gd name="T111" fmla="*/ 3276 h 3276"/>
              <a:gd name="T112" fmla="*/ 1831 w 2880"/>
              <a:gd name="T113" fmla="*/ 3221 h 3276"/>
              <a:gd name="T114" fmla="*/ 2211 w 2880"/>
              <a:gd name="T115" fmla="*/ 3053 h 3276"/>
              <a:gd name="T116" fmla="*/ 2534 w 2880"/>
              <a:gd name="T117" fmla="*/ 2773 h 3276"/>
              <a:gd name="T118" fmla="*/ 2765 w 2880"/>
              <a:gd name="T119" fmla="*/ 2402 h 3276"/>
              <a:gd name="T120" fmla="*/ 2872 w 2880"/>
              <a:gd name="T121" fmla="*/ 1995 h 3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80" h="3276">
                <a:moveTo>
                  <a:pt x="2877" y="1718"/>
                </a:moveTo>
                <a:lnTo>
                  <a:pt x="2877" y="1717"/>
                </a:lnTo>
                <a:lnTo>
                  <a:pt x="2858" y="1581"/>
                </a:lnTo>
                <a:lnTo>
                  <a:pt x="2827" y="1446"/>
                </a:lnTo>
                <a:lnTo>
                  <a:pt x="2783" y="1316"/>
                </a:lnTo>
                <a:lnTo>
                  <a:pt x="2726" y="1189"/>
                </a:lnTo>
                <a:lnTo>
                  <a:pt x="2657" y="1067"/>
                </a:lnTo>
                <a:lnTo>
                  <a:pt x="2576" y="952"/>
                </a:lnTo>
                <a:lnTo>
                  <a:pt x="2482" y="844"/>
                </a:lnTo>
                <a:lnTo>
                  <a:pt x="2378" y="744"/>
                </a:lnTo>
                <a:lnTo>
                  <a:pt x="2254" y="650"/>
                </a:lnTo>
                <a:lnTo>
                  <a:pt x="2162" y="769"/>
                </a:lnTo>
                <a:lnTo>
                  <a:pt x="2284" y="864"/>
                </a:lnTo>
                <a:lnTo>
                  <a:pt x="2378" y="953"/>
                </a:lnTo>
                <a:lnTo>
                  <a:pt x="2461" y="1050"/>
                </a:lnTo>
                <a:lnTo>
                  <a:pt x="2533" y="1152"/>
                </a:lnTo>
                <a:lnTo>
                  <a:pt x="2595" y="1261"/>
                </a:lnTo>
                <a:lnTo>
                  <a:pt x="2644" y="1375"/>
                </a:lnTo>
                <a:lnTo>
                  <a:pt x="2683" y="1493"/>
                </a:lnTo>
                <a:lnTo>
                  <a:pt x="2711" y="1613"/>
                </a:lnTo>
                <a:lnTo>
                  <a:pt x="2726" y="1736"/>
                </a:lnTo>
                <a:lnTo>
                  <a:pt x="2730" y="1860"/>
                </a:lnTo>
                <a:lnTo>
                  <a:pt x="2722" y="1983"/>
                </a:lnTo>
                <a:lnTo>
                  <a:pt x="2702" y="2107"/>
                </a:lnTo>
                <a:lnTo>
                  <a:pt x="2670" y="2230"/>
                </a:lnTo>
                <a:lnTo>
                  <a:pt x="2625" y="2348"/>
                </a:lnTo>
                <a:lnTo>
                  <a:pt x="2567" y="2465"/>
                </a:lnTo>
                <a:lnTo>
                  <a:pt x="2497" y="2576"/>
                </a:lnTo>
                <a:lnTo>
                  <a:pt x="2416" y="2680"/>
                </a:lnTo>
                <a:lnTo>
                  <a:pt x="2326" y="2773"/>
                </a:lnTo>
                <a:lnTo>
                  <a:pt x="2230" y="2857"/>
                </a:lnTo>
                <a:lnTo>
                  <a:pt x="2126" y="2928"/>
                </a:lnTo>
                <a:lnTo>
                  <a:pt x="2017" y="2991"/>
                </a:lnTo>
                <a:lnTo>
                  <a:pt x="1903" y="3040"/>
                </a:lnTo>
                <a:lnTo>
                  <a:pt x="1785" y="3079"/>
                </a:lnTo>
                <a:lnTo>
                  <a:pt x="1664" y="3106"/>
                </a:lnTo>
                <a:lnTo>
                  <a:pt x="1541" y="3122"/>
                </a:lnTo>
                <a:lnTo>
                  <a:pt x="1418" y="3126"/>
                </a:lnTo>
                <a:lnTo>
                  <a:pt x="1293" y="3118"/>
                </a:lnTo>
                <a:lnTo>
                  <a:pt x="1169" y="3098"/>
                </a:lnTo>
                <a:lnTo>
                  <a:pt x="1048" y="3065"/>
                </a:lnTo>
                <a:lnTo>
                  <a:pt x="929" y="3020"/>
                </a:lnTo>
                <a:lnTo>
                  <a:pt x="812" y="2963"/>
                </a:lnTo>
                <a:lnTo>
                  <a:pt x="701" y="2893"/>
                </a:lnTo>
                <a:lnTo>
                  <a:pt x="596" y="2811"/>
                </a:lnTo>
                <a:lnTo>
                  <a:pt x="502" y="2722"/>
                </a:lnTo>
                <a:lnTo>
                  <a:pt x="419" y="2625"/>
                </a:lnTo>
                <a:lnTo>
                  <a:pt x="347" y="2523"/>
                </a:lnTo>
                <a:lnTo>
                  <a:pt x="285" y="2412"/>
                </a:lnTo>
                <a:lnTo>
                  <a:pt x="236" y="2300"/>
                </a:lnTo>
                <a:lnTo>
                  <a:pt x="197" y="2182"/>
                </a:lnTo>
                <a:lnTo>
                  <a:pt x="169" y="2061"/>
                </a:lnTo>
                <a:lnTo>
                  <a:pt x="154" y="1939"/>
                </a:lnTo>
                <a:lnTo>
                  <a:pt x="150" y="1815"/>
                </a:lnTo>
                <a:lnTo>
                  <a:pt x="158" y="1691"/>
                </a:lnTo>
                <a:lnTo>
                  <a:pt x="178" y="1568"/>
                </a:lnTo>
                <a:lnTo>
                  <a:pt x="210" y="1445"/>
                </a:lnTo>
                <a:lnTo>
                  <a:pt x="255" y="1326"/>
                </a:lnTo>
                <a:lnTo>
                  <a:pt x="313" y="1210"/>
                </a:lnTo>
                <a:lnTo>
                  <a:pt x="383" y="1099"/>
                </a:lnTo>
                <a:lnTo>
                  <a:pt x="449" y="1013"/>
                </a:lnTo>
                <a:lnTo>
                  <a:pt x="521" y="933"/>
                </a:lnTo>
                <a:lnTo>
                  <a:pt x="598" y="860"/>
                </a:lnTo>
                <a:lnTo>
                  <a:pt x="682" y="796"/>
                </a:lnTo>
                <a:lnTo>
                  <a:pt x="768" y="738"/>
                </a:lnTo>
                <a:lnTo>
                  <a:pt x="860" y="686"/>
                </a:lnTo>
                <a:lnTo>
                  <a:pt x="954" y="644"/>
                </a:lnTo>
                <a:lnTo>
                  <a:pt x="1052" y="608"/>
                </a:lnTo>
                <a:lnTo>
                  <a:pt x="1153" y="582"/>
                </a:lnTo>
                <a:lnTo>
                  <a:pt x="1255" y="562"/>
                </a:lnTo>
                <a:lnTo>
                  <a:pt x="1359" y="552"/>
                </a:lnTo>
                <a:lnTo>
                  <a:pt x="1463" y="548"/>
                </a:lnTo>
                <a:lnTo>
                  <a:pt x="1569" y="555"/>
                </a:lnTo>
                <a:lnTo>
                  <a:pt x="1646" y="566"/>
                </a:lnTo>
                <a:lnTo>
                  <a:pt x="1383" y="741"/>
                </a:lnTo>
                <a:lnTo>
                  <a:pt x="1383" y="741"/>
                </a:lnTo>
                <a:lnTo>
                  <a:pt x="1375" y="747"/>
                </a:lnTo>
                <a:lnTo>
                  <a:pt x="1369" y="753"/>
                </a:lnTo>
                <a:lnTo>
                  <a:pt x="1363" y="761"/>
                </a:lnTo>
                <a:lnTo>
                  <a:pt x="1358" y="769"/>
                </a:lnTo>
                <a:lnTo>
                  <a:pt x="1354" y="777"/>
                </a:lnTo>
                <a:lnTo>
                  <a:pt x="1352" y="786"/>
                </a:lnTo>
                <a:lnTo>
                  <a:pt x="1350" y="794"/>
                </a:lnTo>
                <a:lnTo>
                  <a:pt x="1350" y="803"/>
                </a:lnTo>
                <a:lnTo>
                  <a:pt x="1350" y="803"/>
                </a:lnTo>
                <a:lnTo>
                  <a:pt x="1350" y="815"/>
                </a:lnTo>
                <a:lnTo>
                  <a:pt x="1352" y="825"/>
                </a:lnTo>
                <a:lnTo>
                  <a:pt x="1356" y="836"/>
                </a:lnTo>
                <a:lnTo>
                  <a:pt x="1362" y="846"/>
                </a:lnTo>
                <a:lnTo>
                  <a:pt x="1362" y="846"/>
                </a:lnTo>
                <a:lnTo>
                  <a:pt x="1368" y="852"/>
                </a:lnTo>
                <a:lnTo>
                  <a:pt x="1374" y="859"/>
                </a:lnTo>
                <a:lnTo>
                  <a:pt x="1382" y="866"/>
                </a:lnTo>
                <a:lnTo>
                  <a:pt x="1390" y="870"/>
                </a:lnTo>
                <a:lnTo>
                  <a:pt x="1399" y="874"/>
                </a:lnTo>
                <a:lnTo>
                  <a:pt x="1407" y="877"/>
                </a:lnTo>
                <a:lnTo>
                  <a:pt x="1415" y="878"/>
                </a:lnTo>
                <a:lnTo>
                  <a:pt x="1426" y="879"/>
                </a:lnTo>
                <a:lnTo>
                  <a:pt x="1426" y="879"/>
                </a:lnTo>
                <a:lnTo>
                  <a:pt x="1436" y="878"/>
                </a:lnTo>
                <a:lnTo>
                  <a:pt x="1447" y="876"/>
                </a:lnTo>
                <a:lnTo>
                  <a:pt x="1457" y="871"/>
                </a:lnTo>
                <a:lnTo>
                  <a:pt x="1467" y="866"/>
                </a:lnTo>
                <a:lnTo>
                  <a:pt x="1926" y="562"/>
                </a:lnTo>
                <a:lnTo>
                  <a:pt x="1728" y="48"/>
                </a:lnTo>
                <a:lnTo>
                  <a:pt x="1728" y="48"/>
                </a:lnTo>
                <a:lnTo>
                  <a:pt x="1724" y="37"/>
                </a:lnTo>
                <a:lnTo>
                  <a:pt x="1717" y="28"/>
                </a:lnTo>
                <a:lnTo>
                  <a:pt x="1710" y="19"/>
                </a:lnTo>
                <a:lnTo>
                  <a:pt x="1701" y="12"/>
                </a:lnTo>
                <a:lnTo>
                  <a:pt x="1691" y="7"/>
                </a:lnTo>
                <a:lnTo>
                  <a:pt x="1681" y="3"/>
                </a:lnTo>
                <a:lnTo>
                  <a:pt x="1669" y="0"/>
                </a:lnTo>
                <a:lnTo>
                  <a:pt x="1658" y="0"/>
                </a:lnTo>
                <a:lnTo>
                  <a:pt x="1658" y="0"/>
                </a:lnTo>
                <a:lnTo>
                  <a:pt x="1645" y="1"/>
                </a:lnTo>
                <a:lnTo>
                  <a:pt x="1638" y="2"/>
                </a:lnTo>
                <a:lnTo>
                  <a:pt x="1630" y="4"/>
                </a:lnTo>
                <a:lnTo>
                  <a:pt x="1630" y="4"/>
                </a:lnTo>
                <a:lnTo>
                  <a:pt x="1620" y="10"/>
                </a:lnTo>
                <a:lnTo>
                  <a:pt x="1610" y="16"/>
                </a:lnTo>
                <a:lnTo>
                  <a:pt x="1603" y="23"/>
                </a:lnTo>
                <a:lnTo>
                  <a:pt x="1596" y="32"/>
                </a:lnTo>
                <a:lnTo>
                  <a:pt x="1590" y="42"/>
                </a:lnTo>
                <a:lnTo>
                  <a:pt x="1586" y="52"/>
                </a:lnTo>
                <a:lnTo>
                  <a:pt x="1584" y="64"/>
                </a:lnTo>
                <a:lnTo>
                  <a:pt x="1583" y="75"/>
                </a:lnTo>
                <a:lnTo>
                  <a:pt x="1583" y="75"/>
                </a:lnTo>
                <a:lnTo>
                  <a:pt x="1584" y="88"/>
                </a:lnTo>
                <a:lnTo>
                  <a:pt x="1587" y="101"/>
                </a:lnTo>
                <a:lnTo>
                  <a:pt x="1712" y="425"/>
                </a:lnTo>
                <a:lnTo>
                  <a:pt x="1697" y="421"/>
                </a:lnTo>
                <a:lnTo>
                  <a:pt x="1579" y="404"/>
                </a:lnTo>
                <a:lnTo>
                  <a:pt x="1461" y="399"/>
                </a:lnTo>
                <a:lnTo>
                  <a:pt x="1345" y="401"/>
                </a:lnTo>
                <a:lnTo>
                  <a:pt x="1228" y="413"/>
                </a:lnTo>
                <a:lnTo>
                  <a:pt x="1114" y="436"/>
                </a:lnTo>
                <a:lnTo>
                  <a:pt x="1002" y="467"/>
                </a:lnTo>
                <a:lnTo>
                  <a:pt x="894" y="506"/>
                </a:lnTo>
                <a:lnTo>
                  <a:pt x="787" y="555"/>
                </a:lnTo>
                <a:lnTo>
                  <a:pt x="686" y="612"/>
                </a:lnTo>
                <a:lnTo>
                  <a:pt x="589" y="676"/>
                </a:lnTo>
                <a:lnTo>
                  <a:pt x="496" y="750"/>
                </a:lnTo>
                <a:lnTo>
                  <a:pt x="410" y="831"/>
                </a:lnTo>
                <a:lnTo>
                  <a:pt x="330" y="920"/>
                </a:lnTo>
                <a:lnTo>
                  <a:pt x="256" y="1017"/>
                </a:lnTo>
                <a:lnTo>
                  <a:pt x="178" y="1143"/>
                </a:lnTo>
                <a:lnTo>
                  <a:pt x="115" y="1273"/>
                </a:lnTo>
                <a:lnTo>
                  <a:pt x="66" y="1406"/>
                </a:lnTo>
                <a:lnTo>
                  <a:pt x="30" y="1542"/>
                </a:lnTo>
                <a:lnTo>
                  <a:pt x="8" y="1680"/>
                </a:lnTo>
                <a:lnTo>
                  <a:pt x="0" y="1819"/>
                </a:lnTo>
                <a:lnTo>
                  <a:pt x="3" y="1957"/>
                </a:lnTo>
                <a:lnTo>
                  <a:pt x="22" y="2094"/>
                </a:lnTo>
                <a:lnTo>
                  <a:pt x="53" y="2227"/>
                </a:lnTo>
                <a:lnTo>
                  <a:pt x="97" y="2359"/>
                </a:lnTo>
                <a:lnTo>
                  <a:pt x="154" y="2486"/>
                </a:lnTo>
                <a:lnTo>
                  <a:pt x="223" y="2607"/>
                </a:lnTo>
                <a:lnTo>
                  <a:pt x="304" y="2723"/>
                </a:lnTo>
                <a:lnTo>
                  <a:pt x="398" y="2830"/>
                </a:lnTo>
                <a:lnTo>
                  <a:pt x="503" y="2931"/>
                </a:lnTo>
                <a:lnTo>
                  <a:pt x="619" y="3020"/>
                </a:lnTo>
                <a:lnTo>
                  <a:pt x="745" y="3098"/>
                </a:lnTo>
                <a:lnTo>
                  <a:pt x="874" y="3161"/>
                </a:lnTo>
                <a:lnTo>
                  <a:pt x="1008" y="3210"/>
                </a:lnTo>
                <a:lnTo>
                  <a:pt x="1145" y="3246"/>
                </a:lnTo>
                <a:lnTo>
                  <a:pt x="1283" y="3268"/>
                </a:lnTo>
                <a:lnTo>
                  <a:pt x="1421" y="3276"/>
                </a:lnTo>
                <a:lnTo>
                  <a:pt x="1560" y="3272"/>
                </a:lnTo>
                <a:lnTo>
                  <a:pt x="1697" y="3253"/>
                </a:lnTo>
                <a:lnTo>
                  <a:pt x="1831" y="3221"/>
                </a:lnTo>
                <a:lnTo>
                  <a:pt x="1962" y="3178"/>
                </a:lnTo>
                <a:lnTo>
                  <a:pt x="2089" y="3122"/>
                </a:lnTo>
                <a:lnTo>
                  <a:pt x="2211" y="3053"/>
                </a:lnTo>
                <a:lnTo>
                  <a:pt x="2328" y="2972"/>
                </a:lnTo>
                <a:lnTo>
                  <a:pt x="2435" y="2878"/>
                </a:lnTo>
                <a:lnTo>
                  <a:pt x="2534" y="2773"/>
                </a:lnTo>
                <a:lnTo>
                  <a:pt x="2624" y="2658"/>
                </a:lnTo>
                <a:lnTo>
                  <a:pt x="2702" y="2532"/>
                </a:lnTo>
                <a:lnTo>
                  <a:pt x="2765" y="2402"/>
                </a:lnTo>
                <a:lnTo>
                  <a:pt x="2814" y="2269"/>
                </a:lnTo>
                <a:lnTo>
                  <a:pt x="2850" y="2133"/>
                </a:lnTo>
                <a:lnTo>
                  <a:pt x="2872" y="1995"/>
                </a:lnTo>
                <a:lnTo>
                  <a:pt x="2880" y="1856"/>
                </a:lnTo>
                <a:lnTo>
                  <a:pt x="2877" y="17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 descr="arrows icon" title="arrows icon"/>
          <p:cNvGrpSpPr>
            <a:grpSpLocks noChangeAspect="1"/>
          </p:cNvGrpSpPr>
          <p:nvPr/>
        </p:nvGrpSpPr>
        <p:grpSpPr>
          <a:xfrm>
            <a:off x="3252908" y="2028291"/>
            <a:ext cx="457200" cy="292081"/>
            <a:chOff x="3252908" y="2028291"/>
            <a:chExt cx="457200" cy="292081"/>
          </a:xfrm>
          <a:solidFill>
            <a:schemeClr val="tx1"/>
          </a:solidFill>
        </p:grpSpPr>
        <p:sp>
          <p:nvSpPr>
            <p:cNvPr id="1652" name="Freeform 5" descr=" " title=" "/>
            <p:cNvSpPr>
              <a:spLocks/>
            </p:cNvSpPr>
            <p:nvPr/>
          </p:nvSpPr>
          <p:spPr bwMode="auto">
            <a:xfrm>
              <a:off x="3423214" y="2028291"/>
              <a:ext cx="286894" cy="197705"/>
            </a:xfrm>
            <a:custGeom>
              <a:avLst/>
              <a:gdLst>
                <a:gd name="T0" fmla="*/ 3473 w 3474"/>
                <a:gd name="T1" fmla="*/ 1185 h 2394"/>
                <a:gd name="T2" fmla="*/ 3464 w 3474"/>
                <a:gd name="T3" fmla="*/ 1156 h 2394"/>
                <a:gd name="T4" fmla="*/ 3447 w 3474"/>
                <a:gd name="T5" fmla="*/ 1133 h 2394"/>
                <a:gd name="T6" fmla="*/ 2343 w 3474"/>
                <a:gd name="T7" fmla="*/ 25 h 2394"/>
                <a:gd name="T8" fmla="*/ 2322 w 3474"/>
                <a:gd name="T9" fmla="*/ 10 h 2394"/>
                <a:gd name="T10" fmla="*/ 2299 w 3474"/>
                <a:gd name="T11" fmla="*/ 2 h 2394"/>
                <a:gd name="T12" fmla="*/ 2275 w 3474"/>
                <a:gd name="T13" fmla="*/ 1 h 2394"/>
                <a:gd name="T14" fmla="*/ 2251 w 3474"/>
                <a:gd name="T15" fmla="*/ 6 h 2394"/>
                <a:gd name="T16" fmla="*/ 2230 w 3474"/>
                <a:gd name="T17" fmla="*/ 19 h 2394"/>
                <a:gd name="T18" fmla="*/ 2218 w 3474"/>
                <a:gd name="T19" fmla="*/ 31 h 2394"/>
                <a:gd name="T20" fmla="*/ 2205 w 3474"/>
                <a:gd name="T21" fmla="*/ 53 h 2394"/>
                <a:gd name="T22" fmla="*/ 2199 w 3474"/>
                <a:gd name="T23" fmla="*/ 77 h 2394"/>
                <a:gd name="T24" fmla="*/ 2201 w 3474"/>
                <a:gd name="T25" fmla="*/ 102 h 2394"/>
                <a:gd name="T26" fmla="*/ 2208 w 3474"/>
                <a:gd name="T27" fmla="*/ 124 h 2394"/>
                <a:gd name="T28" fmla="*/ 2223 w 3474"/>
                <a:gd name="T29" fmla="*/ 145 h 2394"/>
                <a:gd name="T30" fmla="*/ 86 w 3474"/>
                <a:gd name="T31" fmla="*/ 1110 h 2394"/>
                <a:gd name="T32" fmla="*/ 60 w 3474"/>
                <a:gd name="T33" fmla="*/ 1114 h 2394"/>
                <a:gd name="T34" fmla="*/ 38 w 3474"/>
                <a:gd name="T35" fmla="*/ 1124 h 2394"/>
                <a:gd name="T36" fmla="*/ 21 w 3474"/>
                <a:gd name="T37" fmla="*/ 1141 h 2394"/>
                <a:gd name="T38" fmla="*/ 8 w 3474"/>
                <a:gd name="T39" fmla="*/ 1162 h 2394"/>
                <a:gd name="T40" fmla="*/ 1 w 3474"/>
                <a:gd name="T41" fmla="*/ 1186 h 2394"/>
                <a:gd name="T42" fmla="*/ 1 w 3474"/>
                <a:gd name="T43" fmla="*/ 1205 h 2394"/>
                <a:gd name="T44" fmla="*/ 8 w 3474"/>
                <a:gd name="T45" fmla="*/ 1228 h 2394"/>
                <a:gd name="T46" fmla="*/ 21 w 3474"/>
                <a:gd name="T47" fmla="*/ 1250 h 2394"/>
                <a:gd name="T48" fmla="*/ 38 w 3474"/>
                <a:gd name="T49" fmla="*/ 1266 h 2394"/>
                <a:gd name="T50" fmla="*/ 60 w 3474"/>
                <a:gd name="T51" fmla="*/ 1277 h 2394"/>
                <a:gd name="T52" fmla="*/ 86 w 3474"/>
                <a:gd name="T53" fmla="*/ 1281 h 2394"/>
                <a:gd name="T54" fmla="*/ 2223 w 3474"/>
                <a:gd name="T55" fmla="*/ 2250 h 2394"/>
                <a:gd name="T56" fmla="*/ 2208 w 3474"/>
                <a:gd name="T57" fmla="*/ 2271 h 2394"/>
                <a:gd name="T58" fmla="*/ 2201 w 3474"/>
                <a:gd name="T59" fmla="*/ 2293 h 2394"/>
                <a:gd name="T60" fmla="*/ 2199 w 3474"/>
                <a:gd name="T61" fmla="*/ 2318 h 2394"/>
                <a:gd name="T62" fmla="*/ 2205 w 3474"/>
                <a:gd name="T63" fmla="*/ 2342 h 2394"/>
                <a:gd name="T64" fmla="*/ 2218 w 3474"/>
                <a:gd name="T65" fmla="*/ 2364 h 2394"/>
                <a:gd name="T66" fmla="*/ 2230 w 3474"/>
                <a:gd name="T67" fmla="*/ 2376 h 2394"/>
                <a:gd name="T68" fmla="*/ 2251 w 3474"/>
                <a:gd name="T69" fmla="*/ 2389 h 2394"/>
                <a:gd name="T70" fmla="*/ 2275 w 3474"/>
                <a:gd name="T71" fmla="*/ 2394 h 2394"/>
                <a:gd name="T72" fmla="*/ 2299 w 3474"/>
                <a:gd name="T73" fmla="*/ 2393 h 2394"/>
                <a:gd name="T74" fmla="*/ 2322 w 3474"/>
                <a:gd name="T75" fmla="*/ 2384 h 2394"/>
                <a:gd name="T76" fmla="*/ 2343 w 3474"/>
                <a:gd name="T77" fmla="*/ 2370 h 2394"/>
                <a:gd name="T78" fmla="*/ 3455 w 3474"/>
                <a:gd name="T79" fmla="*/ 1251 h 2394"/>
                <a:gd name="T80" fmla="*/ 3468 w 3474"/>
                <a:gd name="T81" fmla="*/ 1229 h 2394"/>
                <a:gd name="T82" fmla="*/ 3474 w 3474"/>
                <a:gd name="T83" fmla="*/ 1206 h 2394"/>
                <a:gd name="T84" fmla="*/ 3474 w 3474"/>
                <a:gd name="T85" fmla="*/ 1197 h 2394"/>
                <a:gd name="T86" fmla="*/ 3474 w 3474"/>
                <a:gd name="T87" fmla="*/ 1196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74" h="2394">
                  <a:moveTo>
                    <a:pt x="3474" y="1196"/>
                  </a:moveTo>
                  <a:lnTo>
                    <a:pt x="3474" y="1196"/>
                  </a:lnTo>
                  <a:lnTo>
                    <a:pt x="3473" y="1185"/>
                  </a:lnTo>
                  <a:lnTo>
                    <a:pt x="3472" y="1175"/>
                  </a:lnTo>
                  <a:lnTo>
                    <a:pt x="3469" y="1166"/>
                  </a:lnTo>
                  <a:lnTo>
                    <a:pt x="3464" y="1156"/>
                  </a:lnTo>
                  <a:lnTo>
                    <a:pt x="3459" y="1148"/>
                  </a:lnTo>
                  <a:lnTo>
                    <a:pt x="3453" y="1140"/>
                  </a:lnTo>
                  <a:lnTo>
                    <a:pt x="3447" y="1133"/>
                  </a:lnTo>
                  <a:lnTo>
                    <a:pt x="3439" y="1127"/>
                  </a:lnTo>
                  <a:lnTo>
                    <a:pt x="2343" y="25"/>
                  </a:lnTo>
                  <a:lnTo>
                    <a:pt x="2343" y="25"/>
                  </a:lnTo>
                  <a:lnTo>
                    <a:pt x="2337" y="19"/>
                  </a:lnTo>
                  <a:lnTo>
                    <a:pt x="2329" y="14"/>
                  </a:lnTo>
                  <a:lnTo>
                    <a:pt x="2322" y="10"/>
                  </a:lnTo>
                  <a:lnTo>
                    <a:pt x="2315" y="6"/>
                  </a:lnTo>
                  <a:lnTo>
                    <a:pt x="2307" y="4"/>
                  </a:lnTo>
                  <a:lnTo>
                    <a:pt x="2299" y="2"/>
                  </a:lnTo>
                  <a:lnTo>
                    <a:pt x="2291" y="1"/>
                  </a:lnTo>
                  <a:lnTo>
                    <a:pt x="2283" y="0"/>
                  </a:lnTo>
                  <a:lnTo>
                    <a:pt x="2275" y="1"/>
                  </a:lnTo>
                  <a:lnTo>
                    <a:pt x="2267" y="2"/>
                  </a:lnTo>
                  <a:lnTo>
                    <a:pt x="2259" y="4"/>
                  </a:lnTo>
                  <a:lnTo>
                    <a:pt x="2251" y="6"/>
                  </a:lnTo>
                  <a:lnTo>
                    <a:pt x="2244" y="10"/>
                  </a:lnTo>
                  <a:lnTo>
                    <a:pt x="2236" y="14"/>
                  </a:lnTo>
                  <a:lnTo>
                    <a:pt x="2230" y="19"/>
                  </a:lnTo>
                  <a:lnTo>
                    <a:pt x="2223" y="25"/>
                  </a:lnTo>
                  <a:lnTo>
                    <a:pt x="2223" y="25"/>
                  </a:lnTo>
                  <a:lnTo>
                    <a:pt x="2218" y="31"/>
                  </a:lnTo>
                  <a:lnTo>
                    <a:pt x="2212" y="39"/>
                  </a:lnTo>
                  <a:lnTo>
                    <a:pt x="2208" y="45"/>
                  </a:lnTo>
                  <a:lnTo>
                    <a:pt x="2205" y="53"/>
                  </a:lnTo>
                  <a:lnTo>
                    <a:pt x="2202" y="61"/>
                  </a:lnTo>
                  <a:lnTo>
                    <a:pt x="2201" y="69"/>
                  </a:lnTo>
                  <a:lnTo>
                    <a:pt x="2199" y="77"/>
                  </a:lnTo>
                  <a:lnTo>
                    <a:pt x="2198" y="86"/>
                  </a:lnTo>
                  <a:lnTo>
                    <a:pt x="2199" y="93"/>
                  </a:lnTo>
                  <a:lnTo>
                    <a:pt x="2201" y="102"/>
                  </a:lnTo>
                  <a:lnTo>
                    <a:pt x="2202" y="109"/>
                  </a:lnTo>
                  <a:lnTo>
                    <a:pt x="2205" y="117"/>
                  </a:lnTo>
                  <a:lnTo>
                    <a:pt x="2208" y="124"/>
                  </a:lnTo>
                  <a:lnTo>
                    <a:pt x="2212" y="132"/>
                  </a:lnTo>
                  <a:lnTo>
                    <a:pt x="2218" y="139"/>
                  </a:lnTo>
                  <a:lnTo>
                    <a:pt x="2223" y="145"/>
                  </a:lnTo>
                  <a:lnTo>
                    <a:pt x="3184" y="1110"/>
                  </a:lnTo>
                  <a:lnTo>
                    <a:pt x="86" y="1110"/>
                  </a:lnTo>
                  <a:lnTo>
                    <a:pt x="86" y="1110"/>
                  </a:lnTo>
                  <a:lnTo>
                    <a:pt x="78" y="1110"/>
                  </a:lnTo>
                  <a:lnTo>
                    <a:pt x="69" y="1112"/>
                  </a:lnTo>
                  <a:lnTo>
                    <a:pt x="60" y="1114"/>
                  </a:lnTo>
                  <a:lnTo>
                    <a:pt x="53" y="1117"/>
                  </a:lnTo>
                  <a:lnTo>
                    <a:pt x="45" y="1120"/>
                  </a:lnTo>
                  <a:lnTo>
                    <a:pt x="38" y="1124"/>
                  </a:lnTo>
                  <a:lnTo>
                    <a:pt x="31" y="1130"/>
                  </a:lnTo>
                  <a:lnTo>
                    <a:pt x="26" y="1135"/>
                  </a:lnTo>
                  <a:lnTo>
                    <a:pt x="21" y="1141"/>
                  </a:lnTo>
                  <a:lnTo>
                    <a:pt x="15" y="1147"/>
                  </a:lnTo>
                  <a:lnTo>
                    <a:pt x="11" y="1155"/>
                  </a:lnTo>
                  <a:lnTo>
                    <a:pt x="8" y="1162"/>
                  </a:lnTo>
                  <a:lnTo>
                    <a:pt x="4" y="1170"/>
                  </a:lnTo>
                  <a:lnTo>
                    <a:pt x="2" y="1179"/>
                  </a:lnTo>
                  <a:lnTo>
                    <a:pt x="1" y="1186"/>
                  </a:lnTo>
                  <a:lnTo>
                    <a:pt x="0" y="1196"/>
                  </a:lnTo>
                  <a:lnTo>
                    <a:pt x="0" y="1196"/>
                  </a:lnTo>
                  <a:lnTo>
                    <a:pt x="1" y="1205"/>
                  </a:lnTo>
                  <a:lnTo>
                    <a:pt x="2" y="1212"/>
                  </a:lnTo>
                  <a:lnTo>
                    <a:pt x="4" y="1221"/>
                  </a:lnTo>
                  <a:lnTo>
                    <a:pt x="8" y="1228"/>
                  </a:lnTo>
                  <a:lnTo>
                    <a:pt x="11" y="1236"/>
                  </a:lnTo>
                  <a:lnTo>
                    <a:pt x="15" y="1244"/>
                  </a:lnTo>
                  <a:lnTo>
                    <a:pt x="21" y="1250"/>
                  </a:lnTo>
                  <a:lnTo>
                    <a:pt x="26" y="1255"/>
                  </a:lnTo>
                  <a:lnTo>
                    <a:pt x="31" y="1261"/>
                  </a:lnTo>
                  <a:lnTo>
                    <a:pt x="38" y="1266"/>
                  </a:lnTo>
                  <a:lnTo>
                    <a:pt x="45" y="1271"/>
                  </a:lnTo>
                  <a:lnTo>
                    <a:pt x="53" y="1274"/>
                  </a:lnTo>
                  <a:lnTo>
                    <a:pt x="60" y="1277"/>
                  </a:lnTo>
                  <a:lnTo>
                    <a:pt x="69" y="1279"/>
                  </a:lnTo>
                  <a:lnTo>
                    <a:pt x="78" y="1280"/>
                  </a:lnTo>
                  <a:lnTo>
                    <a:pt x="86" y="1281"/>
                  </a:lnTo>
                  <a:lnTo>
                    <a:pt x="3188" y="1281"/>
                  </a:lnTo>
                  <a:lnTo>
                    <a:pt x="2223" y="2250"/>
                  </a:lnTo>
                  <a:lnTo>
                    <a:pt x="2223" y="2250"/>
                  </a:lnTo>
                  <a:lnTo>
                    <a:pt x="2218" y="2257"/>
                  </a:lnTo>
                  <a:lnTo>
                    <a:pt x="2212" y="2263"/>
                  </a:lnTo>
                  <a:lnTo>
                    <a:pt x="2208" y="2271"/>
                  </a:lnTo>
                  <a:lnTo>
                    <a:pt x="2205" y="2278"/>
                  </a:lnTo>
                  <a:lnTo>
                    <a:pt x="2202" y="2286"/>
                  </a:lnTo>
                  <a:lnTo>
                    <a:pt x="2201" y="2293"/>
                  </a:lnTo>
                  <a:lnTo>
                    <a:pt x="2199" y="2302"/>
                  </a:lnTo>
                  <a:lnTo>
                    <a:pt x="2198" y="2310"/>
                  </a:lnTo>
                  <a:lnTo>
                    <a:pt x="2199" y="2318"/>
                  </a:lnTo>
                  <a:lnTo>
                    <a:pt x="2201" y="2326"/>
                  </a:lnTo>
                  <a:lnTo>
                    <a:pt x="2202" y="2333"/>
                  </a:lnTo>
                  <a:lnTo>
                    <a:pt x="2205" y="2342"/>
                  </a:lnTo>
                  <a:lnTo>
                    <a:pt x="2208" y="2350"/>
                  </a:lnTo>
                  <a:lnTo>
                    <a:pt x="2212" y="2356"/>
                  </a:lnTo>
                  <a:lnTo>
                    <a:pt x="2218" y="2364"/>
                  </a:lnTo>
                  <a:lnTo>
                    <a:pt x="2223" y="2370"/>
                  </a:lnTo>
                  <a:lnTo>
                    <a:pt x="2223" y="2370"/>
                  </a:lnTo>
                  <a:lnTo>
                    <a:pt x="2230" y="2376"/>
                  </a:lnTo>
                  <a:lnTo>
                    <a:pt x="2236" y="2381"/>
                  </a:lnTo>
                  <a:lnTo>
                    <a:pt x="2244" y="2384"/>
                  </a:lnTo>
                  <a:lnTo>
                    <a:pt x="2251" y="2389"/>
                  </a:lnTo>
                  <a:lnTo>
                    <a:pt x="2259" y="2391"/>
                  </a:lnTo>
                  <a:lnTo>
                    <a:pt x="2267" y="2393"/>
                  </a:lnTo>
                  <a:lnTo>
                    <a:pt x="2275" y="2394"/>
                  </a:lnTo>
                  <a:lnTo>
                    <a:pt x="2283" y="2394"/>
                  </a:lnTo>
                  <a:lnTo>
                    <a:pt x="2291" y="2394"/>
                  </a:lnTo>
                  <a:lnTo>
                    <a:pt x="2299" y="2393"/>
                  </a:lnTo>
                  <a:lnTo>
                    <a:pt x="2307" y="2391"/>
                  </a:lnTo>
                  <a:lnTo>
                    <a:pt x="2315" y="2389"/>
                  </a:lnTo>
                  <a:lnTo>
                    <a:pt x="2322" y="2384"/>
                  </a:lnTo>
                  <a:lnTo>
                    <a:pt x="2329" y="2381"/>
                  </a:lnTo>
                  <a:lnTo>
                    <a:pt x="2337" y="2376"/>
                  </a:lnTo>
                  <a:lnTo>
                    <a:pt x="2343" y="2370"/>
                  </a:lnTo>
                  <a:lnTo>
                    <a:pt x="3449" y="1258"/>
                  </a:lnTo>
                  <a:lnTo>
                    <a:pt x="3449" y="1258"/>
                  </a:lnTo>
                  <a:lnTo>
                    <a:pt x="3455" y="1251"/>
                  </a:lnTo>
                  <a:lnTo>
                    <a:pt x="3460" y="1245"/>
                  </a:lnTo>
                  <a:lnTo>
                    <a:pt x="3464" y="1237"/>
                  </a:lnTo>
                  <a:lnTo>
                    <a:pt x="3468" y="1229"/>
                  </a:lnTo>
                  <a:lnTo>
                    <a:pt x="3471" y="1222"/>
                  </a:lnTo>
                  <a:lnTo>
                    <a:pt x="3472" y="1213"/>
                  </a:lnTo>
                  <a:lnTo>
                    <a:pt x="3474" y="1206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6"/>
                  </a:lnTo>
                  <a:lnTo>
                    <a:pt x="3474" y="11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3" name="Freeform 5" descr=" " title=" "/>
            <p:cNvSpPr>
              <a:spLocks/>
            </p:cNvSpPr>
            <p:nvPr/>
          </p:nvSpPr>
          <p:spPr bwMode="auto">
            <a:xfrm flipH="1">
              <a:off x="3252908" y="2122667"/>
              <a:ext cx="286894" cy="197705"/>
            </a:xfrm>
            <a:custGeom>
              <a:avLst/>
              <a:gdLst>
                <a:gd name="T0" fmla="*/ 3473 w 3474"/>
                <a:gd name="T1" fmla="*/ 1185 h 2394"/>
                <a:gd name="T2" fmla="*/ 3464 w 3474"/>
                <a:gd name="T3" fmla="*/ 1156 h 2394"/>
                <a:gd name="T4" fmla="*/ 3447 w 3474"/>
                <a:gd name="T5" fmla="*/ 1133 h 2394"/>
                <a:gd name="T6" fmla="*/ 2343 w 3474"/>
                <a:gd name="T7" fmla="*/ 25 h 2394"/>
                <a:gd name="T8" fmla="*/ 2322 w 3474"/>
                <a:gd name="T9" fmla="*/ 10 h 2394"/>
                <a:gd name="T10" fmla="*/ 2299 w 3474"/>
                <a:gd name="T11" fmla="*/ 2 h 2394"/>
                <a:gd name="T12" fmla="*/ 2275 w 3474"/>
                <a:gd name="T13" fmla="*/ 1 h 2394"/>
                <a:gd name="T14" fmla="*/ 2251 w 3474"/>
                <a:gd name="T15" fmla="*/ 6 h 2394"/>
                <a:gd name="T16" fmla="*/ 2230 w 3474"/>
                <a:gd name="T17" fmla="*/ 19 h 2394"/>
                <a:gd name="T18" fmla="*/ 2218 w 3474"/>
                <a:gd name="T19" fmla="*/ 31 h 2394"/>
                <a:gd name="T20" fmla="*/ 2205 w 3474"/>
                <a:gd name="T21" fmla="*/ 53 h 2394"/>
                <a:gd name="T22" fmla="*/ 2199 w 3474"/>
                <a:gd name="T23" fmla="*/ 77 h 2394"/>
                <a:gd name="T24" fmla="*/ 2201 w 3474"/>
                <a:gd name="T25" fmla="*/ 102 h 2394"/>
                <a:gd name="T26" fmla="*/ 2208 w 3474"/>
                <a:gd name="T27" fmla="*/ 124 h 2394"/>
                <a:gd name="T28" fmla="*/ 2223 w 3474"/>
                <a:gd name="T29" fmla="*/ 145 h 2394"/>
                <a:gd name="T30" fmla="*/ 86 w 3474"/>
                <a:gd name="T31" fmla="*/ 1110 h 2394"/>
                <a:gd name="T32" fmla="*/ 60 w 3474"/>
                <a:gd name="T33" fmla="*/ 1114 h 2394"/>
                <a:gd name="T34" fmla="*/ 38 w 3474"/>
                <a:gd name="T35" fmla="*/ 1124 h 2394"/>
                <a:gd name="T36" fmla="*/ 21 w 3474"/>
                <a:gd name="T37" fmla="*/ 1141 h 2394"/>
                <a:gd name="T38" fmla="*/ 8 w 3474"/>
                <a:gd name="T39" fmla="*/ 1162 h 2394"/>
                <a:gd name="T40" fmla="*/ 1 w 3474"/>
                <a:gd name="T41" fmla="*/ 1186 h 2394"/>
                <a:gd name="T42" fmla="*/ 1 w 3474"/>
                <a:gd name="T43" fmla="*/ 1205 h 2394"/>
                <a:gd name="T44" fmla="*/ 8 w 3474"/>
                <a:gd name="T45" fmla="*/ 1228 h 2394"/>
                <a:gd name="T46" fmla="*/ 21 w 3474"/>
                <a:gd name="T47" fmla="*/ 1250 h 2394"/>
                <a:gd name="T48" fmla="*/ 38 w 3474"/>
                <a:gd name="T49" fmla="*/ 1266 h 2394"/>
                <a:gd name="T50" fmla="*/ 60 w 3474"/>
                <a:gd name="T51" fmla="*/ 1277 h 2394"/>
                <a:gd name="T52" fmla="*/ 86 w 3474"/>
                <a:gd name="T53" fmla="*/ 1281 h 2394"/>
                <a:gd name="T54" fmla="*/ 2223 w 3474"/>
                <a:gd name="T55" fmla="*/ 2250 h 2394"/>
                <a:gd name="T56" fmla="*/ 2208 w 3474"/>
                <a:gd name="T57" fmla="*/ 2271 h 2394"/>
                <a:gd name="T58" fmla="*/ 2201 w 3474"/>
                <a:gd name="T59" fmla="*/ 2293 h 2394"/>
                <a:gd name="T60" fmla="*/ 2199 w 3474"/>
                <a:gd name="T61" fmla="*/ 2318 h 2394"/>
                <a:gd name="T62" fmla="*/ 2205 w 3474"/>
                <a:gd name="T63" fmla="*/ 2342 h 2394"/>
                <a:gd name="T64" fmla="*/ 2218 w 3474"/>
                <a:gd name="T65" fmla="*/ 2364 h 2394"/>
                <a:gd name="T66" fmla="*/ 2230 w 3474"/>
                <a:gd name="T67" fmla="*/ 2376 h 2394"/>
                <a:gd name="T68" fmla="*/ 2251 w 3474"/>
                <a:gd name="T69" fmla="*/ 2389 h 2394"/>
                <a:gd name="T70" fmla="*/ 2275 w 3474"/>
                <a:gd name="T71" fmla="*/ 2394 h 2394"/>
                <a:gd name="T72" fmla="*/ 2299 w 3474"/>
                <a:gd name="T73" fmla="*/ 2393 h 2394"/>
                <a:gd name="T74" fmla="*/ 2322 w 3474"/>
                <a:gd name="T75" fmla="*/ 2384 h 2394"/>
                <a:gd name="T76" fmla="*/ 2343 w 3474"/>
                <a:gd name="T77" fmla="*/ 2370 h 2394"/>
                <a:gd name="T78" fmla="*/ 3455 w 3474"/>
                <a:gd name="T79" fmla="*/ 1251 h 2394"/>
                <a:gd name="T80" fmla="*/ 3468 w 3474"/>
                <a:gd name="T81" fmla="*/ 1229 h 2394"/>
                <a:gd name="T82" fmla="*/ 3474 w 3474"/>
                <a:gd name="T83" fmla="*/ 1206 h 2394"/>
                <a:gd name="T84" fmla="*/ 3474 w 3474"/>
                <a:gd name="T85" fmla="*/ 1197 h 2394"/>
                <a:gd name="T86" fmla="*/ 3474 w 3474"/>
                <a:gd name="T87" fmla="*/ 1196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74" h="2394">
                  <a:moveTo>
                    <a:pt x="3474" y="1196"/>
                  </a:moveTo>
                  <a:lnTo>
                    <a:pt x="3474" y="1196"/>
                  </a:lnTo>
                  <a:lnTo>
                    <a:pt x="3473" y="1185"/>
                  </a:lnTo>
                  <a:lnTo>
                    <a:pt x="3472" y="1175"/>
                  </a:lnTo>
                  <a:lnTo>
                    <a:pt x="3469" y="1166"/>
                  </a:lnTo>
                  <a:lnTo>
                    <a:pt x="3464" y="1156"/>
                  </a:lnTo>
                  <a:lnTo>
                    <a:pt x="3459" y="1148"/>
                  </a:lnTo>
                  <a:lnTo>
                    <a:pt x="3453" y="1140"/>
                  </a:lnTo>
                  <a:lnTo>
                    <a:pt x="3447" y="1133"/>
                  </a:lnTo>
                  <a:lnTo>
                    <a:pt x="3439" y="1127"/>
                  </a:lnTo>
                  <a:lnTo>
                    <a:pt x="2343" y="25"/>
                  </a:lnTo>
                  <a:lnTo>
                    <a:pt x="2343" y="25"/>
                  </a:lnTo>
                  <a:lnTo>
                    <a:pt x="2337" y="19"/>
                  </a:lnTo>
                  <a:lnTo>
                    <a:pt x="2329" y="14"/>
                  </a:lnTo>
                  <a:lnTo>
                    <a:pt x="2322" y="10"/>
                  </a:lnTo>
                  <a:lnTo>
                    <a:pt x="2315" y="6"/>
                  </a:lnTo>
                  <a:lnTo>
                    <a:pt x="2307" y="4"/>
                  </a:lnTo>
                  <a:lnTo>
                    <a:pt x="2299" y="2"/>
                  </a:lnTo>
                  <a:lnTo>
                    <a:pt x="2291" y="1"/>
                  </a:lnTo>
                  <a:lnTo>
                    <a:pt x="2283" y="0"/>
                  </a:lnTo>
                  <a:lnTo>
                    <a:pt x="2275" y="1"/>
                  </a:lnTo>
                  <a:lnTo>
                    <a:pt x="2267" y="2"/>
                  </a:lnTo>
                  <a:lnTo>
                    <a:pt x="2259" y="4"/>
                  </a:lnTo>
                  <a:lnTo>
                    <a:pt x="2251" y="6"/>
                  </a:lnTo>
                  <a:lnTo>
                    <a:pt x="2244" y="10"/>
                  </a:lnTo>
                  <a:lnTo>
                    <a:pt x="2236" y="14"/>
                  </a:lnTo>
                  <a:lnTo>
                    <a:pt x="2230" y="19"/>
                  </a:lnTo>
                  <a:lnTo>
                    <a:pt x="2223" y="25"/>
                  </a:lnTo>
                  <a:lnTo>
                    <a:pt x="2223" y="25"/>
                  </a:lnTo>
                  <a:lnTo>
                    <a:pt x="2218" y="31"/>
                  </a:lnTo>
                  <a:lnTo>
                    <a:pt x="2212" y="39"/>
                  </a:lnTo>
                  <a:lnTo>
                    <a:pt x="2208" y="45"/>
                  </a:lnTo>
                  <a:lnTo>
                    <a:pt x="2205" y="53"/>
                  </a:lnTo>
                  <a:lnTo>
                    <a:pt x="2202" y="61"/>
                  </a:lnTo>
                  <a:lnTo>
                    <a:pt x="2201" y="69"/>
                  </a:lnTo>
                  <a:lnTo>
                    <a:pt x="2199" y="77"/>
                  </a:lnTo>
                  <a:lnTo>
                    <a:pt x="2198" y="86"/>
                  </a:lnTo>
                  <a:lnTo>
                    <a:pt x="2199" y="93"/>
                  </a:lnTo>
                  <a:lnTo>
                    <a:pt x="2201" y="102"/>
                  </a:lnTo>
                  <a:lnTo>
                    <a:pt x="2202" y="109"/>
                  </a:lnTo>
                  <a:lnTo>
                    <a:pt x="2205" y="117"/>
                  </a:lnTo>
                  <a:lnTo>
                    <a:pt x="2208" y="124"/>
                  </a:lnTo>
                  <a:lnTo>
                    <a:pt x="2212" y="132"/>
                  </a:lnTo>
                  <a:lnTo>
                    <a:pt x="2218" y="139"/>
                  </a:lnTo>
                  <a:lnTo>
                    <a:pt x="2223" y="145"/>
                  </a:lnTo>
                  <a:lnTo>
                    <a:pt x="3184" y="1110"/>
                  </a:lnTo>
                  <a:lnTo>
                    <a:pt x="86" y="1110"/>
                  </a:lnTo>
                  <a:lnTo>
                    <a:pt x="86" y="1110"/>
                  </a:lnTo>
                  <a:lnTo>
                    <a:pt x="78" y="1110"/>
                  </a:lnTo>
                  <a:lnTo>
                    <a:pt x="69" y="1112"/>
                  </a:lnTo>
                  <a:lnTo>
                    <a:pt x="60" y="1114"/>
                  </a:lnTo>
                  <a:lnTo>
                    <a:pt x="53" y="1117"/>
                  </a:lnTo>
                  <a:lnTo>
                    <a:pt x="45" y="1120"/>
                  </a:lnTo>
                  <a:lnTo>
                    <a:pt x="38" y="1124"/>
                  </a:lnTo>
                  <a:lnTo>
                    <a:pt x="31" y="1130"/>
                  </a:lnTo>
                  <a:lnTo>
                    <a:pt x="26" y="1135"/>
                  </a:lnTo>
                  <a:lnTo>
                    <a:pt x="21" y="1141"/>
                  </a:lnTo>
                  <a:lnTo>
                    <a:pt x="15" y="1147"/>
                  </a:lnTo>
                  <a:lnTo>
                    <a:pt x="11" y="1155"/>
                  </a:lnTo>
                  <a:lnTo>
                    <a:pt x="8" y="1162"/>
                  </a:lnTo>
                  <a:lnTo>
                    <a:pt x="4" y="1170"/>
                  </a:lnTo>
                  <a:lnTo>
                    <a:pt x="2" y="1179"/>
                  </a:lnTo>
                  <a:lnTo>
                    <a:pt x="1" y="1186"/>
                  </a:lnTo>
                  <a:lnTo>
                    <a:pt x="0" y="1196"/>
                  </a:lnTo>
                  <a:lnTo>
                    <a:pt x="0" y="1196"/>
                  </a:lnTo>
                  <a:lnTo>
                    <a:pt x="1" y="1205"/>
                  </a:lnTo>
                  <a:lnTo>
                    <a:pt x="2" y="1212"/>
                  </a:lnTo>
                  <a:lnTo>
                    <a:pt x="4" y="1221"/>
                  </a:lnTo>
                  <a:lnTo>
                    <a:pt x="8" y="1228"/>
                  </a:lnTo>
                  <a:lnTo>
                    <a:pt x="11" y="1236"/>
                  </a:lnTo>
                  <a:lnTo>
                    <a:pt x="15" y="1244"/>
                  </a:lnTo>
                  <a:lnTo>
                    <a:pt x="21" y="1250"/>
                  </a:lnTo>
                  <a:lnTo>
                    <a:pt x="26" y="1255"/>
                  </a:lnTo>
                  <a:lnTo>
                    <a:pt x="31" y="1261"/>
                  </a:lnTo>
                  <a:lnTo>
                    <a:pt x="38" y="1266"/>
                  </a:lnTo>
                  <a:lnTo>
                    <a:pt x="45" y="1271"/>
                  </a:lnTo>
                  <a:lnTo>
                    <a:pt x="53" y="1274"/>
                  </a:lnTo>
                  <a:lnTo>
                    <a:pt x="60" y="1277"/>
                  </a:lnTo>
                  <a:lnTo>
                    <a:pt x="69" y="1279"/>
                  </a:lnTo>
                  <a:lnTo>
                    <a:pt x="78" y="1280"/>
                  </a:lnTo>
                  <a:lnTo>
                    <a:pt x="86" y="1281"/>
                  </a:lnTo>
                  <a:lnTo>
                    <a:pt x="3188" y="1281"/>
                  </a:lnTo>
                  <a:lnTo>
                    <a:pt x="2223" y="2250"/>
                  </a:lnTo>
                  <a:lnTo>
                    <a:pt x="2223" y="2250"/>
                  </a:lnTo>
                  <a:lnTo>
                    <a:pt x="2218" y="2257"/>
                  </a:lnTo>
                  <a:lnTo>
                    <a:pt x="2212" y="2263"/>
                  </a:lnTo>
                  <a:lnTo>
                    <a:pt x="2208" y="2271"/>
                  </a:lnTo>
                  <a:lnTo>
                    <a:pt x="2205" y="2278"/>
                  </a:lnTo>
                  <a:lnTo>
                    <a:pt x="2202" y="2286"/>
                  </a:lnTo>
                  <a:lnTo>
                    <a:pt x="2201" y="2293"/>
                  </a:lnTo>
                  <a:lnTo>
                    <a:pt x="2199" y="2302"/>
                  </a:lnTo>
                  <a:lnTo>
                    <a:pt x="2198" y="2310"/>
                  </a:lnTo>
                  <a:lnTo>
                    <a:pt x="2199" y="2318"/>
                  </a:lnTo>
                  <a:lnTo>
                    <a:pt x="2201" y="2326"/>
                  </a:lnTo>
                  <a:lnTo>
                    <a:pt x="2202" y="2333"/>
                  </a:lnTo>
                  <a:lnTo>
                    <a:pt x="2205" y="2342"/>
                  </a:lnTo>
                  <a:lnTo>
                    <a:pt x="2208" y="2350"/>
                  </a:lnTo>
                  <a:lnTo>
                    <a:pt x="2212" y="2356"/>
                  </a:lnTo>
                  <a:lnTo>
                    <a:pt x="2218" y="2364"/>
                  </a:lnTo>
                  <a:lnTo>
                    <a:pt x="2223" y="2370"/>
                  </a:lnTo>
                  <a:lnTo>
                    <a:pt x="2223" y="2370"/>
                  </a:lnTo>
                  <a:lnTo>
                    <a:pt x="2230" y="2376"/>
                  </a:lnTo>
                  <a:lnTo>
                    <a:pt x="2236" y="2381"/>
                  </a:lnTo>
                  <a:lnTo>
                    <a:pt x="2244" y="2384"/>
                  </a:lnTo>
                  <a:lnTo>
                    <a:pt x="2251" y="2389"/>
                  </a:lnTo>
                  <a:lnTo>
                    <a:pt x="2259" y="2391"/>
                  </a:lnTo>
                  <a:lnTo>
                    <a:pt x="2267" y="2393"/>
                  </a:lnTo>
                  <a:lnTo>
                    <a:pt x="2275" y="2394"/>
                  </a:lnTo>
                  <a:lnTo>
                    <a:pt x="2283" y="2394"/>
                  </a:lnTo>
                  <a:lnTo>
                    <a:pt x="2291" y="2394"/>
                  </a:lnTo>
                  <a:lnTo>
                    <a:pt x="2299" y="2393"/>
                  </a:lnTo>
                  <a:lnTo>
                    <a:pt x="2307" y="2391"/>
                  </a:lnTo>
                  <a:lnTo>
                    <a:pt x="2315" y="2389"/>
                  </a:lnTo>
                  <a:lnTo>
                    <a:pt x="2322" y="2384"/>
                  </a:lnTo>
                  <a:lnTo>
                    <a:pt x="2329" y="2381"/>
                  </a:lnTo>
                  <a:lnTo>
                    <a:pt x="2337" y="2376"/>
                  </a:lnTo>
                  <a:lnTo>
                    <a:pt x="2343" y="2370"/>
                  </a:lnTo>
                  <a:lnTo>
                    <a:pt x="3449" y="1258"/>
                  </a:lnTo>
                  <a:lnTo>
                    <a:pt x="3449" y="1258"/>
                  </a:lnTo>
                  <a:lnTo>
                    <a:pt x="3455" y="1251"/>
                  </a:lnTo>
                  <a:lnTo>
                    <a:pt x="3460" y="1245"/>
                  </a:lnTo>
                  <a:lnTo>
                    <a:pt x="3464" y="1237"/>
                  </a:lnTo>
                  <a:lnTo>
                    <a:pt x="3468" y="1229"/>
                  </a:lnTo>
                  <a:lnTo>
                    <a:pt x="3471" y="1222"/>
                  </a:lnTo>
                  <a:lnTo>
                    <a:pt x="3472" y="1213"/>
                  </a:lnTo>
                  <a:lnTo>
                    <a:pt x="3474" y="1206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6"/>
                  </a:lnTo>
                  <a:lnTo>
                    <a:pt x="3474" y="11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" name="Group 11" descr="arrows icon" title="arrows icon"/>
          <p:cNvGrpSpPr>
            <a:grpSpLocks noChangeAspect="1"/>
          </p:cNvGrpSpPr>
          <p:nvPr/>
        </p:nvGrpSpPr>
        <p:grpSpPr>
          <a:xfrm>
            <a:off x="3904119" y="2028291"/>
            <a:ext cx="548643" cy="292081"/>
            <a:chOff x="3904119" y="2028291"/>
            <a:chExt cx="548643" cy="292081"/>
          </a:xfrm>
          <a:solidFill>
            <a:schemeClr val="tx1"/>
          </a:solidFill>
        </p:grpSpPr>
        <p:sp>
          <p:nvSpPr>
            <p:cNvPr id="1904" name="Freeform 5" descr=" " title=" "/>
            <p:cNvSpPr>
              <a:spLocks/>
            </p:cNvSpPr>
            <p:nvPr/>
          </p:nvSpPr>
          <p:spPr bwMode="auto">
            <a:xfrm flipH="1">
              <a:off x="4165869" y="2028291"/>
              <a:ext cx="286893" cy="197705"/>
            </a:xfrm>
            <a:custGeom>
              <a:avLst/>
              <a:gdLst>
                <a:gd name="T0" fmla="*/ 3473 w 3474"/>
                <a:gd name="T1" fmla="*/ 1185 h 2394"/>
                <a:gd name="T2" fmla="*/ 3464 w 3474"/>
                <a:gd name="T3" fmla="*/ 1156 h 2394"/>
                <a:gd name="T4" fmla="*/ 3447 w 3474"/>
                <a:gd name="T5" fmla="*/ 1133 h 2394"/>
                <a:gd name="T6" fmla="*/ 2343 w 3474"/>
                <a:gd name="T7" fmla="*/ 25 h 2394"/>
                <a:gd name="T8" fmla="*/ 2322 w 3474"/>
                <a:gd name="T9" fmla="*/ 10 h 2394"/>
                <a:gd name="T10" fmla="*/ 2299 w 3474"/>
                <a:gd name="T11" fmla="*/ 2 h 2394"/>
                <a:gd name="T12" fmla="*/ 2275 w 3474"/>
                <a:gd name="T13" fmla="*/ 1 h 2394"/>
                <a:gd name="T14" fmla="*/ 2251 w 3474"/>
                <a:gd name="T15" fmla="*/ 6 h 2394"/>
                <a:gd name="T16" fmla="*/ 2230 w 3474"/>
                <a:gd name="T17" fmla="*/ 19 h 2394"/>
                <a:gd name="T18" fmla="*/ 2218 w 3474"/>
                <a:gd name="T19" fmla="*/ 31 h 2394"/>
                <a:gd name="T20" fmla="*/ 2205 w 3474"/>
                <a:gd name="T21" fmla="*/ 53 h 2394"/>
                <a:gd name="T22" fmla="*/ 2199 w 3474"/>
                <a:gd name="T23" fmla="*/ 77 h 2394"/>
                <a:gd name="T24" fmla="*/ 2201 w 3474"/>
                <a:gd name="T25" fmla="*/ 102 h 2394"/>
                <a:gd name="T26" fmla="*/ 2208 w 3474"/>
                <a:gd name="T27" fmla="*/ 124 h 2394"/>
                <a:gd name="T28" fmla="*/ 2223 w 3474"/>
                <a:gd name="T29" fmla="*/ 145 h 2394"/>
                <a:gd name="T30" fmla="*/ 86 w 3474"/>
                <a:gd name="T31" fmla="*/ 1110 h 2394"/>
                <a:gd name="T32" fmla="*/ 60 w 3474"/>
                <a:gd name="T33" fmla="*/ 1114 h 2394"/>
                <a:gd name="T34" fmla="*/ 38 w 3474"/>
                <a:gd name="T35" fmla="*/ 1124 h 2394"/>
                <a:gd name="T36" fmla="*/ 21 w 3474"/>
                <a:gd name="T37" fmla="*/ 1141 h 2394"/>
                <a:gd name="T38" fmla="*/ 8 w 3474"/>
                <a:gd name="T39" fmla="*/ 1162 h 2394"/>
                <a:gd name="T40" fmla="*/ 1 w 3474"/>
                <a:gd name="T41" fmla="*/ 1186 h 2394"/>
                <a:gd name="T42" fmla="*/ 1 w 3474"/>
                <a:gd name="T43" fmla="*/ 1205 h 2394"/>
                <a:gd name="T44" fmla="*/ 8 w 3474"/>
                <a:gd name="T45" fmla="*/ 1228 h 2394"/>
                <a:gd name="T46" fmla="*/ 21 w 3474"/>
                <a:gd name="T47" fmla="*/ 1250 h 2394"/>
                <a:gd name="T48" fmla="*/ 38 w 3474"/>
                <a:gd name="T49" fmla="*/ 1266 h 2394"/>
                <a:gd name="T50" fmla="*/ 60 w 3474"/>
                <a:gd name="T51" fmla="*/ 1277 h 2394"/>
                <a:gd name="T52" fmla="*/ 86 w 3474"/>
                <a:gd name="T53" fmla="*/ 1281 h 2394"/>
                <a:gd name="T54" fmla="*/ 2223 w 3474"/>
                <a:gd name="T55" fmla="*/ 2250 h 2394"/>
                <a:gd name="T56" fmla="*/ 2208 w 3474"/>
                <a:gd name="T57" fmla="*/ 2271 h 2394"/>
                <a:gd name="T58" fmla="*/ 2201 w 3474"/>
                <a:gd name="T59" fmla="*/ 2293 h 2394"/>
                <a:gd name="T60" fmla="*/ 2199 w 3474"/>
                <a:gd name="T61" fmla="*/ 2318 h 2394"/>
                <a:gd name="T62" fmla="*/ 2205 w 3474"/>
                <a:gd name="T63" fmla="*/ 2342 h 2394"/>
                <a:gd name="T64" fmla="*/ 2218 w 3474"/>
                <a:gd name="T65" fmla="*/ 2364 h 2394"/>
                <a:gd name="T66" fmla="*/ 2230 w 3474"/>
                <a:gd name="T67" fmla="*/ 2376 h 2394"/>
                <a:gd name="T68" fmla="*/ 2251 w 3474"/>
                <a:gd name="T69" fmla="*/ 2389 h 2394"/>
                <a:gd name="T70" fmla="*/ 2275 w 3474"/>
                <a:gd name="T71" fmla="*/ 2394 h 2394"/>
                <a:gd name="T72" fmla="*/ 2299 w 3474"/>
                <a:gd name="T73" fmla="*/ 2393 h 2394"/>
                <a:gd name="T74" fmla="*/ 2322 w 3474"/>
                <a:gd name="T75" fmla="*/ 2384 h 2394"/>
                <a:gd name="T76" fmla="*/ 2343 w 3474"/>
                <a:gd name="T77" fmla="*/ 2370 h 2394"/>
                <a:gd name="T78" fmla="*/ 3455 w 3474"/>
                <a:gd name="T79" fmla="*/ 1251 h 2394"/>
                <a:gd name="T80" fmla="*/ 3468 w 3474"/>
                <a:gd name="T81" fmla="*/ 1229 h 2394"/>
                <a:gd name="T82" fmla="*/ 3474 w 3474"/>
                <a:gd name="T83" fmla="*/ 1206 h 2394"/>
                <a:gd name="T84" fmla="*/ 3474 w 3474"/>
                <a:gd name="T85" fmla="*/ 1197 h 2394"/>
                <a:gd name="T86" fmla="*/ 3474 w 3474"/>
                <a:gd name="T87" fmla="*/ 1196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74" h="2394">
                  <a:moveTo>
                    <a:pt x="3474" y="1196"/>
                  </a:moveTo>
                  <a:lnTo>
                    <a:pt x="3474" y="1196"/>
                  </a:lnTo>
                  <a:lnTo>
                    <a:pt x="3473" y="1185"/>
                  </a:lnTo>
                  <a:lnTo>
                    <a:pt x="3472" y="1175"/>
                  </a:lnTo>
                  <a:lnTo>
                    <a:pt x="3469" y="1166"/>
                  </a:lnTo>
                  <a:lnTo>
                    <a:pt x="3464" y="1156"/>
                  </a:lnTo>
                  <a:lnTo>
                    <a:pt x="3459" y="1148"/>
                  </a:lnTo>
                  <a:lnTo>
                    <a:pt x="3453" y="1140"/>
                  </a:lnTo>
                  <a:lnTo>
                    <a:pt x="3447" y="1133"/>
                  </a:lnTo>
                  <a:lnTo>
                    <a:pt x="3439" y="1127"/>
                  </a:lnTo>
                  <a:lnTo>
                    <a:pt x="2343" y="25"/>
                  </a:lnTo>
                  <a:lnTo>
                    <a:pt x="2343" y="25"/>
                  </a:lnTo>
                  <a:lnTo>
                    <a:pt x="2337" y="19"/>
                  </a:lnTo>
                  <a:lnTo>
                    <a:pt x="2329" y="14"/>
                  </a:lnTo>
                  <a:lnTo>
                    <a:pt x="2322" y="10"/>
                  </a:lnTo>
                  <a:lnTo>
                    <a:pt x="2315" y="6"/>
                  </a:lnTo>
                  <a:lnTo>
                    <a:pt x="2307" y="4"/>
                  </a:lnTo>
                  <a:lnTo>
                    <a:pt x="2299" y="2"/>
                  </a:lnTo>
                  <a:lnTo>
                    <a:pt x="2291" y="1"/>
                  </a:lnTo>
                  <a:lnTo>
                    <a:pt x="2283" y="0"/>
                  </a:lnTo>
                  <a:lnTo>
                    <a:pt x="2275" y="1"/>
                  </a:lnTo>
                  <a:lnTo>
                    <a:pt x="2267" y="2"/>
                  </a:lnTo>
                  <a:lnTo>
                    <a:pt x="2259" y="4"/>
                  </a:lnTo>
                  <a:lnTo>
                    <a:pt x="2251" y="6"/>
                  </a:lnTo>
                  <a:lnTo>
                    <a:pt x="2244" y="10"/>
                  </a:lnTo>
                  <a:lnTo>
                    <a:pt x="2236" y="14"/>
                  </a:lnTo>
                  <a:lnTo>
                    <a:pt x="2230" y="19"/>
                  </a:lnTo>
                  <a:lnTo>
                    <a:pt x="2223" y="25"/>
                  </a:lnTo>
                  <a:lnTo>
                    <a:pt x="2223" y="25"/>
                  </a:lnTo>
                  <a:lnTo>
                    <a:pt x="2218" y="31"/>
                  </a:lnTo>
                  <a:lnTo>
                    <a:pt x="2212" y="39"/>
                  </a:lnTo>
                  <a:lnTo>
                    <a:pt x="2208" y="45"/>
                  </a:lnTo>
                  <a:lnTo>
                    <a:pt x="2205" y="53"/>
                  </a:lnTo>
                  <a:lnTo>
                    <a:pt x="2202" y="61"/>
                  </a:lnTo>
                  <a:lnTo>
                    <a:pt x="2201" y="69"/>
                  </a:lnTo>
                  <a:lnTo>
                    <a:pt x="2199" y="77"/>
                  </a:lnTo>
                  <a:lnTo>
                    <a:pt x="2198" y="86"/>
                  </a:lnTo>
                  <a:lnTo>
                    <a:pt x="2199" y="93"/>
                  </a:lnTo>
                  <a:lnTo>
                    <a:pt x="2201" y="102"/>
                  </a:lnTo>
                  <a:lnTo>
                    <a:pt x="2202" y="109"/>
                  </a:lnTo>
                  <a:lnTo>
                    <a:pt x="2205" y="117"/>
                  </a:lnTo>
                  <a:lnTo>
                    <a:pt x="2208" y="124"/>
                  </a:lnTo>
                  <a:lnTo>
                    <a:pt x="2212" y="132"/>
                  </a:lnTo>
                  <a:lnTo>
                    <a:pt x="2218" y="139"/>
                  </a:lnTo>
                  <a:lnTo>
                    <a:pt x="2223" y="145"/>
                  </a:lnTo>
                  <a:lnTo>
                    <a:pt x="3184" y="1110"/>
                  </a:lnTo>
                  <a:lnTo>
                    <a:pt x="86" y="1110"/>
                  </a:lnTo>
                  <a:lnTo>
                    <a:pt x="86" y="1110"/>
                  </a:lnTo>
                  <a:lnTo>
                    <a:pt x="78" y="1110"/>
                  </a:lnTo>
                  <a:lnTo>
                    <a:pt x="69" y="1112"/>
                  </a:lnTo>
                  <a:lnTo>
                    <a:pt x="60" y="1114"/>
                  </a:lnTo>
                  <a:lnTo>
                    <a:pt x="53" y="1117"/>
                  </a:lnTo>
                  <a:lnTo>
                    <a:pt x="45" y="1120"/>
                  </a:lnTo>
                  <a:lnTo>
                    <a:pt x="38" y="1124"/>
                  </a:lnTo>
                  <a:lnTo>
                    <a:pt x="31" y="1130"/>
                  </a:lnTo>
                  <a:lnTo>
                    <a:pt x="26" y="1135"/>
                  </a:lnTo>
                  <a:lnTo>
                    <a:pt x="21" y="1141"/>
                  </a:lnTo>
                  <a:lnTo>
                    <a:pt x="15" y="1147"/>
                  </a:lnTo>
                  <a:lnTo>
                    <a:pt x="11" y="1155"/>
                  </a:lnTo>
                  <a:lnTo>
                    <a:pt x="8" y="1162"/>
                  </a:lnTo>
                  <a:lnTo>
                    <a:pt x="4" y="1170"/>
                  </a:lnTo>
                  <a:lnTo>
                    <a:pt x="2" y="1179"/>
                  </a:lnTo>
                  <a:lnTo>
                    <a:pt x="1" y="1186"/>
                  </a:lnTo>
                  <a:lnTo>
                    <a:pt x="0" y="1196"/>
                  </a:lnTo>
                  <a:lnTo>
                    <a:pt x="0" y="1196"/>
                  </a:lnTo>
                  <a:lnTo>
                    <a:pt x="1" y="1205"/>
                  </a:lnTo>
                  <a:lnTo>
                    <a:pt x="2" y="1212"/>
                  </a:lnTo>
                  <a:lnTo>
                    <a:pt x="4" y="1221"/>
                  </a:lnTo>
                  <a:lnTo>
                    <a:pt x="8" y="1228"/>
                  </a:lnTo>
                  <a:lnTo>
                    <a:pt x="11" y="1236"/>
                  </a:lnTo>
                  <a:lnTo>
                    <a:pt x="15" y="1244"/>
                  </a:lnTo>
                  <a:lnTo>
                    <a:pt x="21" y="1250"/>
                  </a:lnTo>
                  <a:lnTo>
                    <a:pt x="26" y="1255"/>
                  </a:lnTo>
                  <a:lnTo>
                    <a:pt x="31" y="1261"/>
                  </a:lnTo>
                  <a:lnTo>
                    <a:pt x="38" y="1266"/>
                  </a:lnTo>
                  <a:lnTo>
                    <a:pt x="45" y="1271"/>
                  </a:lnTo>
                  <a:lnTo>
                    <a:pt x="53" y="1274"/>
                  </a:lnTo>
                  <a:lnTo>
                    <a:pt x="60" y="1277"/>
                  </a:lnTo>
                  <a:lnTo>
                    <a:pt x="69" y="1279"/>
                  </a:lnTo>
                  <a:lnTo>
                    <a:pt x="78" y="1280"/>
                  </a:lnTo>
                  <a:lnTo>
                    <a:pt x="86" y="1281"/>
                  </a:lnTo>
                  <a:lnTo>
                    <a:pt x="3188" y="1281"/>
                  </a:lnTo>
                  <a:lnTo>
                    <a:pt x="2223" y="2250"/>
                  </a:lnTo>
                  <a:lnTo>
                    <a:pt x="2223" y="2250"/>
                  </a:lnTo>
                  <a:lnTo>
                    <a:pt x="2218" y="2257"/>
                  </a:lnTo>
                  <a:lnTo>
                    <a:pt x="2212" y="2263"/>
                  </a:lnTo>
                  <a:lnTo>
                    <a:pt x="2208" y="2271"/>
                  </a:lnTo>
                  <a:lnTo>
                    <a:pt x="2205" y="2278"/>
                  </a:lnTo>
                  <a:lnTo>
                    <a:pt x="2202" y="2286"/>
                  </a:lnTo>
                  <a:lnTo>
                    <a:pt x="2201" y="2293"/>
                  </a:lnTo>
                  <a:lnTo>
                    <a:pt x="2199" y="2302"/>
                  </a:lnTo>
                  <a:lnTo>
                    <a:pt x="2198" y="2310"/>
                  </a:lnTo>
                  <a:lnTo>
                    <a:pt x="2199" y="2318"/>
                  </a:lnTo>
                  <a:lnTo>
                    <a:pt x="2201" y="2326"/>
                  </a:lnTo>
                  <a:lnTo>
                    <a:pt x="2202" y="2333"/>
                  </a:lnTo>
                  <a:lnTo>
                    <a:pt x="2205" y="2342"/>
                  </a:lnTo>
                  <a:lnTo>
                    <a:pt x="2208" y="2350"/>
                  </a:lnTo>
                  <a:lnTo>
                    <a:pt x="2212" y="2356"/>
                  </a:lnTo>
                  <a:lnTo>
                    <a:pt x="2218" y="2364"/>
                  </a:lnTo>
                  <a:lnTo>
                    <a:pt x="2223" y="2370"/>
                  </a:lnTo>
                  <a:lnTo>
                    <a:pt x="2223" y="2370"/>
                  </a:lnTo>
                  <a:lnTo>
                    <a:pt x="2230" y="2376"/>
                  </a:lnTo>
                  <a:lnTo>
                    <a:pt x="2236" y="2381"/>
                  </a:lnTo>
                  <a:lnTo>
                    <a:pt x="2244" y="2384"/>
                  </a:lnTo>
                  <a:lnTo>
                    <a:pt x="2251" y="2389"/>
                  </a:lnTo>
                  <a:lnTo>
                    <a:pt x="2259" y="2391"/>
                  </a:lnTo>
                  <a:lnTo>
                    <a:pt x="2267" y="2393"/>
                  </a:lnTo>
                  <a:lnTo>
                    <a:pt x="2275" y="2394"/>
                  </a:lnTo>
                  <a:lnTo>
                    <a:pt x="2283" y="2394"/>
                  </a:lnTo>
                  <a:lnTo>
                    <a:pt x="2291" y="2394"/>
                  </a:lnTo>
                  <a:lnTo>
                    <a:pt x="2299" y="2393"/>
                  </a:lnTo>
                  <a:lnTo>
                    <a:pt x="2307" y="2391"/>
                  </a:lnTo>
                  <a:lnTo>
                    <a:pt x="2315" y="2389"/>
                  </a:lnTo>
                  <a:lnTo>
                    <a:pt x="2322" y="2384"/>
                  </a:lnTo>
                  <a:lnTo>
                    <a:pt x="2329" y="2381"/>
                  </a:lnTo>
                  <a:lnTo>
                    <a:pt x="2337" y="2376"/>
                  </a:lnTo>
                  <a:lnTo>
                    <a:pt x="2343" y="2370"/>
                  </a:lnTo>
                  <a:lnTo>
                    <a:pt x="3449" y="1258"/>
                  </a:lnTo>
                  <a:lnTo>
                    <a:pt x="3449" y="1258"/>
                  </a:lnTo>
                  <a:lnTo>
                    <a:pt x="3455" y="1251"/>
                  </a:lnTo>
                  <a:lnTo>
                    <a:pt x="3460" y="1245"/>
                  </a:lnTo>
                  <a:lnTo>
                    <a:pt x="3464" y="1237"/>
                  </a:lnTo>
                  <a:lnTo>
                    <a:pt x="3468" y="1229"/>
                  </a:lnTo>
                  <a:lnTo>
                    <a:pt x="3471" y="1222"/>
                  </a:lnTo>
                  <a:lnTo>
                    <a:pt x="3472" y="1213"/>
                  </a:lnTo>
                  <a:lnTo>
                    <a:pt x="3474" y="1206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6"/>
                  </a:lnTo>
                  <a:lnTo>
                    <a:pt x="3474" y="11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5" name="Freeform 5" descr=" " title=" "/>
            <p:cNvSpPr>
              <a:spLocks/>
            </p:cNvSpPr>
            <p:nvPr/>
          </p:nvSpPr>
          <p:spPr bwMode="auto">
            <a:xfrm>
              <a:off x="3904119" y="2122667"/>
              <a:ext cx="286894" cy="197705"/>
            </a:xfrm>
            <a:custGeom>
              <a:avLst/>
              <a:gdLst>
                <a:gd name="T0" fmla="*/ 3473 w 3474"/>
                <a:gd name="T1" fmla="*/ 1185 h 2394"/>
                <a:gd name="T2" fmla="*/ 3464 w 3474"/>
                <a:gd name="T3" fmla="*/ 1156 h 2394"/>
                <a:gd name="T4" fmla="*/ 3447 w 3474"/>
                <a:gd name="T5" fmla="*/ 1133 h 2394"/>
                <a:gd name="T6" fmla="*/ 2343 w 3474"/>
                <a:gd name="T7" fmla="*/ 25 h 2394"/>
                <a:gd name="T8" fmla="*/ 2322 w 3474"/>
                <a:gd name="T9" fmla="*/ 10 h 2394"/>
                <a:gd name="T10" fmla="*/ 2299 w 3474"/>
                <a:gd name="T11" fmla="*/ 2 h 2394"/>
                <a:gd name="T12" fmla="*/ 2275 w 3474"/>
                <a:gd name="T13" fmla="*/ 1 h 2394"/>
                <a:gd name="T14" fmla="*/ 2251 w 3474"/>
                <a:gd name="T15" fmla="*/ 6 h 2394"/>
                <a:gd name="T16" fmla="*/ 2230 w 3474"/>
                <a:gd name="T17" fmla="*/ 19 h 2394"/>
                <a:gd name="T18" fmla="*/ 2218 w 3474"/>
                <a:gd name="T19" fmla="*/ 31 h 2394"/>
                <a:gd name="T20" fmla="*/ 2205 w 3474"/>
                <a:gd name="T21" fmla="*/ 53 h 2394"/>
                <a:gd name="T22" fmla="*/ 2199 w 3474"/>
                <a:gd name="T23" fmla="*/ 77 h 2394"/>
                <a:gd name="T24" fmla="*/ 2201 w 3474"/>
                <a:gd name="T25" fmla="*/ 102 h 2394"/>
                <a:gd name="T26" fmla="*/ 2208 w 3474"/>
                <a:gd name="T27" fmla="*/ 124 h 2394"/>
                <a:gd name="T28" fmla="*/ 2223 w 3474"/>
                <a:gd name="T29" fmla="*/ 145 h 2394"/>
                <a:gd name="T30" fmla="*/ 86 w 3474"/>
                <a:gd name="T31" fmla="*/ 1110 h 2394"/>
                <a:gd name="T32" fmla="*/ 60 w 3474"/>
                <a:gd name="T33" fmla="*/ 1114 h 2394"/>
                <a:gd name="T34" fmla="*/ 38 w 3474"/>
                <a:gd name="T35" fmla="*/ 1124 h 2394"/>
                <a:gd name="T36" fmla="*/ 21 w 3474"/>
                <a:gd name="T37" fmla="*/ 1141 h 2394"/>
                <a:gd name="T38" fmla="*/ 8 w 3474"/>
                <a:gd name="T39" fmla="*/ 1162 h 2394"/>
                <a:gd name="T40" fmla="*/ 1 w 3474"/>
                <a:gd name="T41" fmla="*/ 1186 h 2394"/>
                <a:gd name="T42" fmla="*/ 1 w 3474"/>
                <a:gd name="T43" fmla="*/ 1205 h 2394"/>
                <a:gd name="T44" fmla="*/ 8 w 3474"/>
                <a:gd name="T45" fmla="*/ 1228 h 2394"/>
                <a:gd name="T46" fmla="*/ 21 w 3474"/>
                <a:gd name="T47" fmla="*/ 1250 h 2394"/>
                <a:gd name="T48" fmla="*/ 38 w 3474"/>
                <a:gd name="T49" fmla="*/ 1266 h 2394"/>
                <a:gd name="T50" fmla="*/ 60 w 3474"/>
                <a:gd name="T51" fmla="*/ 1277 h 2394"/>
                <a:gd name="T52" fmla="*/ 86 w 3474"/>
                <a:gd name="T53" fmla="*/ 1281 h 2394"/>
                <a:gd name="T54" fmla="*/ 2223 w 3474"/>
                <a:gd name="T55" fmla="*/ 2250 h 2394"/>
                <a:gd name="T56" fmla="*/ 2208 w 3474"/>
                <a:gd name="T57" fmla="*/ 2271 h 2394"/>
                <a:gd name="T58" fmla="*/ 2201 w 3474"/>
                <a:gd name="T59" fmla="*/ 2293 h 2394"/>
                <a:gd name="T60" fmla="*/ 2199 w 3474"/>
                <a:gd name="T61" fmla="*/ 2318 h 2394"/>
                <a:gd name="T62" fmla="*/ 2205 w 3474"/>
                <a:gd name="T63" fmla="*/ 2342 h 2394"/>
                <a:gd name="T64" fmla="*/ 2218 w 3474"/>
                <a:gd name="T65" fmla="*/ 2364 h 2394"/>
                <a:gd name="T66" fmla="*/ 2230 w 3474"/>
                <a:gd name="T67" fmla="*/ 2376 h 2394"/>
                <a:gd name="T68" fmla="*/ 2251 w 3474"/>
                <a:gd name="T69" fmla="*/ 2389 h 2394"/>
                <a:gd name="T70" fmla="*/ 2275 w 3474"/>
                <a:gd name="T71" fmla="*/ 2394 h 2394"/>
                <a:gd name="T72" fmla="*/ 2299 w 3474"/>
                <a:gd name="T73" fmla="*/ 2393 h 2394"/>
                <a:gd name="T74" fmla="*/ 2322 w 3474"/>
                <a:gd name="T75" fmla="*/ 2384 h 2394"/>
                <a:gd name="T76" fmla="*/ 2343 w 3474"/>
                <a:gd name="T77" fmla="*/ 2370 h 2394"/>
                <a:gd name="T78" fmla="*/ 3455 w 3474"/>
                <a:gd name="T79" fmla="*/ 1251 h 2394"/>
                <a:gd name="T80" fmla="*/ 3468 w 3474"/>
                <a:gd name="T81" fmla="*/ 1229 h 2394"/>
                <a:gd name="T82" fmla="*/ 3474 w 3474"/>
                <a:gd name="T83" fmla="*/ 1206 h 2394"/>
                <a:gd name="T84" fmla="*/ 3474 w 3474"/>
                <a:gd name="T85" fmla="*/ 1197 h 2394"/>
                <a:gd name="T86" fmla="*/ 3474 w 3474"/>
                <a:gd name="T87" fmla="*/ 1196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74" h="2394">
                  <a:moveTo>
                    <a:pt x="3474" y="1196"/>
                  </a:moveTo>
                  <a:lnTo>
                    <a:pt x="3474" y="1196"/>
                  </a:lnTo>
                  <a:lnTo>
                    <a:pt x="3473" y="1185"/>
                  </a:lnTo>
                  <a:lnTo>
                    <a:pt x="3472" y="1175"/>
                  </a:lnTo>
                  <a:lnTo>
                    <a:pt x="3469" y="1166"/>
                  </a:lnTo>
                  <a:lnTo>
                    <a:pt x="3464" y="1156"/>
                  </a:lnTo>
                  <a:lnTo>
                    <a:pt x="3459" y="1148"/>
                  </a:lnTo>
                  <a:lnTo>
                    <a:pt x="3453" y="1140"/>
                  </a:lnTo>
                  <a:lnTo>
                    <a:pt x="3447" y="1133"/>
                  </a:lnTo>
                  <a:lnTo>
                    <a:pt x="3439" y="1127"/>
                  </a:lnTo>
                  <a:lnTo>
                    <a:pt x="2343" y="25"/>
                  </a:lnTo>
                  <a:lnTo>
                    <a:pt x="2343" y="25"/>
                  </a:lnTo>
                  <a:lnTo>
                    <a:pt x="2337" y="19"/>
                  </a:lnTo>
                  <a:lnTo>
                    <a:pt x="2329" y="14"/>
                  </a:lnTo>
                  <a:lnTo>
                    <a:pt x="2322" y="10"/>
                  </a:lnTo>
                  <a:lnTo>
                    <a:pt x="2315" y="6"/>
                  </a:lnTo>
                  <a:lnTo>
                    <a:pt x="2307" y="4"/>
                  </a:lnTo>
                  <a:lnTo>
                    <a:pt x="2299" y="2"/>
                  </a:lnTo>
                  <a:lnTo>
                    <a:pt x="2291" y="1"/>
                  </a:lnTo>
                  <a:lnTo>
                    <a:pt x="2283" y="0"/>
                  </a:lnTo>
                  <a:lnTo>
                    <a:pt x="2275" y="1"/>
                  </a:lnTo>
                  <a:lnTo>
                    <a:pt x="2267" y="2"/>
                  </a:lnTo>
                  <a:lnTo>
                    <a:pt x="2259" y="4"/>
                  </a:lnTo>
                  <a:lnTo>
                    <a:pt x="2251" y="6"/>
                  </a:lnTo>
                  <a:lnTo>
                    <a:pt x="2244" y="10"/>
                  </a:lnTo>
                  <a:lnTo>
                    <a:pt x="2236" y="14"/>
                  </a:lnTo>
                  <a:lnTo>
                    <a:pt x="2230" y="19"/>
                  </a:lnTo>
                  <a:lnTo>
                    <a:pt x="2223" y="25"/>
                  </a:lnTo>
                  <a:lnTo>
                    <a:pt x="2223" y="25"/>
                  </a:lnTo>
                  <a:lnTo>
                    <a:pt x="2218" y="31"/>
                  </a:lnTo>
                  <a:lnTo>
                    <a:pt x="2212" y="39"/>
                  </a:lnTo>
                  <a:lnTo>
                    <a:pt x="2208" y="45"/>
                  </a:lnTo>
                  <a:lnTo>
                    <a:pt x="2205" y="53"/>
                  </a:lnTo>
                  <a:lnTo>
                    <a:pt x="2202" y="61"/>
                  </a:lnTo>
                  <a:lnTo>
                    <a:pt x="2201" y="69"/>
                  </a:lnTo>
                  <a:lnTo>
                    <a:pt x="2199" y="77"/>
                  </a:lnTo>
                  <a:lnTo>
                    <a:pt x="2198" y="86"/>
                  </a:lnTo>
                  <a:lnTo>
                    <a:pt x="2199" y="93"/>
                  </a:lnTo>
                  <a:lnTo>
                    <a:pt x="2201" y="102"/>
                  </a:lnTo>
                  <a:lnTo>
                    <a:pt x="2202" y="109"/>
                  </a:lnTo>
                  <a:lnTo>
                    <a:pt x="2205" y="117"/>
                  </a:lnTo>
                  <a:lnTo>
                    <a:pt x="2208" y="124"/>
                  </a:lnTo>
                  <a:lnTo>
                    <a:pt x="2212" y="132"/>
                  </a:lnTo>
                  <a:lnTo>
                    <a:pt x="2218" y="139"/>
                  </a:lnTo>
                  <a:lnTo>
                    <a:pt x="2223" y="145"/>
                  </a:lnTo>
                  <a:lnTo>
                    <a:pt x="3184" y="1110"/>
                  </a:lnTo>
                  <a:lnTo>
                    <a:pt x="86" y="1110"/>
                  </a:lnTo>
                  <a:lnTo>
                    <a:pt x="86" y="1110"/>
                  </a:lnTo>
                  <a:lnTo>
                    <a:pt x="78" y="1110"/>
                  </a:lnTo>
                  <a:lnTo>
                    <a:pt x="69" y="1112"/>
                  </a:lnTo>
                  <a:lnTo>
                    <a:pt x="60" y="1114"/>
                  </a:lnTo>
                  <a:lnTo>
                    <a:pt x="53" y="1117"/>
                  </a:lnTo>
                  <a:lnTo>
                    <a:pt x="45" y="1120"/>
                  </a:lnTo>
                  <a:lnTo>
                    <a:pt x="38" y="1124"/>
                  </a:lnTo>
                  <a:lnTo>
                    <a:pt x="31" y="1130"/>
                  </a:lnTo>
                  <a:lnTo>
                    <a:pt x="26" y="1135"/>
                  </a:lnTo>
                  <a:lnTo>
                    <a:pt x="21" y="1141"/>
                  </a:lnTo>
                  <a:lnTo>
                    <a:pt x="15" y="1147"/>
                  </a:lnTo>
                  <a:lnTo>
                    <a:pt x="11" y="1155"/>
                  </a:lnTo>
                  <a:lnTo>
                    <a:pt x="8" y="1162"/>
                  </a:lnTo>
                  <a:lnTo>
                    <a:pt x="4" y="1170"/>
                  </a:lnTo>
                  <a:lnTo>
                    <a:pt x="2" y="1179"/>
                  </a:lnTo>
                  <a:lnTo>
                    <a:pt x="1" y="1186"/>
                  </a:lnTo>
                  <a:lnTo>
                    <a:pt x="0" y="1196"/>
                  </a:lnTo>
                  <a:lnTo>
                    <a:pt x="0" y="1196"/>
                  </a:lnTo>
                  <a:lnTo>
                    <a:pt x="1" y="1205"/>
                  </a:lnTo>
                  <a:lnTo>
                    <a:pt x="2" y="1212"/>
                  </a:lnTo>
                  <a:lnTo>
                    <a:pt x="4" y="1221"/>
                  </a:lnTo>
                  <a:lnTo>
                    <a:pt x="8" y="1228"/>
                  </a:lnTo>
                  <a:lnTo>
                    <a:pt x="11" y="1236"/>
                  </a:lnTo>
                  <a:lnTo>
                    <a:pt x="15" y="1244"/>
                  </a:lnTo>
                  <a:lnTo>
                    <a:pt x="21" y="1250"/>
                  </a:lnTo>
                  <a:lnTo>
                    <a:pt x="26" y="1255"/>
                  </a:lnTo>
                  <a:lnTo>
                    <a:pt x="31" y="1261"/>
                  </a:lnTo>
                  <a:lnTo>
                    <a:pt x="38" y="1266"/>
                  </a:lnTo>
                  <a:lnTo>
                    <a:pt x="45" y="1271"/>
                  </a:lnTo>
                  <a:lnTo>
                    <a:pt x="53" y="1274"/>
                  </a:lnTo>
                  <a:lnTo>
                    <a:pt x="60" y="1277"/>
                  </a:lnTo>
                  <a:lnTo>
                    <a:pt x="69" y="1279"/>
                  </a:lnTo>
                  <a:lnTo>
                    <a:pt x="78" y="1280"/>
                  </a:lnTo>
                  <a:lnTo>
                    <a:pt x="86" y="1281"/>
                  </a:lnTo>
                  <a:lnTo>
                    <a:pt x="3188" y="1281"/>
                  </a:lnTo>
                  <a:lnTo>
                    <a:pt x="2223" y="2250"/>
                  </a:lnTo>
                  <a:lnTo>
                    <a:pt x="2223" y="2250"/>
                  </a:lnTo>
                  <a:lnTo>
                    <a:pt x="2218" y="2257"/>
                  </a:lnTo>
                  <a:lnTo>
                    <a:pt x="2212" y="2263"/>
                  </a:lnTo>
                  <a:lnTo>
                    <a:pt x="2208" y="2271"/>
                  </a:lnTo>
                  <a:lnTo>
                    <a:pt x="2205" y="2278"/>
                  </a:lnTo>
                  <a:lnTo>
                    <a:pt x="2202" y="2286"/>
                  </a:lnTo>
                  <a:lnTo>
                    <a:pt x="2201" y="2293"/>
                  </a:lnTo>
                  <a:lnTo>
                    <a:pt x="2199" y="2302"/>
                  </a:lnTo>
                  <a:lnTo>
                    <a:pt x="2198" y="2310"/>
                  </a:lnTo>
                  <a:lnTo>
                    <a:pt x="2199" y="2318"/>
                  </a:lnTo>
                  <a:lnTo>
                    <a:pt x="2201" y="2326"/>
                  </a:lnTo>
                  <a:lnTo>
                    <a:pt x="2202" y="2333"/>
                  </a:lnTo>
                  <a:lnTo>
                    <a:pt x="2205" y="2342"/>
                  </a:lnTo>
                  <a:lnTo>
                    <a:pt x="2208" y="2350"/>
                  </a:lnTo>
                  <a:lnTo>
                    <a:pt x="2212" y="2356"/>
                  </a:lnTo>
                  <a:lnTo>
                    <a:pt x="2218" y="2364"/>
                  </a:lnTo>
                  <a:lnTo>
                    <a:pt x="2223" y="2370"/>
                  </a:lnTo>
                  <a:lnTo>
                    <a:pt x="2223" y="2370"/>
                  </a:lnTo>
                  <a:lnTo>
                    <a:pt x="2230" y="2376"/>
                  </a:lnTo>
                  <a:lnTo>
                    <a:pt x="2236" y="2381"/>
                  </a:lnTo>
                  <a:lnTo>
                    <a:pt x="2244" y="2384"/>
                  </a:lnTo>
                  <a:lnTo>
                    <a:pt x="2251" y="2389"/>
                  </a:lnTo>
                  <a:lnTo>
                    <a:pt x="2259" y="2391"/>
                  </a:lnTo>
                  <a:lnTo>
                    <a:pt x="2267" y="2393"/>
                  </a:lnTo>
                  <a:lnTo>
                    <a:pt x="2275" y="2394"/>
                  </a:lnTo>
                  <a:lnTo>
                    <a:pt x="2283" y="2394"/>
                  </a:lnTo>
                  <a:lnTo>
                    <a:pt x="2291" y="2394"/>
                  </a:lnTo>
                  <a:lnTo>
                    <a:pt x="2299" y="2393"/>
                  </a:lnTo>
                  <a:lnTo>
                    <a:pt x="2307" y="2391"/>
                  </a:lnTo>
                  <a:lnTo>
                    <a:pt x="2315" y="2389"/>
                  </a:lnTo>
                  <a:lnTo>
                    <a:pt x="2322" y="2384"/>
                  </a:lnTo>
                  <a:lnTo>
                    <a:pt x="2329" y="2381"/>
                  </a:lnTo>
                  <a:lnTo>
                    <a:pt x="2337" y="2376"/>
                  </a:lnTo>
                  <a:lnTo>
                    <a:pt x="2343" y="2370"/>
                  </a:lnTo>
                  <a:lnTo>
                    <a:pt x="3449" y="1258"/>
                  </a:lnTo>
                  <a:lnTo>
                    <a:pt x="3449" y="1258"/>
                  </a:lnTo>
                  <a:lnTo>
                    <a:pt x="3455" y="1251"/>
                  </a:lnTo>
                  <a:lnTo>
                    <a:pt x="3460" y="1245"/>
                  </a:lnTo>
                  <a:lnTo>
                    <a:pt x="3464" y="1237"/>
                  </a:lnTo>
                  <a:lnTo>
                    <a:pt x="3468" y="1229"/>
                  </a:lnTo>
                  <a:lnTo>
                    <a:pt x="3471" y="1222"/>
                  </a:lnTo>
                  <a:lnTo>
                    <a:pt x="3472" y="1213"/>
                  </a:lnTo>
                  <a:lnTo>
                    <a:pt x="3474" y="1206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7"/>
                  </a:lnTo>
                  <a:lnTo>
                    <a:pt x="3474" y="1196"/>
                  </a:lnTo>
                  <a:lnTo>
                    <a:pt x="3474" y="11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54" name="Freeform 11" descr="flag icon " title="flag icon "/>
          <p:cNvSpPr>
            <a:spLocks noChangeAspect="1" noEditPoints="1"/>
          </p:cNvSpPr>
          <p:nvPr/>
        </p:nvSpPr>
        <p:spPr bwMode="auto">
          <a:xfrm>
            <a:off x="4646773" y="1991451"/>
            <a:ext cx="225214" cy="365760"/>
          </a:xfrm>
          <a:custGeom>
            <a:avLst/>
            <a:gdLst>
              <a:gd name="T0" fmla="*/ 1177 w 2660"/>
              <a:gd name="T1" fmla="*/ 103 h 4320"/>
              <a:gd name="T2" fmla="*/ 897 w 2660"/>
              <a:gd name="T3" fmla="*/ 27 h 4320"/>
              <a:gd name="T4" fmla="*/ 652 w 2660"/>
              <a:gd name="T5" fmla="*/ 0 h 4320"/>
              <a:gd name="T6" fmla="*/ 443 w 2660"/>
              <a:gd name="T7" fmla="*/ 11 h 4320"/>
              <a:gd name="T8" fmla="*/ 272 w 2660"/>
              <a:gd name="T9" fmla="*/ 44 h 4320"/>
              <a:gd name="T10" fmla="*/ 90 w 2660"/>
              <a:gd name="T11" fmla="*/ 113 h 4320"/>
              <a:gd name="T12" fmla="*/ 0 w 2660"/>
              <a:gd name="T13" fmla="*/ 1246 h 4320"/>
              <a:gd name="T14" fmla="*/ 167 w 2660"/>
              <a:gd name="T15" fmla="*/ 1909 h 4320"/>
              <a:gd name="T16" fmla="*/ 360 w 2660"/>
              <a:gd name="T17" fmla="*/ 1855 h 4320"/>
              <a:gd name="T18" fmla="*/ 621 w 2660"/>
              <a:gd name="T19" fmla="*/ 1832 h 4320"/>
              <a:gd name="T20" fmla="*/ 901 w 2660"/>
              <a:gd name="T21" fmla="*/ 1859 h 4320"/>
              <a:gd name="T22" fmla="*/ 1083 w 2660"/>
              <a:gd name="T23" fmla="*/ 1903 h 4320"/>
              <a:gd name="T24" fmla="*/ 1278 w 2660"/>
              <a:gd name="T25" fmla="*/ 1972 h 4320"/>
              <a:gd name="T26" fmla="*/ 1483 w 2660"/>
              <a:gd name="T27" fmla="*/ 2053 h 4320"/>
              <a:gd name="T28" fmla="*/ 1763 w 2660"/>
              <a:gd name="T29" fmla="*/ 2127 h 4320"/>
              <a:gd name="T30" fmla="*/ 2008 w 2660"/>
              <a:gd name="T31" fmla="*/ 2154 h 4320"/>
              <a:gd name="T32" fmla="*/ 2217 w 2660"/>
              <a:gd name="T33" fmla="*/ 2145 h 4320"/>
              <a:gd name="T34" fmla="*/ 2388 w 2660"/>
              <a:gd name="T35" fmla="*/ 2110 h 4320"/>
              <a:gd name="T36" fmla="*/ 2570 w 2660"/>
              <a:gd name="T37" fmla="*/ 2045 h 4320"/>
              <a:gd name="T38" fmla="*/ 2660 w 2660"/>
              <a:gd name="T39" fmla="*/ 165 h 4320"/>
              <a:gd name="T40" fmla="*/ 2570 w 2660"/>
              <a:gd name="T41" fmla="*/ 217 h 4320"/>
              <a:gd name="T42" fmla="*/ 2388 w 2660"/>
              <a:gd name="T43" fmla="*/ 286 h 4320"/>
              <a:gd name="T44" fmla="*/ 2217 w 2660"/>
              <a:gd name="T45" fmla="*/ 320 h 4320"/>
              <a:gd name="T46" fmla="*/ 2008 w 2660"/>
              <a:gd name="T47" fmla="*/ 330 h 4320"/>
              <a:gd name="T48" fmla="*/ 1763 w 2660"/>
              <a:gd name="T49" fmla="*/ 303 h 4320"/>
              <a:gd name="T50" fmla="*/ 1483 w 2660"/>
              <a:gd name="T51" fmla="*/ 226 h 4320"/>
              <a:gd name="T52" fmla="*/ 2497 w 2660"/>
              <a:gd name="T53" fmla="*/ 1897 h 4320"/>
              <a:gd name="T54" fmla="*/ 2417 w 2660"/>
              <a:gd name="T55" fmla="*/ 1930 h 4320"/>
              <a:gd name="T56" fmla="*/ 2190 w 2660"/>
              <a:gd name="T57" fmla="*/ 1980 h 4320"/>
              <a:gd name="T58" fmla="*/ 2031 w 2660"/>
              <a:gd name="T59" fmla="*/ 1989 h 4320"/>
              <a:gd name="T60" fmla="*/ 1842 w 2660"/>
              <a:gd name="T61" fmla="*/ 1976 h 4320"/>
              <a:gd name="T62" fmla="*/ 1629 w 2660"/>
              <a:gd name="T63" fmla="*/ 1928 h 4320"/>
              <a:gd name="T64" fmla="*/ 1393 w 2660"/>
              <a:gd name="T65" fmla="*/ 1840 h 4320"/>
              <a:gd name="T66" fmla="*/ 1200 w 2660"/>
              <a:gd name="T67" fmla="*/ 1765 h 4320"/>
              <a:gd name="T68" fmla="*/ 962 w 2660"/>
              <a:gd name="T69" fmla="*/ 1700 h 4320"/>
              <a:gd name="T70" fmla="*/ 745 w 2660"/>
              <a:gd name="T71" fmla="*/ 1671 h 4320"/>
              <a:gd name="T72" fmla="*/ 558 w 2660"/>
              <a:gd name="T73" fmla="*/ 1666 h 4320"/>
              <a:gd name="T74" fmla="*/ 310 w 2660"/>
              <a:gd name="T75" fmla="*/ 1694 h 4320"/>
              <a:gd name="T76" fmla="*/ 167 w 2660"/>
              <a:gd name="T77" fmla="*/ 1735 h 4320"/>
              <a:gd name="T78" fmla="*/ 209 w 2660"/>
              <a:gd name="T79" fmla="*/ 243 h 4320"/>
              <a:gd name="T80" fmla="*/ 387 w 2660"/>
              <a:gd name="T81" fmla="*/ 188 h 4320"/>
              <a:gd name="T82" fmla="*/ 567 w 2660"/>
              <a:gd name="T83" fmla="*/ 169 h 4320"/>
              <a:gd name="T84" fmla="*/ 744 w 2660"/>
              <a:gd name="T85" fmla="*/ 174 h 4320"/>
              <a:gd name="T86" fmla="*/ 952 w 2660"/>
              <a:gd name="T87" fmla="*/ 211 h 4320"/>
              <a:gd name="T88" fmla="*/ 1188 w 2660"/>
              <a:gd name="T89" fmla="*/ 287 h 4320"/>
              <a:gd name="T90" fmla="*/ 1387 w 2660"/>
              <a:gd name="T91" fmla="*/ 370 h 4320"/>
              <a:gd name="T92" fmla="*/ 1640 w 2660"/>
              <a:gd name="T93" fmla="*/ 445 h 4320"/>
              <a:gd name="T94" fmla="*/ 1869 w 2660"/>
              <a:gd name="T95" fmla="*/ 483 h 4320"/>
              <a:gd name="T96" fmla="*/ 2066 w 2660"/>
              <a:gd name="T97" fmla="*/ 491 h 4320"/>
              <a:gd name="T98" fmla="*/ 2298 w 2660"/>
              <a:gd name="T99" fmla="*/ 470 h 4320"/>
              <a:gd name="T100" fmla="*/ 2474 w 2660"/>
              <a:gd name="T101" fmla="*/ 42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660" h="4320">
                <a:moveTo>
                  <a:pt x="1330" y="165"/>
                </a:moveTo>
                <a:lnTo>
                  <a:pt x="1330" y="165"/>
                </a:lnTo>
                <a:lnTo>
                  <a:pt x="1253" y="132"/>
                </a:lnTo>
                <a:lnTo>
                  <a:pt x="1177" y="103"/>
                </a:lnTo>
                <a:lnTo>
                  <a:pt x="1104" y="79"/>
                </a:lnTo>
                <a:lnTo>
                  <a:pt x="1033" y="57"/>
                </a:lnTo>
                <a:lnTo>
                  <a:pt x="964" y="40"/>
                </a:lnTo>
                <a:lnTo>
                  <a:pt x="897" y="27"/>
                </a:lnTo>
                <a:lnTo>
                  <a:pt x="832" y="15"/>
                </a:lnTo>
                <a:lnTo>
                  <a:pt x="770" y="8"/>
                </a:lnTo>
                <a:lnTo>
                  <a:pt x="709" y="4"/>
                </a:lnTo>
                <a:lnTo>
                  <a:pt x="652" y="0"/>
                </a:lnTo>
                <a:lnTo>
                  <a:pt x="596" y="0"/>
                </a:lnTo>
                <a:lnTo>
                  <a:pt x="542" y="2"/>
                </a:lnTo>
                <a:lnTo>
                  <a:pt x="491" y="6"/>
                </a:lnTo>
                <a:lnTo>
                  <a:pt x="443" y="11"/>
                </a:lnTo>
                <a:lnTo>
                  <a:pt x="397" y="17"/>
                </a:lnTo>
                <a:lnTo>
                  <a:pt x="353" y="25"/>
                </a:lnTo>
                <a:lnTo>
                  <a:pt x="310" y="34"/>
                </a:lnTo>
                <a:lnTo>
                  <a:pt x="272" y="44"/>
                </a:lnTo>
                <a:lnTo>
                  <a:pt x="236" y="56"/>
                </a:lnTo>
                <a:lnTo>
                  <a:pt x="201" y="67"/>
                </a:lnTo>
                <a:lnTo>
                  <a:pt x="140" y="90"/>
                </a:lnTo>
                <a:lnTo>
                  <a:pt x="90" y="113"/>
                </a:lnTo>
                <a:lnTo>
                  <a:pt x="52" y="132"/>
                </a:lnTo>
                <a:lnTo>
                  <a:pt x="23" y="149"/>
                </a:lnTo>
                <a:lnTo>
                  <a:pt x="0" y="165"/>
                </a:lnTo>
                <a:lnTo>
                  <a:pt x="0" y="1246"/>
                </a:lnTo>
                <a:lnTo>
                  <a:pt x="0" y="4320"/>
                </a:lnTo>
                <a:lnTo>
                  <a:pt x="167" y="4320"/>
                </a:lnTo>
                <a:lnTo>
                  <a:pt x="167" y="1909"/>
                </a:lnTo>
                <a:lnTo>
                  <a:pt x="167" y="1909"/>
                </a:lnTo>
                <a:lnTo>
                  <a:pt x="209" y="1896"/>
                </a:lnTo>
                <a:lnTo>
                  <a:pt x="255" y="1880"/>
                </a:lnTo>
                <a:lnTo>
                  <a:pt x="305" y="1867"/>
                </a:lnTo>
                <a:lnTo>
                  <a:pt x="360" y="1855"/>
                </a:lnTo>
                <a:lnTo>
                  <a:pt x="420" y="1846"/>
                </a:lnTo>
                <a:lnTo>
                  <a:pt x="483" y="1838"/>
                </a:lnTo>
                <a:lnTo>
                  <a:pt x="550" y="1832"/>
                </a:lnTo>
                <a:lnTo>
                  <a:pt x="621" y="1832"/>
                </a:lnTo>
                <a:lnTo>
                  <a:pt x="696" y="1834"/>
                </a:lnTo>
                <a:lnTo>
                  <a:pt x="776" y="1840"/>
                </a:lnTo>
                <a:lnTo>
                  <a:pt x="859" y="1851"/>
                </a:lnTo>
                <a:lnTo>
                  <a:pt x="901" y="1859"/>
                </a:lnTo>
                <a:lnTo>
                  <a:pt x="945" y="1869"/>
                </a:lnTo>
                <a:lnTo>
                  <a:pt x="991" y="1878"/>
                </a:lnTo>
                <a:lnTo>
                  <a:pt x="1037" y="1890"/>
                </a:lnTo>
                <a:lnTo>
                  <a:pt x="1083" y="1903"/>
                </a:lnTo>
                <a:lnTo>
                  <a:pt x="1131" y="1919"/>
                </a:lnTo>
                <a:lnTo>
                  <a:pt x="1179" y="1934"/>
                </a:lnTo>
                <a:lnTo>
                  <a:pt x="1228" y="1951"/>
                </a:lnTo>
                <a:lnTo>
                  <a:pt x="1278" y="1972"/>
                </a:lnTo>
                <a:lnTo>
                  <a:pt x="1330" y="1993"/>
                </a:lnTo>
                <a:lnTo>
                  <a:pt x="1330" y="1993"/>
                </a:lnTo>
                <a:lnTo>
                  <a:pt x="1407" y="2026"/>
                </a:lnTo>
                <a:lnTo>
                  <a:pt x="1483" y="2053"/>
                </a:lnTo>
                <a:lnTo>
                  <a:pt x="1556" y="2078"/>
                </a:lnTo>
                <a:lnTo>
                  <a:pt x="1627" y="2097"/>
                </a:lnTo>
                <a:lnTo>
                  <a:pt x="1696" y="2114"/>
                </a:lnTo>
                <a:lnTo>
                  <a:pt x="1763" y="2127"/>
                </a:lnTo>
                <a:lnTo>
                  <a:pt x="1828" y="2139"/>
                </a:lnTo>
                <a:lnTo>
                  <a:pt x="1890" y="2147"/>
                </a:lnTo>
                <a:lnTo>
                  <a:pt x="1951" y="2152"/>
                </a:lnTo>
                <a:lnTo>
                  <a:pt x="2008" y="2154"/>
                </a:lnTo>
                <a:lnTo>
                  <a:pt x="2064" y="2154"/>
                </a:lnTo>
                <a:lnTo>
                  <a:pt x="2118" y="2152"/>
                </a:lnTo>
                <a:lnTo>
                  <a:pt x="2169" y="2150"/>
                </a:lnTo>
                <a:lnTo>
                  <a:pt x="2217" y="2145"/>
                </a:lnTo>
                <a:lnTo>
                  <a:pt x="2263" y="2137"/>
                </a:lnTo>
                <a:lnTo>
                  <a:pt x="2307" y="2129"/>
                </a:lnTo>
                <a:lnTo>
                  <a:pt x="2350" y="2120"/>
                </a:lnTo>
                <a:lnTo>
                  <a:pt x="2388" y="2110"/>
                </a:lnTo>
                <a:lnTo>
                  <a:pt x="2424" y="2101"/>
                </a:lnTo>
                <a:lnTo>
                  <a:pt x="2459" y="2089"/>
                </a:lnTo>
                <a:lnTo>
                  <a:pt x="2520" y="2066"/>
                </a:lnTo>
                <a:lnTo>
                  <a:pt x="2570" y="2045"/>
                </a:lnTo>
                <a:lnTo>
                  <a:pt x="2608" y="2024"/>
                </a:lnTo>
                <a:lnTo>
                  <a:pt x="2637" y="2009"/>
                </a:lnTo>
                <a:lnTo>
                  <a:pt x="2660" y="1993"/>
                </a:lnTo>
                <a:lnTo>
                  <a:pt x="2660" y="165"/>
                </a:lnTo>
                <a:lnTo>
                  <a:pt x="2660" y="165"/>
                </a:lnTo>
                <a:lnTo>
                  <a:pt x="2637" y="180"/>
                </a:lnTo>
                <a:lnTo>
                  <a:pt x="2608" y="197"/>
                </a:lnTo>
                <a:lnTo>
                  <a:pt x="2570" y="217"/>
                </a:lnTo>
                <a:lnTo>
                  <a:pt x="2520" y="240"/>
                </a:lnTo>
                <a:lnTo>
                  <a:pt x="2459" y="263"/>
                </a:lnTo>
                <a:lnTo>
                  <a:pt x="2424" y="274"/>
                </a:lnTo>
                <a:lnTo>
                  <a:pt x="2388" y="286"/>
                </a:lnTo>
                <a:lnTo>
                  <a:pt x="2350" y="295"/>
                </a:lnTo>
                <a:lnTo>
                  <a:pt x="2307" y="305"/>
                </a:lnTo>
                <a:lnTo>
                  <a:pt x="2263" y="312"/>
                </a:lnTo>
                <a:lnTo>
                  <a:pt x="2217" y="320"/>
                </a:lnTo>
                <a:lnTo>
                  <a:pt x="2169" y="324"/>
                </a:lnTo>
                <a:lnTo>
                  <a:pt x="2118" y="328"/>
                </a:lnTo>
                <a:lnTo>
                  <a:pt x="2064" y="330"/>
                </a:lnTo>
                <a:lnTo>
                  <a:pt x="2008" y="330"/>
                </a:lnTo>
                <a:lnTo>
                  <a:pt x="1951" y="328"/>
                </a:lnTo>
                <a:lnTo>
                  <a:pt x="1890" y="322"/>
                </a:lnTo>
                <a:lnTo>
                  <a:pt x="1828" y="314"/>
                </a:lnTo>
                <a:lnTo>
                  <a:pt x="1763" y="303"/>
                </a:lnTo>
                <a:lnTo>
                  <a:pt x="1696" y="289"/>
                </a:lnTo>
                <a:lnTo>
                  <a:pt x="1627" y="272"/>
                </a:lnTo>
                <a:lnTo>
                  <a:pt x="1556" y="251"/>
                </a:lnTo>
                <a:lnTo>
                  <a:pt x="1483" y="226"/>
                </a:lnTo>
                <a:lnTo>
                  <a:pt x="1407" y="197"/>
                </a:lnTo>
                <a:lnTo>
                  <a:pt x="1330" y="165"/>
                </a:lnTo>
                <a:lnTo>
                  <a:pt x="1330" y="165"/>
                </a:lnTo>
                <a:close/>
                <a:moveTo>
                  <a:pt x="2497" y="1897"/>
                </a:moveTo>
                <a:lnTo>
                  <a:pt x="2497" y="1897"/>
                </a:lnTo>
                <a:lnTo>
                  <a:pt x="2476" y="1907"/>
                </a:lnTo>
                <a:lnTo>
                  <a:pt x="2451" y="1919"/>
                </a:lnTo>
                <a:lnTo>
                  <a:pt x="2417" y="1930"/>
                </a:lnTo>
                <a:lnTo>
                  <a:pt x="2373" y="1943"/>
                </a:lnTo>
                <a:lnTo>
                  <a:pt x="2321" y="1959"/>
                </a:lnTo>
                <a:lnTo>
                  <a:pt x="2259" y="1970"/>
                </a:lnTo>
                <a:lnTo>
                  <a:pt x="2190" y="1980"/>
                </a:lnTo>
                <a:lnTo>
                  <a:pt x="2154" y="1984"/>
                </a:lnTo>
                <a:lnTo>
                  <a:pt x="2114" y="1988"/>
                </a:lnTo>
                <a:lnTo>
                  <a:pt x="2074" y="1989"/>
                </a:lnTo>
                <a:lnTo>
                  <a:pt x="2031" y="1989"/>
                </a:lnTo>
                <a:lnTo>
                  <a:pt x="1985" y="1988"/>
                </a:lnTo>
                <a:lnTo>
                  <a:pt x="1939" y="1986"/>
                </a:lnTo>
                <a:lnTo>
                  <a:pt x="1892" y="1982"/>
                </a:lnTo>
                <a:lnTo>
                  <a:pt x="1842" y="1976"/>
                </a:lnTo>
                <a:lnTo>
                  <a:pt x="1792" y="1966"/>
                </a:lnTo>
                <a:lnTo>
                  <a:pt x="1738" y="1957"/>
                </a:lnTo>
                <a:lnTo>
                  <a:pt x="1685" y="1943"/>
                </a:lnTo>
                <a:lnTo>
                  <a:pt x="1629" y="1928"/>
                </a:lnTo>
                <a:lnTo>
                  <a:pt x="1571" y="1911"/>
                </a:lnTo>
                <a:lnTo>
                  <a:pt x="1514" y="1890"/>
                </a:lnTo>
                <a:lnTo>
                  <a:pt x="1455" y="1867"/>
                </a:lnTo>
                <a:lnTo>
                  <a:pt x="1393" y="1840"/>
                </a:lnTo>
                <a:lnTo>
                  <a:pt x="1393" y="1840"/>
                </a:lnTo>
                <a:lnTo>
                  <a:pt x="1328" y="1813"/>
                </a:lnTo>
                <a:lnTo>
                  <a:pt x="1263" y="1788"/>
                </a:lnTo>
                <a:lnTo>
                  <a:pt x="1200" y="1765"/>
                </a:lnTo>
                <a:lnTo>
                  <a:pt x="1138" y="1744"/>
                </a:lnTo>
                <a:lnTo>
                  <a:pt x="1079" y="1727"/>
                </a:lnTo>
                <a:lnTo>
                  <a:pt x="1020" y="1713"/>
                </a:lnTo>
                <a:lnTo>
                  <a:pt x="962" y="1700"/>
                </a:lnTo>
                <a:lnTo>
                  <a:pt x="905" y="1690"/>
                </a:lnTo>
                <a:lnTo>
                  <a:pt x="851" y="1681"/>
                </a:lnTo>
                <a:lnTo>
                  <a:pt x="797" y="1675"/>
                </a:lnTo>
                <a:lnTo>
                  <a:pt x="745" y="1671"/>
                </a:lnTo>
                <a:lnTo>
                  <a:pt x="696" y="1667"/>
                </a:lnTo>
                <a:lnTo>
                  <a:pt x="648" y="1666"/>
                </a:lnTo>
                <a:lnTo>
                  <a:pt x="602" y="1666"/>
                </a:lnTo>
                <a:lnTo>
                  <a:pt x="558" y="1666"/>
                </a:lnTo>
                <a:lnTo>
                  <a:pt x="516" y="1667"/>
                </a:lnTo>
                <a:lnTo>
                  <a:pt x="439" y="1675"/>
                </a:lnTo>
                <a:lnTo>
                  <a:pt x="370" y="1683"/>
                </a:lnTo>
                <a:lnTo>
                  <a:pt x="310" y="1694"/>
                </a:lnTo>
                <a:lnTo>
                  <a:pt x="259" y="1706"/>
                </a:lnTo>
                <a:lnTo>
                  <a:pt x="220" y="1715"/>
                </a:lnTo>
                <a:lnTo>
                  <a:pt x="190" y="1725"/>
                </a:lnTo>
                <a:lnTo>
                  <a:pt x="167" y="1735"/>
                </a:lnTo>
                <a:lnTo>
                  <a:pt x="167" y="264"/>
                </a:lnTo>
                <a:lnTo>
                  <a:pt x="167" y="264"/>
                </a:lnTo>
                <a:lnTo>
                  <a:pt x="186" y="255"/>
                </a:lnTo>
                <a:lnTo>
                  <a:pt x="209" y="243"/>
                </a:lnTo>
                <a:lnTo>
                  <a:pt x="240" y="230"/>
                </a:lnTo>
                <a:lnTo>
                  <a:pt x="280" y="217"/>
                </a:lnTo>
                <a:lnTo>
                  <a:pt x="330" y="201"/>
                </a:lnTo>
                <a:lnTo>
                  <a:pt x="387" y="188"/>
                </a:lnTo>
                <a:lnTo>
                  <a:pt x="452" y="176"/>
                </a:lnTo>
                <a:lnTo>
                  <a:pt x="489" y="172"/>
                </a:lnTo>
                <a:lnTo>
                  <a:pt x="527" y="171"/>
                </a:lnTo>
                <a:lnTo>
                  <a:pt x="567" y="169"/>
                </a:lnTo>
                <a:lnTo>
                  <a:pt x="608" y="167"/>
                </a:lnTo>
                <a:lnTo>
                  <a:pt x="652" y="169"/>
                </a:lnTo>
                <a:lnTo>
                  <a:pt x="698" y="171"/>
                </a:lnTo>
                <a:lnTo>
                  <a:pt x="744" y="174"/>
                </a:lnTo>
                <a:lnTo>
                  <a:pt x="793" y="180"/>
                </a:lnTo>
                <a:lnTo>
                  <a:pt x="845" y="188"/>
                </a:lnTo>
                <a:lnTo>
                  <a:pt x="897" y="199"/>
                </a:lnTo>
                <a:lnTo>
                  <a:pt x="952" y="211"/>
                </a:lnTo>
                <a:lnTo>
                  <a:pt x="1008" y="226"/>
                </a:lnTo>
                <a:lnTo>
                  <a:pt x="1066" y="243"/>
                </a:lnTo>
                <a:lnTo>
                  <a:pt x="1125" y="264"/>
                </a:lnTo>
                <a:lnTo>
                  <a:pt x="1188" y="287"/>
                </a:lnTo>
                <a:lnTo>
                  <a:pt x="1250" y="314"/>
                </a:lnTo>
                <a:lnTo>
                  <a:pt x="1250" y="314"/>
                </a:lnTo>
                <a:lnTo>
                  <a:pt x="1319" y="343"/>
                </a:lnTo>
                <a:lnTo>
                  <a:pt x="1387" y="370"/>
                </a:lnTo>
                <a:lnTo>
                  <a:pt x="1453" y="393"/>
                </a:lnTo>
                <a:lnTo>
                  <a:pt x="1518" y="412"/>
                </a:lnTo>
                <a:lnTo>
                  <a:pt x="1581" y="429"/>
                </a:lnTo>
                <a:lnTo>
                  <a:pt x="1640" y="445"/>
                </a:lnTo>
                <a:lnTo>
                  <a:pt x="1702" y="458"/>
                </a:lnTo>
                <a:lnTo>
                  <a:pt x="1759" y="468"/>
                </a:lnTo>
                <a:lnTo>
                  <a:pt x="1815" y="475"/>
                </a:lnTo>
                <a:lnTo>
                  <a:pt x="1869" y="483"/>
                </a:lnTo>
                <a:lnTo>
                  <a:pt x="1920" y="487"/>
                </a:lnTo>
                <a:lnTo>
                  <a:pt x="1972" y="491"/>
                </a:lnTo>
                <a:lnTo>
                  <a:pt x="2020" y="491"/>
                </a:lnTo>
                <a:lnTo>
                  <a:pt x="2066" y="491"/>
                </a:lnTo>
                <a:lnTo>
                  <a:pt x="2110" y="489"/>
                </a:lnTo>
                <a:lnTo>
                  <a:pt x="2152" y="487"/>
                </a:lnTo>
                <a:lnTo>
                  <a:pt x="2229" y="479"/>
                </a:lnTo>
                <a:lnTo>
                  <a:pt x="2298" y="470"/>
                </a:lnTo>
                <a:lnTo>
                  <a:pt x="2357" y="456"/>
                </a:lnTo>
                <a:lnTo>
                  <a:pt x="2407" y="445"/>
                </a:lnTo>
                <a:lnTo>
                  <a:pt x="2445" y="433"/>
                </a:lnTo>
                <a:lnTo>
                  <a:pt x="2474" y="424"/>
                </a:lnTo>
                <a:lnTo>
                  <a:pt x="2497" y="414"/>
                </a:lnTo>
                <a:lnTo>
                  <a:pt x="2497" y="18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6" name="Freeform 5" descr="star icon" title="star icon "/>
          <p:cNvSpPr>
            <a:spLocks noChangeAspect="1" noEditPoints="1"/>
          </p:cNvSpPr>
          <p:nvPr/>
        </p:nvSpPr>
        <p:spPr bwMode="auto">
          <a:xfrm>
            <a:off x="5065998" y="2042274"/>
            <a:ext cx="274320" cy="264114"/>
          </a:xfrm>
          <a:custGeom>
            <a:avLst/>
            <a:gdLst>
              <a:gd name="T0" fmla="*/ 2100 w 2634"/>
              <a:gd name="T1" fmla="*/ 2530 h 2536"/>
              <a:gd name="T2" fmla="*/ 2148 w 2634"/>
              <a:gd name="T3" fmla="*/ 2498 h 2536"/>
              <a:gd name="T4" fmla="*/ 2168 w 2634"/>
              <a:gd name="T5" fmla="*/ 2442 h 2536"/>
              <a:gd name="T6" fmla="*/ 2168 w 2634"/>
              <a:gd name="T7" fmla="*/ 2418 h 2536"/>
              <a:gd name="T8" fmla="*/ 2604 w 2634"/>
              <a:gd name="T9" fmla="*/ 1066 h 2536"/>
              <a:gd name="T10" fmla="*/ 2632 w 2634"/>
              <a:gd name="T11" fmla="*/ 1014 h 2536"/>
              <a:gd name="T12" fmla="*/ 2626 w 2634"/>
              <a:gd name="T13" fmla="*/ 956 h 2536"/>
              <a:gd name="T14" fmla="*/ 2604 w 2634"/>
              <a:gd name="T15" fmla="*/ 922 h 2536"/>
              <a:gd name="T16" fmla="*/ 2564 w 2634"/>
              <a:gd name="T17" fmla="*/ 896 h 2536"/>
              <a:gd name="T18" fmla="*/ 1406 w 2634"/>
              <a:gd name="T19" fmla="*/ 56 h 2536"/>
              <a:gd name="T20" fmla="*/ 1382 w 2634"/>
              <a:gd name="T21" fmla="*/ 24 h 2536"/>
              <a:gd name="T22" fmla="*/ 1328 w 2634"/>
              <a:gd name="T23" fmla="*/ 2 h 2536"/>
              <a:gd name="T24" fmla="*/ 1270 w 2634"/>
              <a:gd name="T25" fmla="*/ 12 h 2536"/>
              <a:gd name="T26" fmla="*/ 1244 w 2634"/>
              <a:gd name="T27" fmla="*/ 30 h 2536"/>
              <a:gd name="T28" fmla="*/ 870 w 2634"/>
              <a:gd name="T29" fmla="*/ 772 h 2536"/>
              <a:gd name="T30" fmla="*/ 64 w 2634"/>
              <a:gd name="T31" fmla="*/ 898 h 2536"/>
              <a:gd name="T32" fmla="*/ 18 w 2634"/>
              <a:gd name="T33" fmla="*/ 934 h 2536"/>
              <a:gd name="T34" fmla="*/ 0 w 2634"/>
              <a:gd name="T35" fmla="*/ 988 h 2536"/>
              <a:gd name="T36" fmla="*/ 4 w 2634"/>
              <a:gd name="T37" fmla="*/ 1024 h 2536"/>
              <a:gd name="T38" fmla="*/ 28 w 2634"/>
              <a:gd name="T39" fmla="*/ 1066 h 2536"/>
              <a:gd name="T40" fmla="*/ 464 w 2634"/>
              <a:gd name="T41" fmla="*/ 2418 h 2536"/>
              <a:gd name="T42" fmla="*/ 472 w 2634"/>
              <a:gd name="T43" fmla="*/ 2476 h 2536"/>
              <a:gd name="T44" fmla="*/ 510 w 2634"/>
              <a:gd name="T45" fmla="*/ 2520 h 2536"/>
              <a:gd name="T46" fmla="*/ 548 w 2634"/>
              <a:gd name="T47" fmla="*/ 2534 h 2536"/>
              <a:gd name="T48" fmla="*/ 596 w 2634"/>
              <a:gd name="T49" fmla="*/ 2532 h 2536"/>
              <a:gd name="T50" fmla="*/ 2022 w 2634"/>
              <a:gd name="T51" fmla="*/ 2524 h 2536"/>
              <a:gd name="T52" fmla="*/ 2050 w 2634"/>
              <a:gd name="T53" fmla="*/ 2534 h 2536"/>
              <a:gd name="T54" fmla="*/ 2080 w 2634"/>
              <a:gd name="T55" fmla="*/ 2536 h 2536"/>
              <a:gd name="T56" fmla="*/ 1362 w 2634"/>
              <a:gd name="T57" fmla="*/ 1952 h 2536"/>
              <a:gd name="T58" fmla="*/ 1328 w 2634"/>
              <a:gd name="T59" fmla="*/ 1942 h 2536"/>
              <a:gd name="T60" fmla="*/ 1292 w 2634"/>
              <a:gd name="T61" fmla="*/ 1944 h 2536"/>
              <a:gd name="T62" fmla="*/ 696 w 2634"/>
              <a:gd name="T63" fmla="*/ 2250 h 2536"/>
              <a:gd name="T64" fmla="*/ 802 w 2634"/>
              <a:gd name="T65" fmla="*/ 1598 h 2536"/>
              <a:gd name="T66" fmla="*/ 798 w 2634"/>
              <a:gd name="T67" fmla="*/ 1562 h 2536"/>
              <a:gd name="T68" fmla="*/ 780 w 2634"/>
              <a:gd name="T69" fmla="*/ 1530 h 2536"/>
              <a:gd name="T70" fmla="*/ 952 w 2634"/>
              <a:gd name="T71" fmla="*/ 966 h 2536"/>
              <a:gd name="T72" fmla="*/ 974 w 2634"/>
              <a:gd name="T73" fmla="*/ 960 h 2536"/>
              <a:gd name="T74" fmla="*/ 1004 w 2634"/>
              <a:gd name="T75" fmla="*/ 940 h 2536"/>
              <a:gd name="T76" fmla="*/ 1026 w 2634"/>
              <a:gd name="T77" fmla="*/ 910 h 2536"/>
              <a:gd name="T78" fmla="*/ 1606 w 2634"/>
              <a:gd name="T79" fmla="*/ 910 h 2536"/>
              <a:gd name="T80" fmla="*/ 1628 w 2634"/>
              <a:gd name="T81" fmla="*/ 940 h 2536"/>
              <a:gd name="T82" fmla="*/ 1658 w 2634"/>
              <a:gd name="T83" fmla="*/ 960 h 2536"/>
              <a:gd name="T84" fmla="*/ 2318 w 2634"/>
              <a:gd name="T85" fmla="*/ 1062 h 2536"/>
              <a:gd name="T86" fmla="*/ 1852 w 2634"/>
              <a:gd name="T87" fmla="*/ 1530 h 2536"/>
              <a:gd name="T88" fmla="*/ 1834 w 2634"/>
              <a:gd name="T89" fmla="*/ 1562 h 2536"/>
              <a:gd name="T90" fmla="*/ 1830 w 2634"/>
              <a:gd name="T91" fmla="*/ 1598 h 2536"/>
              <a:gd name="T92" fmla="*/ 1936 w 2634"/>
              <a:gd name="T93" fmla="*/ 2250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634" h="2536">
                <a:moveTo>
                  <a:pt x="2080" y="2536"/>
                </a:moveTo>
                <a:lnTo>
                  <a:pt x="2080" y="2536"/>
                </a:lnTo>
                <a:lnTo>
                  <a:pt x="2100" y="2530"/>
                </a:lnTo>
                <a:lnTo>
                  <a:pt x="2118" y="2522"/>
                </a:lnTo>
                <a:lnTo>
                  <a:pt x="2134" y="2512"/>
                </a:lnTo>
                <a:lnTo>
                  <a:pt x="2148" y="2498"/>
                </a:lnTo>
                <a:lnTo>
                  <a:pt x="2158" y="2480"/>
                </a:lnTo>
                <a:lnTo>
                  <a:pt x="2166" y="2462"/>
                </a:lnTo>
                <a:lnTo>
                  <a:pt x="2168" y="2442"/>
                </a:lnTo>
                <a:lnTo>
                  <a:pt x="2168" y="2422"/>
                </a:lnTo>
                <a:lnTo>
                  <a:pt x="2168" y="2422"/>
                </a:lnTo>
                <a:lnTo>
                  <a:pt x="2168" y="2418"/>
                </a:lnTo>
                <a:lnTo>
                  <a:pt x="2038" y="1628"/>
                </a:lnTo>
                <a:lnTo>
                  <a:pt x="2604" y="1066"/>
                </a:lnTo>
                <a:lnTo>
                  <a:pt x="2604" y="1066"/>
                </a:lnTo>
                <a:lnTo>
                  <a:pt x="2616" y="1050"/>
                </a:lnTo>
                <a:lnTo>
                  <a:pt x="2626" y="1032"/>
                </a:lnTo>
                <a:lnTo>
                  <a:pt x="2632" y="1014"/>
                </a:lnTo>
                <a:lnTo>
                  <a:pt x="2634" y="994"/>
                </a:lnTo>
                <a:lnTo>
                  <a:pt x="2632" y="974"/>
                </a:lnTo>
                <a:lnTo>
                  <a:pt x="2626" y="956"/>
                </a:lnTo>
                <a:lnTo>
                  <a:pt x="2616" y="938"/>
                </a:lnTo>
                <a:lnTo>
                  <a:pt x="2604" y="922"/>
                </a:lnTo>
                <a:lnTo>
                  <a:pt x="2604" y="922"/>
                </a:lnTo>
                <a:lnTo>
                  <a:pt x="2592" y="912"/>
                </a:lnTo>
                <a:lnTo>
                  <a:pt x="2578" y="902"/>
                </a:lnTo>
                <a:lnTo>
                  <a:pt x="2564" y="896"/>
                </a:lnTo>
                <a:lnTo>
                  <a:pt x="2548" y="892"/>
                </a:lnTo>
                <a:lnTo>
                  <a:pt x="1762" y="772"/>
                </a:lnTo>
                <a:lnTo>
                  <a:pt x="1406" y="56"/>
                </a:lnTo>
                <a:lnTo>
                  <a:pt x="1406" y="56"/>
                </a:lnTo>
                <a:lnTo>
                  <a:pt x="1396" y="40"/>
                </a:lnTo>
                <a:lnTo>
                  <a:pt x="1382" y="24"/>
                </a:lnTo>
                <a:lnTo>
                  <a:pt x="1366" y="14"/>
                </a:lnTo>
                <a:lnTo>
                  <a:pt x="1348" y="6"/>
                </a:lnTo>
                <a:lnTo>
                  <a:pt x="1328" y="2"/>
                </a:lnTo>
                <a:lnTo>
                  <a:pt x="1310" y="0"/>
                </a:lnTo>
                <a:lnTo>
                  <a:pt x="1290" y="4"/>
                </a:lnTo>
                <a:lnTo>
                  <a:pt x="1270" y="12"/>
                </a:lnTo>
                <a:lnTo>
                  <a:pt x="1270" y="12"/>
                </a:lnTo>
                <a:lnTo>
                  <a:pt x="1256" y="20"/>
                </a:lnTo>
                <a:lnTo>
                  <a:pt x="1244" y="30"/>
                </a:lnTo>
                <a:lnTo>
                  <a:pt x="1234" y="42"/>
                </a:lnTo>
                <a:lnTo>
                  <a:pt x="1226" y="56"/>
                </a:lnTo>
                <a:lnTo>
                  <a:pt x="870" y="772"/>
                </a:lnTo>
                <a:lnTo>
                  <a:pt x="84" y="892"/>
                </a:lnTo>
                <a:lnTo>
                  <a:pt x="84" y="892"/>
                </a:lnTo>
                <a:lnTo>
                  <a:pt x="64" y="898"/>
                </a:lnTo>
                <a:lnTo>
                  <a:pt x="46" y="906"/>
                </a:lnTo>
                <a:lnTo>
                  <a:pt x="32" y="918"/>
                </a:lnTo>
                <a:lnTo>
                  <a:pt x="18" y="934"/>
                </a:lnTo>
                <a:lnTo>
                  <a:pt x="8" y="950"/>
                </a:lnTo>
                <a:lnTo>
                  <a:pt x="2" y="968"/>
                </a:lnTo>
                <a:lnTo>
                  <a:pt x="0" y="988"/>
                </a:lnTo>
                <a:lnTo>
                  <a:pt x="0" y="1010"/>
                </a:lnTo>
                <a:lnTo>
                  <a:pt x="0" y="1010"/>
                </a:lnTo>
                <a:lnTo>
                  <a:pt x="4" y="1024"/>
                </a:lnTo>
                <a:lnTo>
                  <a:pt x="10" y="1040"/>
                </a:lnTo>
                <a:lnTo>
                  <a:pt x="18" y="1054"/>
                </a:lnTo>
                <a:lnTo>
                  <a:pt x="28" y="1066"/>
                </a:lnTo>
                <a:lnTo>
                  <a:pt x="594" y="1628"/>
                </a:lnTo>
                <a:lnTo>
                  <a:pt x="464" y="2418"/>
                </a:lnTo>
                <a:lnTo>
                  <a:pt x="464" y="2418"/>
                </a:lnTo>
                <a:lnTo>
                  <a:pt x="462" y="2438"/>
                </a:lnTo>
                <a:lnTo>
                  <a:pt x="466" y="2458"/>
                </a:lnTo>
                <a:lnTo>
                  <a:pt x="472" y="2476"/>
                </a:lnTo>
                <a:lnTo>
                  <a:pt x="482" y="2494"/>
                </a:lnTo>
                <a:lnTo>
                  <a:pt x="494" y="2508"/>
                </a:lnTo>
                <a:lnTo>
                  <a:pt x="510" y="2520"/>
                </a:lnTo>
                <a:lnTo>
                  <a:pt x="528" y="2530"/>
                </a:lnTo>
                <a:lnTo>
                  <a:pt x="548" y="2534"/>
                </a:lnTo>
                <a:lnTo>
                  <a:pt x="548" y="2534"/>
                </a:lnTo>
                <a:lnTo>
                  <a:pt x="564" y="2536"/>
                </a:lnTo>
                <a:lnTo>
                  <a:pt x="580" y="2536"/>
                </a:lnTo>
                <a:lnTo>
                  <a:pt x="596" y="2532"/>
                </a:lnTo>
                <a:lnTo>
                  <a:pt x="610" y="2524"/>
                </a:lnTo>
                <a:lnTo>
                  <a:pt x="1316" y="2156"/>
                </a:lnTo>
                <a:lnTo>
                  <a:pt x="2022" y="2524"/>
                </a:lnTo>
                <a:lnTo>
                  <a:pt x="2022" y="2524"/>
                </a:lnTo>
                <a:lnTo>
                  <a:pt x="2036" y="2530"/>
                </a:lnTo>
                <a:lnTo>
                  <a:pt x="2050" y="2534"/>
                </a:lnTo>
                <a:lnTo>
                  <a:pt x="2066" y="2536"/>
                </a:lnTo>
                <a:lnTo>
                  <a:pt x="2080" y="2536"/>
                </a:lnTo>
                <a:lnTo>
                  <a:pt x="2080" y="2536"/>
                </a:lnTo>
                <a:close/>
                <a:moveTo>
                  <a:pt x="1936" y="2250"/>
                </a:moveTo>
                <a:lnTo>
                  <a:pt x="1362" y="1952"/>
                </a:lnTo>
                <a:lnTo>
                  <a:pt x="1362" y="1952"/>
                </a:lnTo>
                <a:lnTo>
                  <a:pt x="1352" y="1946"/>
                </a:lnTo>
                <a:lnTo>
                  <a:pt x="1340" y="1944"/>
                </a:lnTo>
                <a:lnTo>
                  <a:pt x="1328" y="1942"/>
                </a:lnTo>
                <a:lnTo>
                  <a:pt x="1316" y="1940"/>
                </a:lnTo>
                <a:lnTo>
                  <a:pt x="1304" y="1942"/>
                </a:lnTo>
                <a:lnTo>
                  <a:pt x="1292" y="1944"/>
                </a:lnTo>
                <a:lnTo>
                  <a:pt x="1280" y="1946"/>
                </a:lnTo>
                <a:lnTo>
                  <a:pt x="1270" y="1952"/>
                </a:lnTo>
                <a:lnTo>
                  <a:pt x="696" y="2250"/>
                </a:lnTo>
                <a:lnTo>
                  <a:pt x="802" y="1610"/>
                </a:lnTo>
                <a:lnTo>
                  <a:pt x="802" y="1610"/>
                </a:lnTo>
                <a:lnTo>
                  <a:pt x="802" y="1598"/>
                </a:lnTo>
                <a:lnTo>
                  <a:pt x="802" y="1584"/>
                </a:lnTo>
                <a:lnTo>
                  <a:pt x="800" y="1572"/>
                </a:lnTo>
                <a:lnTo>
                  <a:pt x="798" y="1562"/>
                </a:lnTo>
                <a:lnTo>
                  <a:pt x="794" y="1550"/>
                </a:lnTo>
                <a:lnTo>
                  <a:pt x="788" y="1540"/>
                </a:lnTo>
                <a:lnTo>
                  <a:pt x="780" y="1530"/>
                </a:lnTo>
                <a:lnTo>
                  <a:pt x="772" y="1520"/>
                </a:lnTo>
                <a:lnTo>
                  <a:pt x="314" y="1062"/>
                </a:lnTo>
                <a:lnTo>
                  <a:pt x="952" y="966"/>
                </a:lnTo>
                <a:lnTo>
                  <a:pt x="952" y="966"/>
                </a:lnTo>
                <a:lnTo>
                  <a:pt x="964" y="964"/>
                </a:lnTo>
                <a:lnTo>
                  <a:pt x="974" y="960"/>
                </a:lnTo>
                <a:lnTo>
                  <a:pt x="986" y="954"/>
                </a:lnTo>
                <a:lnTo>
                  <a:pt x="996" y="948"/>
                </a:lnTo>
                <a:lnTo>
                  <a:pt x="1004" y="940"/>
                </a:lnTo>
                <a:lnTo>
                  <a:pt x="1014" y="932"/>
                </a:lnTo>
                <a:lnTo>
                  <a:pt x="1020" y="922"/>
                </a:lnTo>
                <a:lnTo>
                  <a:pt x="1026" y="910"/>
                </a:lnTo>
                <a:lnTo>
                  <a:pt x="1316" y="330"/>
                </a:lnTo>
                <a:lnTo>
                  <a:pt x="1606" y="910"/>
                </a:lnTo>
                <a:lnTo>
                  <a:pt x="1606" y="910"/>
                </a:lnTo>
                <a:lnTo>
                  <a:pt x="1612" y="922"/>
                </a:lnTo>
                <a:lnTo>
                  <a:pt x="1618" y="932"/>
                </a:lnTo>
                <a:lnTo>
                  <a:pt x="1628" y="940"/>
                </a:lnTo>
                <a:lnTo>
                  <a:pt x="1636" y="948"/>
                </a:lnTo>
                <a:lnTo>
                  <a:pt x="1646" y="954"/>
                </a:lnTo>
                <a:lnTo>
                  <a:pt x="1658" y="960"/>
                </a:lnTo>
                <a:lnTo>
                  <a:pt x="1668" y="964"/>
                </a:lnTo>
                <a:lnTo>
                  <a:pt x="1680" y="966"/>
                </a:lnTo>
                <a:lnTo>
                  <a:pt x="2318" y="1062"/>
                </a:lnTo>
                <a:lnTo>
                  <a:pt x="1860" y="1520"/>
                </a:lnTo>
                <a:lnTo>
                  <a:pt x="1860" y="1520"/>
                </a:lnTo>
                <a:lnTo>
                  <a:pt x="1852" y="1530"/>
                </a:lnTo>
                <a:lnTo>
                  <a:pt x="1844" y="1540"/>
                </a:lnTo>
                <a:lnTo>
                  <a:pt x="1838" y="1550"/>
                </a:lnTo>
                <a:lnTo>
                  <a:pt x="1834" y="1562"/>
                </a:lnTo>
                <a:lnTo>
                  <a:pt x="1832" y="1572"/>
                </a:lnTo>
                <a:lnTo>
                  <a:pt x="1830" y="1584"/>
                </a:lnTo>
                <a:lnTo>
                  <a:pt x="1830" y="1598"/>
                </a:lnTo>
                <a:lnTo>
                  <a:pt x="1830" y="1610"/>
                </a:lnTo>
                <a:lnTo>
                  <a:pt x="1936" y="2250"/>
                </a:lnTo>
                <a:lnTo>
                  <a:pt x="1936" y="22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8" name="Freeform 265" descr="heart icon" title="heart icon "/>
          <p:cNvSpPr>
            <a:spLocks noChangeAspect="1" noEditPoints="1"/>
          </p:cNvSpPr>
          <p:nvPr/>
        </p:nvSpPr>
        <p:spPr bwMode="auto">
          <a:xfrm>
            <a:off x="5534329" y="2054264"/>
            <a:ext cx="274320" cy="240134"/>
          </a:xfrm>
          <a:custGeom>
            <a:avLst/>
            <a:gdLst>
              <a:gd name="T0" fmla="*/ 3468 w 3916"/>
              <a:gd name="T1" fmla="*/ 218 h 3428"/>
              <a:gd name="T2" fmla="*/ 3232 w 3916"/>
              <a:gd name="T3" fmla="*/ 82 h 3428"/>
              <a:gd name="T4" fmla="*/ 2978 w 3916"/>
              <a:gd name="T5" fmla="*/ 12 h 3428"/>
              <a:gd name="T6" fmla="*/ 2714 w 3916"/>
              <a:gd name="T7" fmla="*/ 6 h 3428"/>
              <a:gd name="T8" fmla="*/ 2456 w 3916"/>
              <a:gd name="T9" fmla="*/ 64 h 3428"/>
              <a:gd name="T10" fmla="*/ 2216 w 3916"/>
              <a:gd name="T11" fmla="*/ 186 h 3428"/>
              <a:gd name="T12" fmla="*/ 1958 w 3916"/>
              <a:gd name="T13" fmla="*/ 416 h 3428"/>
              <a:gd name="T14" fmla="*/ 1744 w 3916"/>
              <a:gd name="T15" fmla="*/ 218 h 3428"/>
              <a:gd name="T16" fmla="*/ 1510 w 3916"/>
              <a:gd name="T17" fmla="*/ 82 h 3428"/>
              <a:gd name="T18" fmla="*/ 1254 w 3916"/>
              <a:gd name="T19" fmla="*/ 12 h 3428"/>
              <a:gd name="T20" fmla="*/ 992 w 3916"/>
              <a:gd name="T21" fmla="*/ 6 h 3428"/>
              <a:gd name="T22" fmla="*/ 734 w 3916"/>
              <a:gd name="T23" fmla="*/ 64 h 3428"/>
              <a:gd name="T24" fmla="*/ 492 w 3916"/>
              <a:gd name="T25" fmla="*/ 186 h 3428"/>
              <a:gd name="T26" fmla="*/ 320 w 3916"/>
              <a:gd name="T27" fmla="*/ 328 h 3428"/>
              <a:gd name="T28" fmla="*/ 152 w 3916"/>
              <a:gd name="T29" fmla="*/ 552 h 3428"/>
              <a:gd name="T30" fmla="*/ 44 w 3916"/>
              <a:gd name="T31" fmla="*/ 802 h 3428"/>
              <a:gd name="T32" fmla="*/ 0 w 3916"/>
              <a:gd name="T33" fmla="*/ 1066 h 3428"/>
              <a:gd name="T34" fmla="*/ 20 w 3916"/>
              <a:gd name="T35" fmla="*/ 1334 h 3428"/>
              <a:gd name="T36" fmla="*/ 102 w 3916"/>
              <a:gd name="T37" fmla="*/ 1592 h 3428"/>
              <a:gd name="T38" fmla="*/ 246 w 3916"/>
              <a:gd name="T39" fmla="*/ 1826 h 3428"/>
              <a:gd name="T40" fmla="*/ 1700 w 3916"/>
              <a:gd name="T41" fmla="*/ 3318 h 3428"/>
              <a:gd name="T42" fmla="*/ 1854 w 3916"/>
              <a:gd name="T43" fmla="*/ 3412 h 3428"/>
              <a:gd name="T44" fmla="*/ 2028 w 3916"/>
              <a:gd name="T45" fmla="*/ 3422 h 3428"/>
              <a:gd name="T46" fmla="*/ 2188 w 3916"/>
              <a:gd name="T47" fmla="*/ 3344 h 3428"/>
              <a:gd name="T48" fmla="*/ 3634 w 3916"/>
              <a:gd name="T49" fmla="*/ 1870 h 3428"/>
              <a:gd name="T50" fmla="*/ 3790 w 3916"/>
              <a:gd name="T51" fmla="*/ 1640 h 3428"/>
              <a:gd name="T52" fmla="*/ 3884 w 3916"/>
              <a:gd name="T53" fmla="*/ 1386 h 3428"/>
              <a:gd name="T54" fmla="*/ 3916 w 3916"/>
              <a:gd name="T55" fmla="*/ 1120 h 3428"/>
              <a:gd name="T56" fmla="*/ 3884 w 3916"/>
              <a:gd name="T57" fmla="*/ 854 h 3428"/>
              <a:gd name="T58" fmla="*/ 3790 w 3916"/>
              <a:gd name="T59" fmla="*/ 600 h 3428"/>
              <a:gd name="T60" fmla="*/ 3634 w 3916"/>
              <a:gd name="T61" fmla="*/ 370 h 3428"/>
              <a:gd name="T62" fmla="*/ 2730 w 3916"/>
              <a:gd name="T63" fmla="*/ 2440 h 3428"/>
              <a:gd name="T64" fmla="*/ 2012 w 3916"/>
              <a:gd name="T65" fmla="*/ 3168 h 3428"/>
              <a:gd name="T66" fmla="*/ 1910 w 3916"/>
              <a:gd name="T67" fmla="*/ 3174 h 3428"/>
              <a:gd name="T68" fmla="*/ 1354 w 3916"/>
              <a:gd name="T69" fmla="*/ 2618 h 3428"/>
              <a:gd name="T70" fmla="*/ 410 w 3916"/>
              <a:gd name="T71" fmla="*/ 1634 h 3428"/>
              <a:gd name="T72" fmla="*/ 306 w 3916"/>
              <a:gd name="T73" fmla="*/ 1448 h 3428"/>
              <a:gd name="T74" fmla="*/ 254 w 3916"/>
              <a:gd name="T75" fmla="*/ 1244 h 3428"/>
              <a:gd name="T76" fmla="*/ 248 w 3916"/>
              <a:gd name="T77" fmla="*/ 1036 h 3428"/>
              <a:gd name="T78" fmla="*/ 292 w 3916"/>
              <a:gd name="T79" fmla="*/ 830 h 3428"/>
              <a:gd name="T80" fmla="*/ 384 w 3916"/>
              <a:gd name="T81" fmla="*/ 638 h 3428"/>
              <a:gd name="T82" fmla="*/ 494 w 3916"/>
              <a:gd name="T83" fmla="*/ 502 h 3428"/>
              <a:gd name="T84" fmla="*/ 664 w 3916"/>
              <a:gd name="T85" fmla="*/ 366 h 3428"/>
              <a:gd name="T86" fmla="*/ 854 w 3916"/>
              <a:gd name="T87" fmla="*/ 282 h 3428"/>
              <a:gd name="T88" fmla="*/ 1056 w 3916"/>
              <a:gd name="T89" fmla="*/ 246 h 3428"/>
              <a:gd name="T90" fmla="*/ 1258 w 3916"/>
              <a:gd name="T91" fmla="*/ 262 h 3428"/>
              <a:gd name="T92" fmla="*/ 1454 w 3916"/>
              <a:gd name="T93" fmla="*/ 326 h 3428"/>
              <a:gd name="T94" fmla="*/ 1634 w 3916"/>
              <a:gd name="T95" fmla="*/ 442 h 3428"/>
              <a:gd name="T96" fmla="*/ 2214 w 3916"/>
              <a:gd name="T97" fmla="*/ 502 h 3428"/>
              <a:gd name="T98" fmla="*/ 2384 w 3916"/>
              <a:gd name="T99" fmla="*/ 366 h 3428"/>
              <a:gd name="T100" fmla="*/ 2574 w 3916"/>
              <a:gd name="T101" fmla="*/ 282 h 3428"/>
              <a:gd name="T102" fmla="*/ 2776 w 3916"/>
              <a:gd name="T103" fmla="*/ 246 h 3428"/>
              <a:gd name="T104" fmla="*/ 2978 w 3916"/>
              <a:gd name="T105" fmla="*/ 262 h 3428"/>
              <a:gd name="T106" fmla="*/ 3174 w 3916"/>
              <a:gd name="T107" fmla="*/ 326 h 3428"/>
              <a:gd name="T108" fmla="*/ 3354 w 3916"/>
              <a:gd name="T109" fmla="*/ 442 h 3428"/>
              <a:gd name="T110" fmla="*/ 3476 w 3916"/>
              <a:gd name="T111" fmla="*/ 568 h 3428"/>
              <a:gd name="T112" fmla="*/ 3588 w 3916"/>
              <a:gd name="T113" fmla="*/ 752 h 3428"/>
              <a:gd name="T114" fmla="*/ 3652 w 3916"/>
              <a:gd name="T115" fmla="*/ 952 h 3428"/>
              <a:gd name="T116" fmla="*/ 3666 w 3916"/>
              <a:gd name="T117" fmla="*/ 1160 h 3428"/>
              <a:gd name="T118" fmla="*/ 3632 w 3916"/>
              <a:gd name="T119" fmla="*/ 1368 h 3428"/>
              <a:gd name="T120" fmla="*/ 3550 w 3916"/>
              <a:gd name="T121" fmla="*/ 1562 h 3428"/>
              <a:gd name="T122" fmla="*/ 3418 w 3916"/>
              <a:gd name="T123" fmla="*/ 1736 h 3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16" h="3428">
                <a:moveTo>
                  <a:pt x="3594" y="328"/>
                </a:moveTo>
                <a:lnTo>
                  <a:pt x="3594" y="328"/>
                </a:lnTo>
                <a:lnTo>
                  <a:pt x="3554" y="288"/>
                </a:lnTo>
                <a:lnTo>
                  <a:pt x="3512" y="252"/>
                </a:lnTo>
                <a:lnTo>
                  <a:pt x="3468" y="218"/>
                </a:lnTo>
                <a:lnTo>
                  <a:pt x="3422" y="186"/>
                </a:lnTo>
                <a:lnTo>
                  <a:pt x="3376" y="156"/>
                </a:lnTo>
                <a:lnTo>
                  <a:pt x="3330" y="128"/>
                </a:lnTo>
                <a:lnTo>
                  <a:pt x="3282" y="104"/>
                </a:lnTo>
                <a:lnTo>
                  <a:pt x="3232" y="82"/>
                </a:lnTo>
                <a:lnTo>
                  <a:pt x="3182" y="64"/>
                </a:lnTo>
                <a:lnTo>
                  <a:pt x="3132" y="46"/>
                </a:lnTo>
                <a:lnTo>
                  <a:pt x="3080" y="32"/>
                </a:lnTo>
                <a:lnTo>
                  <a:pt x="3030" y="22"/>
                </a:lnTo>
                <a:lnTo>
                  <a:pt x="2978" y="12"/>
                </a:lnTo>
                <a:lnTo>
                  <a:pt x="2924" y="6"/>
                </a:lnTo>
                <a:lnTo>
                  <a:pt x="2872" y="2"/>
                </a:lnTo>
                <a:lnTo>
                  <a:pt x="2820" y="0"/>
                </a:lnTo>
                <a:lnTo>
                  <a:pt x="2768" y="2"/>
                </a:lnTo>
                <a:lnTo>
                  <a:pt x="2714" y="6"/>
                </a:lnTo>
                <a:lnTo>
                  <a:pt x="2662" y="12"/>
                </a:lnTo>
                <a:lnTo>
                  <a:pt x="2610" y="22"/>
                </a:lnTo>
                <a:lnTo>
                  <a:pt x="2558" y="32"/>
                </a:lnTo>
                <a:lnTo>
                  <a:pt x="2508" y="46"/>
                </a:lnTo>
                <a:lnTo>
                  <a:pt x="2456" y="64"/>
                </a:lnTo>
                <a:lnTo>
                  <a:pt x="2408" y="82"/>
                </a:lnTo>
                <a:lnTo>
                  <a:pt x="2358" y="104"/>
                </a:lnTo>
                <a:lnTo>
                  <a:pt x="2310" y="128"/>
                </a:lnTo>
                <a:lnTo>
                  <a:pt x="2262" y="156"/>
                </a:lnTo>
                <a:lnTo>
                  <a:pt x="2216" y="186"/>
                </a:lnTo>
                <a:lnTo>
                  <a:pt x="2172" y="218"/>
                </a:lnTo>
                <a:lnTo>
                  <a:pt x="2128" y="252"/>
                </a:lnTo>
                <a:lnTo>
                  <a:pt x="2086" y="288"/>
                </a:lnTo>
                <a:lnTo>
                  <a:pt x="2044" y="328"/>
                </a:lnTo>
                <a:lnTo>
                  <a:pt x="1958" y="416"/>
                </a:lnTo>
                <a:lnTo>
                  <a:pt x="1872" y="328"/>
                </a:lnTo>
                <a:lnTo>
                  <a:pt x="1872" y="328"/>
                </a:lnTo>
                <a:lnTo>
                  <a:pt x="1830" y="288"/>
                </a:lnTo>
                <a:lnTo>
                  <a:pt x="1788" y="252"/>
                </a:lnTo>
                <a:lnTo>
                  <a:pt x="1744" y="218"/>
                </a:lnTo>
                <a:lnTo>
                  <a:pt x="1700" y="186"/>
                </a:lnTo>
                <a:lnTo>
                  <a:pt x="1654" y="156"/>
                </a:lnTo>
                <a:lnTo>
                  <a:pt x="1606" y="128"/>
                </a:lnTo>
                <a:lnTo>
                  <a:pt x="1558" y="104"/>
                </a:lnTo>
                <a:lnTo>
                  <a:pt x="1510" y="82"/>
                </a:lnTo>
                <a:lnTo>
                  <a:pt x="1460" y="64"/>
                </a:lnTo>
                <a:lnTo>
                  <a:pt x="1408" y="46"/>
                </a:lnTo>
                <a:lnTo>
                  <a:pt x="1358" y="32"/>
                </a:lnTo>
                <a:lnTo>
                  <a:pt x="1306" y="22"/>
                </a:lnTo>
                <a:lnTo>
                  <a:pt x="1254" y="12"/>
                </a:lnTo>
                <a:lnTo>
                  <a:pt x="1202" y="6"/>
                </a:lnTo>
                <a:lnTo>
                  <a:pt x="1148" y="2"/>
                </a:lnTo>
                <a:lnTo>
                  <a:pt x="1096" y="0"/>
                </a:lnTo>
                <a:lnTo>
                  <a:pt x="1044" y="2"/>
                </a:lnTo>
                <a:lnTo>
                  <a:pt x="992" y="6"/>
                </a:lnTo>
                <a:lnTo>
                  <a:pt x="938" y="12"/>
                </a:lnTo>
                <a:lnTo>
                  <a:pt x="886" y="22"/>
                </a:lnTo>
                <a:lnTo>
                  <a:pt x="836" y="32"/>
                </a:lnTo>
                <a:lnTo>
                  <a:pt x="784" y="46"/>
                </a:lnTo>
                <a:lnTo>
                  <a:pt x="734" y="64"/>
                </a:lnTo>
                <a:lnTo>
                  <a:pt x="684" y="82"/>
                </a:lnTo>
                <a:lnTo>
                  <a:pt x="634" y="104"/>
                </a:lnTo>
                <a:lnTo>
                  <a:pt x="586" y="128"/>
                </a:lnTo>
                <a:lnTo>
                  <a:pt x="538" y="156"/>
                </a:lnTo>
                <a:lnTo>
                  <a:pt x="492" y="186"/>
                </a:lnTo>
                <a:lnTo>
                  <a:pt x="448" y="218"/>
                </a:lnTo>
                <a:lnTo>
                  <a:pt x="404" y="252"/>
                </a:lnTo>
                <a:lnTo>
                  <a:pt x="362" y="288"/>
                </a:lnTo>
                <a:lnTo>
                  <a:pt x="320" y="328"/>
                </a:lnTo>
                <a:lnTo>
                  <a:pt x="320" y="328"/>
                </a:lnTo>
                <a:lnTo>
                  <a:pt x="282" y="370"/>
                </a:lnTo>
                <a:lnTo>
                  <a:pt x="246" y="414"/>
                </a:lnTo>
                <a:lnTo>
                  <a:pt x="212" y="458"/>
                </a:lnTo>
                <a:lnTo>
                  <a:pt x="180" y="504"/>
                </a:lnTo>
                <a:lnTo>
                  <a:pt x="152" y="552"/>
                </a:lnTo>
                <a:lnTo>
                  <a:pt x="124" y="600"/>
                </a:lnTo>
                <a:lnTo>
                  <a:pt x="102" y="648"/>
                </a:lnTo>
                <a:lnTo>
                  <a:pt x="80" y="698"/>
                </a:lnTo>
                <a:lnTo>
                  <a:pt x="62" y="750"/>
                </a:lnTo>
                <a:lnTo>
                  <a:pt x="44" y="802"/>
                </a:lnTo>
                <a:lnTo>
                  <a:pt x="30" y="854"/>
                </a:lnTo>
                <a:lnTo>
                  <a:pt x="20" y="906"/>
                </a:lnTo>
                <a:lnTo>
                  <a:pt x="10" y="960"/>
                </a:lnTo>
                <a:lnTo>
                  <a:pt x="4" y="1012"/>
                </a:lnTo>
                <a:lnTo>
                  <a:pt x="0" y="1066"/>
                </a:lnTo>
                <a:lnTo>
                  <a:pt x="0" y="1120"/>
                </a:lnTo>
                <a:lnTo>
                  <a:pt x="0" y="1174"/>
                </a:lnTo>
                <a:lnTo>
                  <a:pt x="4" y="1228"/>
                </a:lnTo>
                <a:lnTo>
                  <a:pt x="10" y="1280"/>
                </a:lnTo>
                <a:lnTo>
                  <a:pt x="20" y="1334"/>
                </a:lnTo>
                <a:lnTo>
                  <a:pt x="30" y="1386"/>
                </a:lnTo>
                <a:lnTo>
                  <a:pt x="44" y="1438"/>
                </a:lnTo>
                <a:lnTo>
                  <a:pt x="62" y="1490"/>
                </a:lnTo>
                <a:lnTo>
                  <a:pt x="80" y="1542"/>
                </a:lnTo>
                <a:lnTo>
                  <a:pt x="102" y="1592"/>
                </a:lnTo>
                <a:lnTo>
                  <a:pt x="124" y="1640"/>
                </a:lnTo>
                <a:lnTo>
                  <a:pt x="152" y="1688"/>
                </a:lnTo>
                <a:lnTo>
                  <a:pt x="180" y="1736"/>
                </a:lnTo>
                <a:lnTo>
                  <a:pt x="212" y="1782"/>
                </a:lnTo>
                <a:lnTo>
                  <a:pt x="246" y="1826"/>
                </a:lnTo>
                <a:lnTo>
                  <a:pt x="282" y="1870"/>
                </a:lnTo>
                <a:lnTo>
                  <a:pt x="320" y="1912"/>
                </a:lnTo>
                <a:lnTo>
                  <a:pt x="1182" y="2792"/>
                </a:lnTo>
                <a:lnTo>
                  <a:pt x="1700" y="3318"/>
                </a:lnTo>
                <a:lnTo>
                  <a:pt x="1700" y="3318"/>
                </a:lnTo>
                <a:lnTo>
                  <a:pt x="1728" y="3344"/>
                </a:lnTo>
                <a:lnTo>
                  <a:pt x="1756" y="3366"/>
                </a:lnTo>
                <a:lnTo>
                  <a:pt x="1788" y="3386"/>
                </a:lnTo>
                <a:lnTo>
                  <a:pt x="1820" y="3400"/>
                </a:lnTo>
                <a:lnTo>
                  <a:pt x="1854" y="3412"/>
                </a:lnTo>
                <a:lnTo>
                  <a:pt x="1888" y="3422"/>
                </a:lnTo>
                <a:lnTo>
                  <a:pt x="1922" y="3426"/>
                </a:lnTo>
                <a:lnTo>
                  <a:pt x="1958" y="3428"/>
                </a:lnTo>
                <a:lnTo>
                  <a:pt x="1992" y="3426"/>
                </a:lnTo>
                <a:lnTo>
                  <a:pt x="2028" y="3422"/>
                </a:lnTo>
                <a:lnTo>
                  <a:pt x="2062" y="3412"/>
                </a:lnTo>
                <a:lnTo>
                  <a:pt x="2096" y="3400"/>
                </a:lnTo>
                <a:lnTo>
                  <a:pt x="2128" y="3386"/>
                </a:lnTo>
                <a:lnTo>
                  <a:pt x="2160" y="3366"/>
                </a:lnTo>
                <a:lnTo>
                  <a:pt x="2188" y="3344"/>
                </a:lnTo>
                <a:lnTo>
                  <a:pt x="2216" y="3318"/>
                </a:lnTo>
                <a:lnTo>
                  <a:pt x="2734" y="2792"/>
                </a:lnTo>
                <a:lnTo>
                  <a:pt x="3594" y="1912"/>
                </a:lnTo>
                <a:lnTo>
                  <a:pt x="3594" y="1912"/>
                </a:lnTo>
                <a:lnTo>
                  <a:pt x="3634" y="1870"/>
                </a:lnTo>
                <a:lnTo>
                  <a:pt x="3670" y="1826"/>
                </a:lnTo>
                <a:lnTo>
                  <a:pt x="3704" y="1782"/>
                </a:lnTo>
                <a:lnTo>
                  <a:pt x="3736" y="1736"/>
                </a:lnTo>
                <a:lnTo>
                  <a:pt x="3764" y="1688"/>
                </a:lnTo>
                <a:lnTo>
                  <a:pt x="3790" y="1640"/>
                </a:lnTo>
                <a:lnTo>
                  <a:pt x="3814" y="1592"/>
                </a:lnTo>
                <a:lnTo>
                  <a:pt x="3836" y="1542"/>
                </a:lnTo>
                <a:lnTo>
                  <a:pt x="3854" y="1490"/>
                </a:lnTo>
                <a:lnTo>
                  <a:pt x="3872" y="1438"/>
                </a:lnTo>
                <a:lnTo>
                  <a:pt x="3884" y="1386"/>
                </a:lnTo>
                <a:lnTo>
                  <a:pt x="3896" y="1334"/>
                </a:lnTo>
                <a:lnTo>
                  <a:pt x="3906" y="1280"/>
                </a:lnTo>
                <a:lnTo>
                  <a:pt x="3912" y="1228"/>
                </a:lnTo>
                <a:lnTo>
                  <a:pt x="3916" y="1174"/>
                </a:lnTo>
                <a:lnTo>
                  <a:pt x="3916" y="1120"/>
                </a:lnTo>
                <a:lnTo>
                  <a:pt x="3916" y="1066"/>
                </a:lnTo>
                <a:lnTo>
                  <a:pt x="3912" y="1012"/>
                </a:lnTo>
                <a:lnTo>
                  <a:pt x="3906" y="960"/>
                </a:lnTo>
                <a:lnTo>
                  <a:pt x="3896" y="906"/>
                </a:lnTo>
                <a:lnTo>
                  <a:pt x="3884" y="854"/>
                </a:lnTo>
                <a:lnTo>
                  <a:pt x="3872" y="802"/>
                </a:lnTo>
                <a:lnTo>
                  <a:pt x="3854" y="750"/>
                </a:lnTo>
                <a:lnTo>
                  <a:pt x="3836" y="698"/>
                </a:lnTo>
                <a:lnTo>
                  <a:pt x="3814" y="648"/>
                </a:lnTo>
                <a:lnTo>
                  <a:pt x="3790" y="600"/>
                </a:lnTo>
                <a:lnTo>
                  <a:pt x="3764" y="552"/>
                </a:lnTo>
                <a:lnTo>
                  <a:pt x="3736" y="504"/>
                </a:lnTo>
                <a:lnTo>
                  <a:pt x="3704" y="458"/>
                </a:lnTo>
                <a:lnTo>
                  <a:pt x="3670" y="414"/>
                </a:lnTo>
                <a:lnTo>
                  <a:pt x="3634" y="370"/>
                </a:lnTo>
                <a:lnTo>
                  <a:pt x="3594" y="328"/>
                </a:lnTo>
                <a:lnTo>
                  <a:pt x="3594" y="328"/>
                </a:lnTo>
                <a:close/>
                <a:moveTo>
                  <a:pt x="3418" y="1736"/>
                </a:moveTo>
                <a:lnTo>
                  <a:pt x="2730" y="2440"/>
                </a:lnTo>
                <a:lnTo>
                  <a:pt x="2730" y="2440"/>
                </a:lnTo>
                <a:lnTo>
                  <a:pt x="2042" y="3146"/>
                </a:lnTo>
                <a:lnTo>
                  <a:pt x="2042" y="3146"/>
                </a:lnTo>
                <a:lnTo>
                  <a:pt x="2032" y="3156"/>
                </a:lnTo>
                <a:lnTo>
                  <a:pt x="2024" y="3162"/>
                </a:lnTo>
                <a:lnTo>
                  <a:pt x="2012" y="3168"/>
                </a:lnTo>
                <a:lnTo>
                  <a:pt x="2002" y="3174"/>
                </a:lnTo>
                <a:lnTo>
                  <a:pt x="1980" y="3180"/>
                </a:lnTo>
                <a:lnTo>
                  <a:pt x="1956" y="3184"/>
                </a:lnTo>
                <a:lnTo>
                  <a:pt x="1932" y="3180"/>
                </a:lnTo>
                <a:lnTo>
                  <a:pt x="1910" y="3174"/>
                </a:lnTo>
                <a:lnTo>
                  <a:pt x="1900" y="3168"/>
                </a:lnTo>
                <a:lnTo>
                  <a:pt x="1890" y="3162"/>
                </a:lnTo>
                <a:lnTo>
                  <a:pt x="1880" y="3156"/>
                </a:lnTo>
                <a:lnTo>
                  <a:pt x="1870" y="3146"/>
                </a:lnTo>
                <a:lnTo>
                  <a:pt x="1354" y="2618"/>
                </a:lnTo>
                <a:lnTo>
                  <a:pt x="494" y="1736"/>
                </a:lnTo>
                <a:lnTo>
                  <a:pt x="494" y="1736"/>
                </a:lnTo>
                <a:lnTo>
                  <a:pt x="464" y="1704"/>
                </a:lnTo>
                <a:lnTo>
                  <a:pt x="436" y="1670"/>
                </a:lnTo>
                <a:lnTo>
                  <a:pt x="410" y="1634"/>
                </a:lnTo>
                <a:lnTo>
                  <a:pt x="384" y="1598"/>
                </a:lnTo>
                <a:lnTo>
                  <a:pt x="362" y="1562"/>
                </a:lnTo>
                <a:lnTo>
                  <a:pt x="342" y="1524"/>
                </a:lnTo>
                <a:lnTo>
                  <a:pt x="324" y="1486"/>
                </a:lnTo>
                <a:lnTo>
                  <a:pt x="306" y="1448"/>
                </a:lnTo>
                <a:lnTo>
                  <a:pt x="292" y="1408"/>
                </a:lnTo>
                <a:lnTo>
                  <a:pt x="280" y="1368"/>
                </a:lnTo>
                <a:lnTo>
                  <a:pt x="268" y="1326"/>
                </a:lnTo>
                <a:lnTo>
                  <a:pt x="260" y="1286"/>
                </a:lnTo>
                <a:lnTo>
                  <a:pt x="254" y="1244"/>
                </a:lnTo>
                <a:lnTo>
                  <a:pt x="248" y="1202"/>
                </a:lnTo>
                <a:lnTo>
                  <a:pt x="246" y="1160"/>
                </a:lnTo>
                <a:lnTo>
                  <a:pt x="244" y="1118"/>
                </a:lnTo>
                <a:lnTo>
                  <a:pt x="246" y="1076"/>
                </a:lnTo>
                <a:lnTo>
                  <a:pt x="248" y="1036"/>
                </a:lnTo>
                <a:lnTo>
                  <a:pt x="254" y="994"/>
                </a:lnTo>
                <a:lnTo>
                  <a:pt x="260" y="952"/>
                </a:lnTo>
                <a:lnTo>
                  <a:pt x="268" y="910"/>
                </a:lnTo>
                <a:lnTo>
                  <a:pt x="280" y="870"/>
                </a:lnTo>
                <a:lnTo>
                  <a:pt x="292" y="830"/>
                </a:lnTo>
                <a:lnTo>
                  <a:pt x="306" y="790"/>
                </a:lnTo>
                <a:lnTo>
                  <a:pt x="324" y="752"/>
                </a:lnTo>
                <a:lnTo>
                  <a:pt x="342" y="712"/>
                </a:lnTo>
                <a:lnTo>
                  <a:pt x="362" y="676"/>
                </a:lnTo>
                <a:lnTo>
                  <a:pt x="384" y="638"/>
                </a:lnTo>
                <a:lnTo>
                  <a:pt x="410" y="602"/>
                </a:lnTo>
                <a:lnTo>
                  <a:pt x="436" y="568"/>
                </a:lnTo>
                <a:lnTo>
                  <a:pt x="464" y="534"/>
                </a:lnTo>
                <a:lnTo>
                  <a:pt x="494" y="502"/>
                </a:lnTo>
                <a:lnTo>
                  <a:pt x="494" y="502"/>
                </a:lnTo>
                <a:lnTo>
                  <a:pt x="526" y="470"/>
                </a:lnTo>
                <a:lnTo>
                  <a:pt x="558" y="442"/>
                </a:lnTo>
                <a:lnTo>
                  <a:pt x="592" y="414"/>
                </a:lnTo>
                <a:lnTo>
                  <a:pt x="628" y="390"/>
                </a:lnTo>
                <a:lnTo>
                  <a:pt x="664" y="366"/>
                </a:lnTo>
                <a:lnTo>
                  <a:pt x="700" y="346"/>
                </a:lnTo>
                <a:lnTo>
                  <a:pt x="738" y="326"/>
                </a:lnTo>
                <a:lnTo>
                  <a:pt x="776" y="310"/>
                </a:lnTo>
                <a:lnTo>
                  <a:pt x="814" y="294"/>
                </a:lnTo>
                <a:lnTo>
                  <a:pt x="854" y="282"/>
                </a:lnTo>
                <a:lnTo>
                  <a:pt x="894" y="270"/>
                </a:lnTo>
                <a:lnTo>
                  <a:pt x="934" y="262"/>
                </a:lnTo>
                <a:lnTo>
                  <a:pt x="974" y="254"/>
                </a:lnTo>
                <a:lnTo>
                  <a:pt x="1014" y="250"/>
                </a:lnTo>
                <a:lnTo>
                  <a:pt x="1056" y="246"/>
                </a:lnTo>
                <a:lnTo>
                  <a:pt x="1096" y="246"/>
                </a:lnTo>
                <a:lnTo>
                  <a:pt x="1136" y="246"/>
                </a:lnTo>
                <a:lnTo>
                  <a:pt x="1178" y="250"/>
                </a:lnTo>
                <a:lnTo>
                  <a:pt x="1218" y="254"/>
                </a:lnTo>
                <a:lnTo>
                  <a:pt x="1258" y="262"/>
                </a:lnTo>
                <a:lnTo>
                  <a:pt x="1298" y="270"/>
                </a:lnTo>
                <a:lnTo>
                  <a:pt x="1338" y="282"/>
                </a:lnTo>
                <a:lnTo>
                  <a:pt x="1378" y="294"/>
                </a:lnTo>
                <a:lnTo>
                  <a:pt x="1416" y="310"/>
                </a:lnTo>
                <a:lnTo>
                  <a:pt x="1454" y="326"/>
                </a:lnTo>
                <a:lnTo>
                  <a:pt x="1492" y="346"/>
                </a:lnTo>
                <a:lnTo>
                  <a:pt x="1528" y="366"/>
                </a:lnTo>
                <a:lnTo>
                  <a:pt x="1564" y="390"/>
                </a:lnTo>
                <a:lnTo>
                  <a:pt x="1600" y="414"/>
                </a:lnTo>
                <a:lnTo>
                  <a:pt x="1634" y="442"/>
                </a:lnTo>
                <a:lnTo>
                  <a:pt x="1666" y="470"/>
                </a:lnTo>
                <a:lnTo>
                  <a:pt x="1698" y="502"/>
                </a:lnTo>
                <a:lnTo>
                  <a:pt x="1956" y="766"/>
                </a:lnTo>
                <a:lnTo>
                  <a:pt x="2214" y="502"/>
                </a:lnTo>
                <a:lnTo>
                  <a:pt x="2214" y="502"/>
                </a:lnTo>
                <a:lnTo>
                  <a:pt x="2246" y="470"/>
                </a:lnTo>
                <a:lnTo>
                  <a:pt x="2278" y="442"/>
                </a:lnTo>
                <a:lnTo>
                  <a:pt x="2312" y="414"/>
                </a:lnTo>
                <a:lnTo>
                  <a:pt x="2348" y="390"/>
                </a:lnTo>
                <a:lnTo>
                  <a:pt x="2384" y="366"/>
                </a:lnTo>
                <a:lnTo>
                  <a:pt x="2420" y="346"/>
                </a:lnTo>
                <a:lnTo>
                  <a:pt x="2458" y="326"/>
                </a:lnTo>
                <a:lnTo>
                  <a:pt x="2496" y="310"/>
                </a:lnTo>
                <a:lnTo>
                  <a:pt x="2534" y="294"/>
                </a:lnTo>
                <a:lnTo>
                  <a:pt x="2574" y="282"/>
                </a:lnTo>
                <a:lnTo>
                  <a:pt x="2614" y="270"/>
                </a:lnTo>
                <a:lnTo>
                  <a:pt x="2654" y="262"/>
                </a:lnTo>
                <a:lnTo>
                  <a:pt x="2694" y="254"/>
                </a:lnTo>
                <a:lnTo>
                  <a:pt x="2734" y="250"/>
                </a:lnTo>
                <a:lnTo>
                  <a:pt x="2776" y="246"/>
                </a:lnTo>
                <a:lnTo>
                  <a:pt x="2816" y="246"/>
                </a:lnTo>
                <a:lnTo>
                  <a:pt x="2858" y="246"/>
                </a:lnTo>
                <a:lnTo>
                  <a:pt x="2898" y="250"/>
                </a:lnTo>
                <a:lnTo>
                  <a:pt x="2938" y="254"/>
                </a:lnTo>
                <a:lnTo>
                  <a:pt x="2978" y="262"/>
                </a:lnTo>
                <a:lnTo>
                  <a:pt x="3020" y="270"/>
                </a:lnTo>
                <a:lnTo>
                  <a:pt x="3058" y="282"/>
                </a:lnTo>
                <a:lnTo>
                  <a:pt x="3098" y="294"/>
                </a:lnTo>
                <a:lnTo>
                  <a:pt x="3136" y="310"/>
                </a:lnTo>
                <a:lnTo>
                  <a:pt x="3174" y="326"/>
                </a:lnTo>
                <a:lnTo>
                  <a:pt x="3212" y="346"/>
                </a:lnTo>
                <a:lnTo>
                  <a:pt x="3248" y="366"/>
                </a:lnTo>
                <a:lnTo>
                  <a:pt x="3284" y="390"/>
                </a:lnTo>
                <a:lnTo>
                  <a:pt x="3320" y="414"/>
                </a:lnTo>
                <a:lnTo>
                  <a:pt x="3354" y="442"/>
                </a:lnTo>
                <a:lnTo>
                  <a:pt x="3386" y="470"/>
                </a:lnTo>
                <a:lnTo>
                  <a:pt x="3418" y="502"/>
                </a:lnTo>
                <a:lnTo>
                  <a:pt x="3418" y="502"/>
                </a:lnTo>
                <a:lnTo>
                  <a:pt x="3448" y="534"/>
                </a:lnTo>
                <a:lnTo>
                  <a:pt x="3476" y="568"/>
                </a:lnTo>
                <a:lnTo>
                  <a:pt x="3504" y="602"/>
                </a:lnTo>
                <a:lnTo>
                  <a:pt x="3528" y="638"/>
                </a:lnTo>
                <a:lnTo>
                  <a:pt x="3550" y="676"/>
                </a:lnTo>
                <a:lnTo>
                  <a:pt x="3570" y="712"/>
                </a:lnTo>
                <a:lnTo>
                  <a:pt x="3588" y="752"/>
                </a:lnTo>
                <a:lnTo>
                  <a:pt x="3606" y="790"/>
                </a:lnTo>
                <a:lnTo>
                  <a:pt x="3620" y="830"/>
                </a:lnTo>
                <a:lnTo>
                  <a:pt x="3632" y="870"/>
                </a:lnTo>
                <a:lnTo>
                  <a:pt x="3644" y="910"/>
                </a:lnTo>
                <a:lnTo>
                  <a:pt x="3652" y="952"/>
                </a:lnTo>
                <a:lnTo>
                  <a:pt x="3660" y="994"/>
                </a:lnTo>
                <a:lnTo>
                  <a:pt x="3664" y="1036"/>
                </a:lnTo>
                <a:lnTo>
                  <a:pt x="3666" y="1076"/>
                </a:lnTo>
                <a:lnTo>
                  <a:pt x="3668" y="1118"/>
                </a:lnTo>
                <a:lnTo>
                  <a:pt x="3666" y="1160"/>
                </a:lnTo>
                <a:lnTo>
                  <a:pt x="3664" y="1202"/>
                </a:lnTo>
                <a:lnTo>
                  <a:pt x="3660" y="1244"/>
                </a:lnTo>
                <a:lnTo>
                  <a:pt x="3652" y="1286"/>
                </a:lnTo>
                <a:lnTo>
                  <a:pt x="3644" y="1326"/>
                </a:lnTo>
                <a:lnTo>
                  <a:pt x="3632" y="1368"/>
                </a:lnTo>
                <a:lnTo>
                  <a:pt x="3620" y="1408"/>
                </a:lnTo>
                <a:lnTo>
                  <a:pt x="3606" y="1448"/>
                </a:lnTo>
                <a:lnTo>
                  <a:pt x="3588" y="1486"/>
                </a:lnTo>
                <a:lnTo>
                  <a:pt x="3570" y="1524"/>
                </a:lnTo>
                <a:lnTo>
                  <a:pt x="3550" y="1562"/>
                </a:lnTo>
                <a:lnTo>
                  <a:pt x="3528" y="1598"/>
                </a:lnTo>
                <a:lnTo>
                  <a:pt x="3504" y="1634"/>
                </a:lnTo>
                <a:lnTo>
                  <a:pt x="3476" y="1670"/>
                </a:lnTo>
                <a:lnTo>
                  <a:pt x="3448" y="1704"/>
                </a:lnTo>
                <a:lnTo>
                  <a:pt x="3418" y="1736"/>
                </a:lnTo>
                <a:lnTo>
                  <a:pt x="3418" y="17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7" name="Freeform 6" descr="quality icon" title="quality icon "/>
          <p:cNvSpPr>
            <a:spLocks noChangeAspect="1" noEditPoints="1"/>
          </p:cNvSpPr>
          <p:nvPr/>
        </p:nvSpPr>
        <p:spPr bwMode="auto">
          <a:xfrm>
            <a:off x="6002660" y="2034530"/>
            <a:ext cx="274320" cy="279602"/>
          </a:xfrm>
          <a:custGeom>
            <a:avLst/>
            <a:gdLst>
              <a:gd name="T0" fmla="*/ 1253 w 2597"/>
              <a:gd name="T1" fmla="*/ 1540 h 2646"/>
              <a:gd name="T2" fmla="*/ 992 w 2597"/>
              <a:gd name="T3" fmla="*/ 1361 h 2646"/>
              <a:gd name="T4" fmla="*/ 1199 w 2597"/>
              <a:gd name="T5" fmla="*/ 1397 h 2646"/>
              <a:gd name="T6" fmla="*/ 908 w 2597"/>
              <a:gd name="T7" fmla="*/ 815 h 2646"/>
              <a:gd name="T8" fmla="*/ 681 w 2597"/>
              <a:gd name="T9" fmla="*/ 1496 h 2646"/>
              <a:gd name="T10" fmla="*/ 1215 w 2597"/>
              <a:gd name="T11" fmla="*/ 1965 h 2646"/>
              <a:gd name="T12" fmla="*/ 1858 w 2597"/>
              <a:gd name="T13" fmla="*/ 1652 h 2646"/>
              <a:gd name="T14" fmla="*/ 1812 w 2597"/>
              <a:gd name="T15" fmla="*/ 931 h 2646"/>
              <a:gd name="T16" fmla="*/ 1400 w 2597"/>
              <a:gd name="T17" fmla="*/ 548 h 2646"/>
              <a:gd name="T18" fmla="*/ 2031 w 2597"/>
              <a:gd name="T19" fmla="*/ 1042 h 2646"/>
              <a:gd name="T20" fmla="*/ 1886 w 2597"/>
              <a:gd name="T21" fmla="*/ 1845 h 2646"/>
              <a:gd name="T22" fmla="*/ 1109 w 2597"/>
              <a:gd name="T23" fmla="*/ 2084 h 2646"/>
              <a:gd name="T24" fmla="*/ 544 w 2597"/>
              <a:gd name="T25" fmla="*/ 1518 h 2646"/>
              <a:gd name="T26" fmla="*/ 783 w 2597"/>
              <a:gd name="T27" fmla="*/ 741 h 2646"/>
              <a:gd name="T28" fmla="*/ 1251 w 2597"/>
              <a:gd name="T29" fmla="*/ 147 h 2646"/>
              <a:gd name="T30" fmla="*/ 926 w 2597"/>
              <a:gd name="T31" fmla="*/ 285 h 2646"/>
              <a:gd name="T32" fmla="*/ 695 w 2597"/>
              <a:gd name="T33" fmla="*/ 434 h 2646"/>
              <a:gd name="T34" fmla="*/ 370 w 2597"/>
              <a:gd name="T35" fmla="*/ 592 h 2646"/>
              <a:gd name="T36" fmla="*/ 299 w 2597"/>
              <a:gd name="T37" fmla="*/ 950 h 2646"/>
              <a:gd name="T38" fmla="*/ 209 w 2597"/>
              <a:gd name="T39" fmla="*/ 1204 h 2646"/>
              <a:gd name="T40" fmla="*/ 149 w 2597"/>
              <a:gd name="T41" fmla="*/ 1574 h 2646"/>
              <a:gd name="T42" fmla="*/ 374 w 2597"/>
              <a:gd name="T43" fmla="*/ 1835 h 2646"/>
              <a:gd name="T44" fmla="*/ 444 w 2597"/>
              <a:gd name="T45" fmla="*/ 2102 h 2646"/>
              <a:gd name="T46" fmla="*/ 761 w 2597"/>
              <a:gd name="T47" fmla="*/ 2367 h 2646"/>
              <a:gd name="T48" fmla="*/ 1028 w 2597"/>
              <a:gd name="T49" fmla="*/ 2351 h 2646"/>
              <a:gd name="T50" fmla="*/ 1334 w 2597"/>
              <a:gd name="T51" fmla="*/ 2511 h 2646"/>
              <a:gd name="T52" fmla="*/ 1639 w 2597"/>
              <a:gd name="T53" fmla="*/ 2349 h 2646"/>
              <a:gd name="T54" fmla="*/ 1892 w 2597"/>
              <a:gd name="T55" fmla="*/ 2258 h 2646"/>
              <a:gd name="T56" fmla="*/ 2219 w 2597"/>
              <a:gd name="T57" fmla="*/ 2072 h 2646"/>
              <a:gd name="T58" fmla="*/ 2278 w 2597"/>
              <a:gd name="T59" fmla="*/ 1736 h 2646"/>
              <a:gd name="T60" fmla="*/ 2446 w 2597"/>
              <a:gd name="T61" fmla="*/ 1510 h 2646"/>
              <a:gd name="T62" fmla="*/ 2452 w 2597"/>
              <a:gd name="T63" fmla="*/ 1100 h 2646"/>
              <a:gd name="T64" fmla="*/ 2246 w 2597"/>
              <a:gd name="T65" fmla="*/ 857 h 2646"/>
              <a:gd name="T66" fmla="*/ 2185 w 2597"/>
              <a:gd name="T67" fmla="*/ 552 h 2646"/>
              <a:gd name="T68" fmla="*/ 1854 w 2597"/>
              <a:gd name="T69" fmla="*/ 307 h 2646"/>
              <a:gd name="T70" fmla="*/ 1637 w 2597"/>
              <a:gd name="T71" fmla="*/ 289 h 2646"/>
              <a:gd name="T72" fmla="*/ 1320 w 2597"/>
              <a:gd name="T73" fmla="*/ 137 h 2646"/>
              <a:gd name="T74" fmla="*/ 1557 w 2597"/>
              <a:gd name="T75" fmla="*/ 161 h 2646"/>
              <a:gd name="T76" fmla="*/ 1906 w 2597"/>
              <a:gd name="T77" fmla="*/ 153 h 2646"/>
              <a:gd name="T78" fmla="*/ 2167 w 2597"/>
              <a:gd name="T79" fmla="*/ 412 h 2646"/>
              <a:gd name="T80" fmla="*/ 2362 w 2597"/>
              <a:gd name="T81" fmla="*/ 749 h 2646"/>
              <a:gd name="T82" fmla="*/ 2593 w 2597"/>
              <a:gd name="T83" fmla="*/ 1020 h 2646"/>
              <a:gd name="T84" fmla="*/ 2509 w 2597"/>
              <a:gd name="T85" fmla="*/ 1367 h 2646"/>
              <a:gd name="T86" fmla="*/ 2479 w 2597"/>
              <a:gd name="T87" fmla="*/ 1757 h 2646"/>
              <a:gd name="T88" fmla="*/ 2362 w 2597"/>
              <a:gd name="T89" fmla="*/ 2098 h 2646"/>
              <a:gd name="T90" fmla="*/ 2027 w 2597"/>
              <a:gd name="T91" fmla="*/ 2268 h 2646"/>
              <a:gd name="T92" fmla="*/ 1737 w 2597"/>
              <a:gd name="T93" fmla="*/ 2531 h 2646"/>
              <a:gd name="T94" fmla="*/ 1412 w 2597"/>
              <a:gd name="T95" fmla="*/ 2618 h 2646"/>
              <a:gd name="T96" fmla="*/ 1061 w 2597"/>
              <a:gd name="T97" fmla="*/ 2495 h 2646"/>
              <a:gd name="T98" fmla="*/ 729 w 2597"/>
              <a:gd name="T99" fmla="*/ 2519 h 2646"/>
              <a:gd name="T100" fmla="*/ 508 w 2597"/>
              <a:gd name="T101" fmla="*/ 2240 h 2646"/>
              <a:gd name="T102" fmla="*/ 217 w 2597"/>
              <a:gd name="T103" fmla="*/ 1979 h 2646"/>
              <a:gd name="T104" fmla="*/ 24 w 2597"/>
              <a:gd name="T105" fmla="*/ 1672 h 2646"/>
              <a:gd name="T106" fmla="*/ 104 w 2597"/>
              <a:gd name="T107" fmla="*/ 1305 h 2646"/>
              <a:gd name="T108" fmla="*/ 78 w 2597"/>
              <a:gd name="T109" fmla="*/ 919 h 2646"/>
              <a:gd name="T110" fmla="*/ 215 w 2597"/>
              <a:gd name="T111" fmla="*/ 594 h 2646"/>
              <a:gd name="T112" fmla="*/ 550 w 2597"/>
              <a:gd name="T113" fmla="*/ 399 h 2646"/>
              <a:gd name="T114" fmla="*/ 815 w 2597"/>
              <a:gd name="T115" fmla="*/ 114 h 2646"/>
              <a:gd name="T116" fmla="*/ 1151 w 2597"/>
              <a:gd name="T117" fmla="*/ 52 h 2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597" h="2646">
                <a:moveTo>
                  <a:pt x="1539" y="1090"/>
                </a:moveTo>
                <a:lnTo>
                  <a:pt x="1565" y="1094"/>
                </a:lnTo>
                <a:lnTo>
                  <a:pt x="1589" y="1110"/>
                </a:lnTo>
                <a:lnTo>
                  <a:pt x="1601" y="1128"/>
                </a:lnTo>
                <a:lnTo>
                  <a:pt x="1609" y="1148"/>
                </a:lnTo>
                <a:lnTo>
                  <a:pt x="1609" y="1170"/>
                </a:lnTo>
                <a:lnTo>
                  <a:pt x="1601" y="1190"/>
                </a:lnTo>
                <a:lnTo>
                  <a:pt x="1589" y="1206"/>
                </a:lnTo>
                <a:lnTo>
                  <a:pt x="1253" y="1540"/>
                </a:lnTo>
                <a:lnTo>
                  <a:pt x="1237" y="1552"/>
                </a:lnTo>
                <a:lnTo>
                  <a:pt x="1221" y="1558"/>
                </a:lnTo>
                <a:lnTo>
                  <a:pt x="1203" y="1560"/>
                </a:lnTo>
                <a:lnTo>
                  <a:pt x="1183" y="1558"/>
                </a:lnTo>
                <a:lnTo>
                  <a:pt x="1167" y="1550"/>
                </a:lnTo>
                <a:lnTo>
                  <a:pt x="1153" y="1540"/>
                </a:lnTo>
                <a:lnTo>
                  <a:pt x="1012" y="1401"/>
                </a:lnTo>
                <a:lnTo>
                  <a:pt x="998" y="1381"/>
                </a:lnTo>
                <a:lnTo>
                  <a:pt x="992" y="1361"/>
                </a:lnTo>
                <a:lnTo>
                  <a:pt x="992" y="1341"/>
                </a:lnTo>
                <a:lnTo>
                  <a:pt x="998" y="1321"/>
                </a:lnTo>
                <a:lnTo>
                  <a:pt x="1012" y="1303"/>
                </a:lnTo>
                <a:lnTo>
                  <a:pt x="1030" y="1289"/>
                </a:lnTo>
                <a:lnTo>
                  <a:pt x="1050" y="1283"/>
                </a:lnTo>
                <a:lnTo>
                  <a:pt x="1071" y="1283"/>
                </a:lnTo>
                <a:lnTo>
                  <a:pt x="1091" y="1289"/>
                </a:lnTo>
                <a:lnTo>
                  <a:pt x="1107" y="1303"/>
                </a:lnTo>
                <a:lnTo>
                  <a:pt x="1199" y="1397"/>
                </a:lnTo>
                <a:lnTo>
                  <a:pt x="1486" y="1112"/>
                </a:lnTo>
                <a:lnTo>
                  <a:pt x="1514" y="1096"/>
                </a:lnTo>
                <a:lnTo>
                  <a:pt x="1539" y="1090"/>
                </a:lnTo>
                <a:close/>
                <a:moveTo>
                  <a:pt x="1300" y="681"/>
                </a:moveTo>
                <a:lnTo>
                  <a:pt x="1215" y="687"/>
                </a:lnTo>
                <a:lnTo>
                  <a:pt x="1129" y="703"/>
                </a:lnTo>
                <a:lnTo>
                  <a:pt x="1050" y="731"/>
                </a:lnTo>
                <a:lnTo>
                  <a:pt x="976" y="769"/>
                </a:lnTo>
                <a:lnTo>
                  <a:pt x="908" y="815"/>
                </a:lnTo>
                <a:lnTo>
                  <a:pt x="846" y="871"/>
                </a:lnTo>
                <a:lnTo>
                  <a:pt x="791" y="933"/>
                </a:lnTo>
                <a:lnTo>
                  <a:pt x="745" y="1000"/>
                </a:lnTo>
                <a:lnTo>
                  <a:pt x="707" y="1076"/>
                </a:lnTo>
                <a:lnTo>
                  <a:pt x="681" y="1156"/>
                </a:lnTo>
                <a:lnTo>
                  <a:pt x="663" y="1237"/>
                </a:lnTo>
                <a:lnTo>
                  <a:pt x="657" y="1325"/>
                </a:lnTo>
                <a:lnTo>
                  <a:pt x="663" y="1413"/>
                </a:lnTo>
                <a:lnTo>
                  <a:pt x="681" y="1496"/>
                </a:lnTo>
                <a:lnTo>
                  <a:pt x="707" y="1576"/>
                </a:lnTo>
                <a:lnTo>
                  <a:pt x="745" y="1650"/>
                </a:lnTo>
                <a:lnTo>
                  <a:pt x="791" y="1718"/>
                </a:lnTo>
                <a:lnTo>
                  <a:pt x="846" y="1779"/>
                </a:lnTo>
                <a:lnTo>
                  <a:pt x="908" y="1835"/>
                </a:lnTo>
                <a:lnTo>
                  <a:pt x="976" y="1881"/>
                </a:lnTo>
                <a:lnTo>
                  <a:pt x="1050" y="1919"/>
                </a:lnTo>
                <a:lnTo>
                  <a:pt x="1129" y="1947"/>
                </a:lnTo>
                <a:lnTo>
                  <a:pt x="1215" y="1965"/>
                </a:lnTo>
                <a:lnTo>
                  <a:pt x="1300" y="1969"/>
                </a:lnTo>
                <a:lnTo>
                  <a:pt x="1388" y="1965"/>
                </a:lnTo>
                <a:lnTo>
                  <a:pt x="1474" y="1947"/>
                </a:lnTo>
                <a:lnTo>
                  <a:pt x="1553" y="1919"/>
                </a:lnTo>
                <a:lnTo>
                  <a:pt x="1627" y="1881"/>
                </a:lnTo>
                <a:lnTo>
                  <a:pt x="1695" y="1835"/>
                </a:lnTo>
                <a:lnTo>
                  <a:pt x="1757" y="1781"/>
                </a:lnTo>
                <a:lnTo>
                  <a:pt x="1812" y="1720"/>
                </a:lnTo>
                <a:lnTo>
                  <a:pt x="1858" y="1652"/>
                </a:lnTo>
                <a:lnTo>
                  <a:pt x="1894" y="1576"/>
                </a:lnTo>
                <a:lnTo>
                  <a:pt x="1922" y="1496"/>
                </a:lnTo>
                <a:lnTo>
                  <a:pt x="1940" y="1413"/>
                </a:lnTo>
                <a:lnTo>
                  <a:pt x="1946" y="1325"/>
                </a:lnTo>
                <a:lnTo>
                  <a:pt x="1940" y="1237"/>
                </a:lnTo>
                <a:lnTo>
                  <a:pt x="1922" y="1154"/>
                </a:lnTo>
                <a:lnTo>
                  <a:pt x="1894" y="1074"/>
                </a:lnTo>
                <a:lnTo>
                  <a:pt x="1858" y="1000"/>
                </a:lnTo>
                <a:lnTo>
                  <a:pt x="1812" y="931"/>
                </a:lnTo>
                <a:lnTo>
                  <a:pt x="1757" y="869"/>
                </a:lnTo>
                <a:lnTo>
                  <a:pt x="1695" y="815"/>
                </a:lnTo>
                <a:lnTo>
                  <a:pt x="1627" y="769"/>
                </a:lnTo>
                <a:lnTo>
                  <a:pt x="1553" y="731"/>
                </a:lnTo>
                <a:lnTo>
                  <a:pt x="1474" y="703"/>
                </a:lnTo>
                <a:lnTo>
                  <a:pt x="1388" y="687"/>
                </a:lnTo>
                <a:lnTo>
                  <a:pt x="1300" y="681"/>
                </a:lnTo>
                <a:close/>
                <a:moveTo>
                  <a:pt x="1300" y="542"/>
                </a:moveTo>
                <a:lnTo>
                  <a:pt x="1400" y="548"/>
                </a:lnTo>
                <a:lnTo>
                  <a:pt x="1494" y="566"/>
                </a:lnTo>
                <a:lnTo>
                  <a:pt x="1583" y="596"/>
                </a:lnTo>
                <a:lnTo>
                  <a:pt x="1669" y="634"/>
                </a:lnTo>
                <a:lnTo>
                  <a:pt x="1749" y="683"/>
                </a:lnTo>
                <a:lnTo>
                  <a:pt x="1820" y="741"/>
                </a:lnTo>
                <a:lnTo>
                  <a:pt x="1886" y="805"/>
                </a:lnTo>
                <a:lnTo>
                  <a:pt x="1944" y="879"/>
                </a:lnTo>
                <a:lnTo>
                  <a:pt x="1992" y="958"/>
                </a:lnTo>
                <a:lnTo>
                  <a:pt x="2031" y="1042"/>
                </a:lnTo>
                <a:lnTo>
                  <a:pt x="2059" y="1134"/>
                </a:lnTo>
                <a:lnTo>
                  <a:pt x="2077" y="1227"/>
                </a:lnTo>
                <a:lnTo>
                  <a:pt x="2083" y="1325"/>
                </a:lnTo>
                <a:lnTo>
                  <a:pt x="2077" y="1423"/>
                </a:lnTo>
                <a:lnTo>
                  <a:pt x="2059" y="1518"/>
                </a:lnTo>
                <a:lnTo>
                  <a:pt x="2031" y="1608"/>
                </a:lnTo>
                <a:lnTo>
                  <a:pt x="1992" y="1694"/>
                </a:lnTo>
                <a:lnTo>
                  <a:pt x="1944" y="1771"/>
                </a:lnTo>
                <a:lnTo>
                  <a:pt x="1886" y="1845"/>
                </a:lnTo>
                <a:lnTo>
                  <a:pt x="1820" y="1911"/>
                </a:lnTo>
                <a:lnTo>
                  <a:pt x="1749" y="1967"/>
                </a:lnTo>
                <a:lnTo>
                  <a:pt x="1669" y="2017"/>
                </a:lnTo>
                <a:lnTo>
                  <a:pt x="1583" y="2054"/>
                </a:lnTo>
                <a:lnTo>
                  <a:pt x="1494" y="2084"/>
                </a:lnTo>
                <a:lnTo>
                  <a:pt x="1400" y="2102"/>
                </a:lnTo>
                <a:lnTo>
                  <a:pt x="1300" y="2108"/>
                </a:lnTo>
                <a:lnTo>
                  <a:pt x="1203" y="2102"/>
                </a:lnTo>
                <a:lnTo>
                  <a:pt x="1109" y="2084"/>
                </a:lnTo>
                <a:lnTo>
                  <a:pt x="1020" y="2054"/>
                </a:lnTo>
                <a:lnTo>
                  <a:pt x="934" y="2017"/>
                </a:lnTo>
                <a:lnTo>
                  <a:pt x="854" y="1967"/>
                </a:lnTo>
                <a:lnTo>
                  <a:pt x="783" y="1911"/>
                </a:lnTo>
                <a:lnTo>
                  <a:pt x="717" y="1845"/>
                </a:lnTo>
                <a:lnTo>
                  <a:pt x="659" y="1771"/>
                </a:lnTo>
                <a:lnTo>
                  <a:pt x="611" y="1694"/>
                </a:lnTo>
                <a:lnTo>
                  <a:pt x="572" y="1608"/>
                </a:lnTo>
                <a:lnTo>
                  <a:pt x="544" y="1518"/>
                </a:lnTo>
                <a:lnTo>
                  <a:pt x="526" y="1423"/>
                </a:lnTo>
                <a:lnTo>
                  <a:pt x="520" y="1325"/>
                </a:lnTo>
                <a:lnTo>
                  <a:pt x="526" y="1227"/>
                </a:lnTo>
                <a:lnTo>
                  <a:pt x="544" y="1134"/>
                </a:lnTo>
                <a:lnTo>
                  <a:pt x="572" y="1042"/>
                </a:lnTo>
                <a:lnTo>
                  <a:pt x="611" y="958"/>
                </a:lnTo>
                <a:lnTo>
                  <a:pt x="659" y="879"/>
                </a:lnTo>
                <a:lnTo>
                  <a:pt x="717" y="805"/>
                </a:lnTo>
                <a:lnTo>
                  <a:pt x="783" y="741"/>
                </a:lnTo>
                <a:lnTo>
                  <a:pt x="854" y="683"/>
                </a:lnTo>
                <a:lnTo>
                  <a:pt x="934" y="634"/>
                </a:lnTo>
                <a:lnTo>
                  <a:pt x="1020" y="596"/>
                </a:lnTo>
                <a:lnTo>
                  <a:pt x="1109" y="566"/>
                </a:lnTo>
                <a:lnTo>
                  <a:pt x="1203" y="548"/>
                </a:lnTo>
                <a:lnTo>
                  <a:pt x="1300" y="542"/>
                </a:lnTo>
                <a:close/>
                <a:moveTo>
                  <a:pt x="1296" y="134"/>
                </a:moveTo>
                <a:lnTo>
                  <a:pt x="1273" y="137"/>
                </a:lnTo>
                <a:lnTo>
                  <a:pt x="1251" y="147"/>
                </a:lnTo>
                <a:lnTo>
                  <a:pt x="1233" y="163"/>
                </a:lnTo>
                <a:lnTo>
                  <a:pt x="1179" y="225"/>
                </a:lnTo>
                <a:lnTo>
                  <a:pt x="1153" y="251"/>
                </a:lnTo>
                <a:lnTo>
                  <a:pt x="1121" y="273"/>
                </a:lnTo>
                <a:lnTo>
                  <a:pt x="1085" y="289"/>
                </a:lnTo>
                <a:lnTo>
                  <a:pt x="1050" y="299"/>
                </a:lnTo>
                <a:lnTo>
                  <a:pt x="1012" y="303"/>
                </a:lnTo>
                <a:lnTo>
                  <a:pt x="968" y="299"/>
                </a:lnTo>
                <a:lnTo>
                  <a:pt x="926" y="285"/>
                </a:lnTo>
                <a:lnTo>
                  <a:pt x="850" y="255"/>
                </a:lnTo>
                <a:lnTo>
                  <a:pt x="834" y="251"/>
                </a:lnTo>
                <a:lnTo>
                  <a:pt x="819" y="249"/>
                </a:lnTo>
                <a:lnTo>
                  <a:pt x="791" y="255"/>
                </a:lnTo>
                <a:lnTo>
                  <a:pt x="767" y="267"/>
                </a:lnTo>
                <a:lnTo>
                  <a:pt x="747" y="289"/>
                </a:lnTo>
                <a:lnTo>
                  <a:pt x="735" y="313"/>
                </a:lnTo>
                <a:lnTo>
                  <a:pt x="713" y="391"/>
                </a:lnTo>
                <a:lnTo>
                  <a:pt x="695" y="434"/>
                </a:lnTo>
                <a:lnTo>
                  <a:pt x="671" y="472"/>
                </a:lnTo>
                <a:lnTo>
                  <a:pt x="639" y="504"/>
                </a:lnTo>
                <a:lnTo>
                  <a:pt x="601" y="530"/>
                </a:lnTo>
                <a:lnTo>
                  <a:pt x="558" y="546"/>
                </a:lnTo>
                <a:lnTo>
                  <a:pt x="512" y="554"/>
                </a:lnTo>
                <a:lnTo>
                  <a:pt x="430" y="560"/>
                </a:lnTo>
                <a:lnTo>
                  <a:pt x="408" y="566"/>
                </a:lnTo>
                <a:lnTo>
                  <a:pt x="388" y="576"/>
                </a:lnTo>
                <a:lnTo>
                  <a:pt x="370" y="592"/>
                </a:lnTo>
                <a:lnTo>
                  <a:pt x="358" y="614"/>
                </a:lnTo>
                <a:lnTo>
                  <a:pt x="352" y="638"/>
                </a:lnTo>
                <a:lnTo>
                  <a:pt x="352" y="662"/>
                </a:lnTo>
                <a:lnTo>
                  <a:pt x="370" y="741"/>
                </a:lnTo>
                <a:lnTo>
                  <a:pt x="374" y="789"/>
                </a:lnTo>
                <a:lnTo>
                  <a:pt x="368" y="835"/>
                </a:lnTo>
                <a:lnTo>
                  <a:pt x="352" y="877"/>
                </a:lnTo>
                <a:lnTo>
                  <a:pt x="329" y="917"/>
                </a:lnTo>
                <a:lnTo>
                  <a:pt x="299" y="950"/>
                </a:lnTo>
                <a:lnTo>
                  <a:pt x="259" y="976"/>
                </a:lnTo>
                <a:lnTo>
                  <a:pt x="191" y="1016"/>
                </a:lnTo>
                <a:lnTo>
                  <a:pt x="171" y="1030"/>
                </a:lnTo>
                <a:lnTo>
                  <a:pt x="157" y="1048"/>
                </a:lnTo>
                <a:lnTo>
                  <a:pt x="149" y="1070"/>
                </a:lnTo>
                <a:lnTo>
                  <a:pt x="147" y="1096"/>
                </a:lnTo>
                <a:lnTo>
                  <a:pt x="151" y="1120"/>
                </a:lnTo>
                <a:lnTo>
                  <a:pt x="163" y="1140"/>
                </a:lnTo>
                <a:lnTo>
                  <a:pt x="209" y="1204"/>
                </a:lnTo>
                <a:lnTo>
                  <a:pt x="233" y="1245"/>
                </a:lnTo>
                <a:lnTo>
                  <a:pt x="249" y="1289"/>
                </a:lnTo>
                <a:lnTo>
                  <a:pt x="253" y="1333"/>
                </a:lnTo>
                <a:lnTo>
                  <a:pt x="249" y="1379"/>
                </a:lnTo>
                <a:lnTo>
                  <a:pt x="235" y="1423"/>
                </a:lnTo>
                <a:lnTo>
                  <a:pt x="213" y="1465"/>
                </a:lnTo>
                <a:lnTo>
                  <a:pt x="165" y="1530"/>
                </a:lnTo>
                <a:lnTo>
                  <a:pt x="155" y="1550"/>
                </a:lnTo>
                <a:lnTo>
                  <a:pt x="149" y="1574"/>
                </a:lnTo>
                <a:lnTo>
                  <a:pt x="151" y="1600"/>
                </a:lnTo>
                <a:lnTo>
                  <a:pt x="159" y="1622"/>
                </a:lnTo>
                <a:lnTo>
                  <a:pt x="173" y="1640"/>
                </a:lnTo>
                <a:lnTo>
                  <a:pt x="193" y="1654"/>
                </a:lnTo>
                <a:lnTo>
                  <a:pt x="263" y="1694"/>
                </a:lnTo>
                <a:lnTo>
                  <a:pt x="303" y="1720"/>
                </a:lnTo>
                <a:lnTo>
                  <a:pt x="335" y="1754"/>
                </a:lnTo>
                <a:lnTo>
                  <a:pt x="358" y="1793"/>
                </a:lnTo>
                <a:lnTo>
                  <a:pt x="374" y="1835"/>
                </a:lnTo>
                <a:lnTo>
                  <a:pt x="382" y="1881"/>
                </a:lnTo>
                <a:lnTo>
                  <a:pt x="378" y="1929"/>
                </a:lnTo>
                <a:lnTo>
                  <a:pt x="364" y="2007"/>
                </a:lnTo>
                <a:lnTo>
                  <a:pt x="362" y="2028"/>
                </a:lnTo>
                <a:lnTo>
                  <a:pt x="368" y="2050"/>
                </a:lnTo>
                <a:lnTo>
                  <a:pt x="380" y="2072"/>
                </a:lnTo>
                <a:lnTo>
                  <a:pt x="400" y="2088"/>
                </a:lnTo>
                <a:lnTo>
                  <a:pt x="420" y="2098"/>
                </a:lnTo>
                <a:lnTo>
                  <a:pt x="444" y="2102"/>
                </a:lnTo>
                <a:lnTo>
                  <a:pt x="522" y="2104"/>
                </a:lnTo>
                <a:lnTo>
                  <a:pt x="570" y="2112"/>
                </a:lnTo>
                <a:lnTo>
                  <a:pt x="611" y="2128"/>
                </a:lnTo>
                <a:lnTo>
                  <a:pt x="649" y="2152"/>
                </a:lnTo>
                <a:lnTo>
                  <a:pt x="683" y="2184"/>
                </a:lnTo>
                <a:lnTo>
                  <a:pt x="709" y="2222"/>
                </a:lnTo>
                <a:lnTo>
                  <a:pt x="727" y="2266"/>
                </a:lnTo>
                <a:lnTo>
                  <a:pt x="749" y="2343"/>
                </a:lnTo>
                <a:lnTo>
                  <a:pt x="761" y="2367"/>
                </a:lnTo>
                <a:lnTo>
                  <a:pt x="781" y="2387"/>
                </a:lnTo>
                <a:lnTo>
                  <a:pt x="805" y="2399"/>
                </a:lnTo>
                <a:lnTo>
                  <a:pt x="832" y="2403"/>
                </a:lnTo>
                <a:lnTo>
                  <a:pt x="848" y="2403"/>
                </a:lnTo>
                <a:lnTo>
                  <a:pt x="864" y="2401"/>
                </a:lnTo>
                <a:lnTo>
                  <a:pt x="940" y="2371"/>
                </a:lnTo>
                <a:lnTo>
                  <a:pt x="968" y="2359"/>
                </a:lnTo>
                <a:lnTo>
                  <a:pt x="998" y="2353"/>
                </a:lnTo>
                <a:lnTo>
                  <a:pt x="1028" y="2351"/>
                </a:lnTo>
                <a:lnTo>
                  <a:pt x="1075" y="2357"/>
                </a:lnTo>
                <a:lnTo>
                  <a:pt x="1119" y="2371"/>
                </a:lnTo>
                <a:lnTo>
                  <a:pt x="1159" y="2395"/>
                </a:lnTo>
                <a:lnTo>
                  <a:pt x="1193" y="2425"/>
                </a:lnTo>
                <a:lnTo>
                  <a:pt x="1247" y="2487"/>
                </a:lnTo>
                <a:lnTo>
                  <a:pt x="1265" y="2501"/>
                </a:lnTo>
                <a:lnTo>
                  <a:pt x="1287" y="2511"/>
                </a:lnTo>
                <a:lnTo>
                  <a:pt x="1310" y="2515"/>
                </a:lnTo>
                <a:lnTo>
                  <a:pt x="1334" y="2511"/>
                </a:lnTo>
                <a:lnTo>
                  <a:pt x="1354" y="2501"/>
                </a:lnTo>
                <a:lnTo>
                  <a:pt x="1374" y="2485"/>
                </a:lnTo>
                <a:lnTo>
                  <a:pt x="1426" y="2423"/>
                </a:lnTo>
                <a:lnTo>
                  <a:pt x="1454" y="2395"/>
                </a:lnTo>
                <a:lnTo>
                  <a:pt x="1486" y="2375"/>
                </a:lnTo>
                <a:lnTo>
                  <a:pt x="1520" y="2359"/>
                </a:lnTo>
                <a:lnTo>
                  <a:pt x="1557" y="2349"/>
                </a:lnTo>
                <a:lnTo>
                  <a:pt x="1595" y="2345"/>
                </a:lnTo>
                <a:lnTo>
                  <a:pt x="1639" y="2349"/>
                </a:lnTo>
                <a:lnTo>
                  <a:pt x="1681" y="2363"/>
                </a:lnTo>
                <a:lnTo>
                  <a:pt x="1755" y="2393"/>
                </a:lnTo>
                <a:lnTo>
                  <a:pt x="1770" y="2397"/>
                </a:lnTo>
                <a:lnTo>
                  <a:pt x="1788" y="2399"/>
                </a:lnTo>
                <a:lnTo>
                  <a:pt x="1816" y="2393"/>
                </a:lnTo>
                <a:lnTo>
                  <a:pt x="1840" y="2379"/>
                </a:lnTo>
                <a:lnTo>
                  <a:pt x="1858" y="2359"/>
                </a:lnTo>
                <a:lnTo>
                  <a:pt x="1870" y="2335"/>
                </a:lnTo>
                <a:lnTo>
                  <a:pt x="1892" y="2258"/>
                </a:lnTo>
                <a:lnTo>
                  <a:pt x="1910" y="2214"/>
                </a:lnTo>
                <a:lnTo>
                  <a:pt x="1934" y="2176"/>
                </a:lnTo>
                <a:lnTo>
                  <a:pt x="1968" y="2144"/>
                </a:lnTo>
                <a:lnTo>
                  <a:pt x="2005" y="2118"/>
                </a:lnTo>
                <a:lnTo>
                  <a:pt x="2047" y="2102"/>
                </a:lnTo>
                <a:lnTo>
                  <a:pt x="2095" y="2094"/>
                </a:lnTo>
                <a:lnTo>
                  <a:pt x="2175" y="2088"/>
                </a:lnTo>
                <a:lnTo>
                  <a:pt x="2199" y="2082"/>
                </a:lnTo>
                <a:lnTo>
                  <a:pt x="2219" y="2072"/>
                </a:lnTo>
                <a:lnTo>
                  <a:pt x="2236" y="2056"/>
                </a:lnTo>
                <a:lnTo>
                  <a:pt x="2246" y="2034"/>
                </a:lnTo>
                <a:lnTo>
                  <a:pt x="2254" y="2011"/>
                </a:lnTo>
                <a:lnTo>
                  <a:pt x="2252" y="1987"/>
                </a:lnTo>
                <a:lnTo>
                  <a:pt x="2238" y="1909"/>
                </a:lnTo>
                <a:lnTo>
                  <a:pt x="2234" y="1861"/>
                </a:lnTo>
                <a:lnTo>
                  <a:pt x="2240" y="1817"/>
                </a:lnTo>
                <a:lnTo>
                  <a:pt x="2254" y="1773"/>
                </a:lnTo>
                <a:lnTo>
                  <a:pt x="2278" y="1736"/>
                </a:lnTo>
                <a:lnTo>
                  <a:pt x="2310" y="1702"/>
                </a:lnTo>
                <a:lnTo>
                  <a:pt x="2348" y="1674"/>
                </a:lnTo>
                <a:lnTo>
                  <a:pt x="2418" y="1636"/>
                </a:lnTo>
                <a:lnTo>
                  <a:pt x="2438" y="1622"/>
                </a:lnTo>
                <a:lnTo>
                  <a:pt x="2452" y="1602"/>
                </a:lnTo>
                <a:lnTo>
                  <a:pt x="2460" y="1580"/>
                </a:lnTo>
                <a:lnTo>
                  <a:pt x="2460" y="1556"/>
                </a:lnTo>
                <a:lnTo>
                  <a:pt x="2456" y="1532"/>
                </a:lnTo>
                <a:lnTo>
                  <a:pt x="2446" y="1510"/>
                </a:lnTo>
                <a:lnTo>
                  <a:pt x="2398" y="1447"/>
                </a:lnTo>
                <a:lnTo>
                  <a:pt x="2374" y="1407"/>
                </a:lnTo>
                <a:lnTo>
                  <a:pt x="2360" y="1363"/>
                </a:lnTo>
                <a:lnTo>
                  <a:pt x="2354" y="1317"/>
                </a:lnTo>
                <a:lnTo>
                  <a:pt x="2360" y="1271"/>
                </a:lnTo>
                <a:lnTo>
                  <a:pt x="2372" y="1227"/>
                </a:lnTo>
                <a:lnTo>
                  <a:pt x="2396" y="1188"/>
                </a:lnTo>
                <a:lnTo>
                  <a:pt x="2440" y="1120"/>
                </a:lnTo>
                <a:lnTo>
                  <a:pt x="2452" y="1100"/>
                </a:lnTo>
                <a:lnTo>
                  <a:pt x="2456" y="1076"/>
                </a:lnTo>
                <a:lnTo>
                  <a:pt x="2454" y="1052"/>
                </a:lnTo>
                <a:lnTo>
                  <a:pt x="2446" y="1028"/>
                </a:lnTo>
                <a:lnTo>
                  <a:pt x="2432" y="1010"/>
                </a:lnTo>
                <a:lnTo>
                  <a:pt x="2412" y="996"/>
                </a:lnTo>
                <a:lnTo>
                  <a:pt x="2344" y="958"/>
                </a:lnTo>
                <a:lnTo>
                  <a:pt x="2304" y="931"/>
                </a:lnTo>
                <a:lnTo>
                  <a:pt x="2272" y="897"/>
                </a:lnTo>
                <a:lnTo>
                  <a:pt x="2246" y="857"/>
                </a:lnTo>
                <a:lnTo>
                  <a:pt x="2230" y="815"/>
                </a:lnTo>
                <a:lnTo>
                  <a:pt x="2225" y="769"/>
                </a:lnTo>
                <a:lnTo>
                  <a:pt x="2227" y="723"/>
                </a:lnTo>
                <a:lnTo>
                  <a:pt x="2240" y="646"/>
                </a:lnTo>
                <a:lnTo>
                  <a:pt x="2242" y="622"/>
                </a:lnTo>
                <a:lnTo>
                  <a:pt x="2236" y="600"/>
                </a:lnTo>
                <a:lnTo>
                  <a:pt x="2225" y="578"/>
                </a:lnTo>
                <a:lnTo>
                  <a:pt x="2207" y="562"/>
                </a:lnTo>
                <a:lnTo>
                  <a:pt x="2185" y="552"/>
                </a:lnTo>
                <a:lnTo>
                  <a:pt x="2161" y="548"/>
                </a:lnTo>
                <a:lnTo>
                  <a:pt x="2081" y="546"/>
                </a:lnTo>
                <a:lnTo>
                  <a:pt x="2033" y="540"/>
                </a:lnTo>
                <a:lnTo>
                  <a:pt x="1992" y="522"/>
                </a:lnTo>
                <a:lnTo>
                  <a:pt x="1952" y="498"/>
                </a:lnTo>
                <a:lnTo>
                  <a:pt x="1920" y="466"/>
                </a:lnTo>
                <a:lnTo>
                  <a:pt x="1894" y="428"/>
                </a:lnTo>
                <a:lnTo>
                  <a:pt x="1876" y="385"/>
                </a:lnTo>
                <a:lnTo>
                  <a:pt x="1854" y="307"/>
                </a:lnTo>
                <a:lnTo>
                  <a:pt x="1842" y="283"/>
                </a:lnTo>
                <a:lnTo>
                  <a:pt x="1822" y="263"/>
                </a:lnTo>
                <a:lnTo>
                  <a:pt x="1798" y="251"/>
                </a:lnTo>
                <a:lnTo>
                  <a:pt x="1770" y="247"/>
                </a:lnTo>
                <a:lnTo>
                  <a:pt x="1760" y="247"/>
                </a:lnTo>
                <a:lnTo>
                  <a:pt x="1751" y="247"/>
                </a:lnTo>
                <a:lnTo>
                  <a:pt x="1741" y="247"/>
                </a:lnTo>
                <a:lnTo>
                  <a:pt x="1667" y="277"/>
                </a:lnTo>
                <a:lnTo>
                  <a:pt x="1637" y="289"/>
                </a:lnTo>
                <a:lnTo>
                  <a:pt x="1607" y="295"/>
                </a:lnTo>
                <a:lnTo>
                  <a:pt x="1577" y="297"/>
                </a:lnTo>
                <a:lnTo>
                  <a:pt x="1531" y="291"/>
                </a:lnTo>
                <a:lnTo>
                  <a:pt x="1486" y="277"/>
                </a:lnTo>
                <a:lnTo>
                  <a:pt x="1446" y="253"/>
                </a:lnTo>
                <a:lnTo>
                  <a:pt x="1412" y="221"/>
                </a:lnTo>
                <a:lnTo>
                  <a:pt x="1360" y="161"/>
                </a:lnTo>
                <a:lnTo>
                  <a:pt x="1340" y="147"/>
                </a:lnTo>
                <a:lnTo>
                  <a:pt x="1320" y="137"/>
                </a:lnTo>
                <a:lnTo>
                  <a:pt x="1296" y="134"/>
                </a:lnTo>
                <a:close/>
                <a:moveTo>
                  <a:pt x="1292" y="0"/>
                </a:moveTo>
                <a:lnTo>
                  <a:pt x="1340" y="6"/>
                </a:lnTo>
                <a:lnTo>
                  <a:pt x="1384" y="20"/>
                </a:lnTo>
                <a:lnTo>
                  <a:pt x="1424" y="44"/>
                </a:lnTo>
                <a:lnTo>
                  <a:pt x="1460" y="76"/>
                </a:lnTo>
                <a:lnTo>
                  <a:pt x="1512" y="135"/>
                </a:lnTo>
                <a:lnTo>
                  <a:pt x="1533" y="151"/>
                </a:lnTo>
                <a:lnTo>
                  <a:pt x="1557" y="161"/>
                </a:lnTo>
                <a:lnTo>
                  <a:pt x="1583" y="163"/>
                </a:lnTo>
                <a:lnTo>
                  <a:pt x="1609" y="157"/>
                </a:lnTo>
                <a:lnTo>
                  <a:pt x="1683" y="128"/>
                </a:lnTo>
                <a:lnTo>
                  <a:pt x="1711" y="118"/>
                </a:lnTo>
                <a:lnTo>
                  <a:pt x="1741" y="110"/>
                </a:lnTo>
                <a:lnTo>
                  <a:pt x="1770" y="110"/>
                </a:lnTo>
                <a:lnTo>
                  <a:pt x="1820" y="114"/>
                </a:lnTo>
                <a:lnTo>
                  <a:pt x="1864" y="130"/>
                </a:lnTo>
                <a:lnTo>
                  <a:pt x="1906" y="153"/>
                </a:lnTo>
                <a:lnTo>
                  <a:pt x="1940" y="185"/>
                </a:lnTo>
                <a:lnTo>
                  <a:pt x="1968" y="225"/>
                </a:lnTo>
                <a:lnTo>
                  <a:pt x="1988" y="271"/>
                </a:lnTo>
                <a:lnTo>
                  <a:pt x="2009" y="349"/>
                </a:lnTo>
                <a:lnTo>
                  <a:pt x="2019" y="373"/>
                </a:lnTo>
                <a:lnTo>
                  <a:pt x="2037" y="393"/>
                </a:lnTo>
                <a:lnTo>
                  <a:pt x="2061" y="405"/>
                </a:lnTo>
                <a:lnTo>
                  <a:pt x="2087" y="410"/>
                </a:lnTo>
                <a:lnTo>
                  <a:pt x="2167" y="412"/>
                </a:lnTo>
                <a:lnTo>
                  <a:pt x="2213" y="420"/>
                </a:lnTo>
                <a:lnTo>
                  <a:pt x="2256" y="436"/>
                </a:lnTo>
                <a:lnTo>
                  <a:pt x="2296" y="462"/>
                </a:lnTo>
                <a:lnTo>
                  <a:pt x="2330" y="496"/>
                </a:lnTo>
                <a:lnTo>
                  <a:pt x="2356" y="536"/>
                </a:lnTo>
                <a:lnTo>
                  <a:pt x="2372" y="580"/>
                </a:lnTo>
                <a:lnTo>
                  <a:pt x="2380" y="626"/>
                </a:lnTo>
                <a:lnTo>
                  <a:pt x="2376" y="674"/>
                </a:lnTo>
                <a:lnTo>
                  <a:pt x="2362" y="749"/>
                </a:lnTo>
                <a:lnTo>
                  <a:pt x="2362" y="777"/>
                </a:lnTo>
                <a:lnTo>
                  <a:pt x="2370" y="801"/>
                </a:lnTo>
                <a:lnTo>
                  <a:pt x="2386" y="823"/>
                </a:lnTo>
                <a:lnTo>
                  <a:pt x="2408" y="839"/>
                </a:lnTo>
                <a:lnTo>
                  <a:pt x="2481" y="875"/>
                </a:lnTo>
                <a:lnTo>
                  <a:pt x="2519" y="901"/>
                </a:lnTo>
                <a:lnTo>
                  <a:pt x="2553" y="935"/>
                </a:lnTo>
                <a:lnTo>
                  <a:pt x="2577" y="976"/>
                </a:lnTo>
                <a:lnTo>
                  <a:pt x="2593" y="1020"/>
                </a:lnTo>
                <a:lnTo>
                  <a:pt x="2597" y="1068"/>
                </a:lnTo>
                <a:lnTo>
                  <a:pt x="2593" y="1114"/>
                </a:lnTo>
                <a:lnTo>
                  <a:pt x="2579" y="1160"/>
                </a:lnTo>
                <a:lnTo>
                  <a:pt x="2557" y="1202"/>
                </a:lnTo>
                <a:lnTo>
                  <a:pt x="2509" y="1267"/>
                </a:lnTo>
                <a:lnTo>
                  <a:pt x="2497" y="1291"/>
                </a:lnTo>
                <a:lnTo>
                  <a:pt x="2493" y="1317"/>
                </a:lnTo>
                <a:lnTo>
                  <a:pt x="2497" y="1343"/>
                </a:lnTo>
                <a:lnTo>
                  <a:pt x="2509" y="1367"/>
                </a:lnTo>
                <a:lnTo>
                  <a:pt x="2551" y="1431"/>
                </a:lnTo>
                <a:lnTo>
                  <a:pt x="2575" y="1473"/>
                </a:lnTo>
                <a:lnTo>
                  <a:pt x="2589" y="1516"/>
                </a:lnTo>
                <a:lnTo>
                  <a:pt x="2595" y="1562"/>
                </a:lnTo>
                <a:lnTo>
                  <a:pt x="2589" y="1610"/>
                </a:lnTo>
                <a:lnTo>
                  <a:pt x="2573" y="1654"/>
                </a:lnTo>
                <a:lnTo>
                  <a:pt x="2549" y="1696"/>
                </a:lnTo>
                <a:lnTo>
                  <a:pt x="2517" y="1730"/>
                </a:lnTo>
                <a:lnTo>
                  <a:pt x="2479" y="1757"/>
                </a:lnTo>
                <a:lnTo>
                  <a:pt x="2410" y="1795"/>
                </a:lnTo>
                <a:lnTo>
                  <a:pt x="2390" y="1811"/>
                </a:lnTo>
                <a:lnTo>
                  <a:pt x="2376" y="1833"/>
                </a:lnTo>
                <a:lnTo>
                  <a:pt x="2368" y="1857"/>
                </a:lnTo>
                <a:lnTo>
                  <a:pt x="2368" y="1883"/>
                </a:lnTo>
                <a:lnTo>
                  <a:pt x="2382" y="1961"/>
                </a:lnTo>
                <a:lnTo>
                  <a:pt x="2386" y="2009"/>
                </a:lnTo>
                <a:lnTo>
                  <a:pt x="2378" y="2054"/>
                </a:lnTo>
                <a:lnTo>
                  <a:pt x="2362" y="2098"/>
                </a:lnTo>
                <a:lnTo>
                  <a:pt x="2338" y="2138"/>
                </a:lnTo>
                <a:lnTo>
                  <a:pt x="2304" y="2172"/>
                </a:lnTo>
                <a:lnTo>
                  <a:pt x="2266" y="2200"/>
                </a:lnTo>
                <a:lnTo>
                  <a:pt x="2223" y="2216"/>
                </a:lnTo>
                <a:lnTo>
                  <a:pt x="2175" y="2224"/>
                </a:lnTo>
                <a:lnTo>
                  <a:pt x="2095" y="2230"/>
                </a:lnTo>
                <a:lnTo>
                  <a:pt x="2069" y="2236"/>
                </a:lnTo>
                <a:lnTo>
                  <a:pt x="2045" y="2250"/>
                </a:lnTo>
                <a:lnTo>
                  <a:pt x="2027" y="2268"/>
                </a:lnTo>
                <a:lnTo>
                  <a:pt x="2017" y="2294"/>
                </a:lnTo>
                <a:lnTo>
                  <a:pt x="1995" y="2371"/>
                </a:lnTo>
                <a:lnTo>
                  <a:pt x="1976" y="2417"/>
                </a:lnTo>
                <a:lnTo>
                  <a:pt x="1950" y="2457"/>
                </a:lnTo>
                <a:lnTo>
                  <a:pt x="1914" y="2489"/>
                </a:lnTo>
                <a:lnTo>
                  <a:pt x="1874" y="2513"/>
                </a:lnTo>
                <a:lnTo>
                  <a:pt x="1828" y="2529"/>
                </a:lnTo>
                <a:lnTo>
                  <a:pt x="1780" y="2535"/>
                </a:lnTo>
                <a:lnTo>
                  <a:pt x="1737" y="2531"/>
                </a:lnTo>
                <a:lnTo>
                  <a:pt x="1695" y="2517"/>
                </a:lnTo>
                <a:lnTo>
                  <a:pt x="1619" y="2487"/>
                </a:lnTo>
                <a:lnTo>
                  <a:pt x="1593" y="2481"/>
                </a:lnTo>
                <a:lnTo>
                  <a:pt x="1567" y="2483"/>
                </a:lnTo>
                <a:lnTo>
                  <a:pt x="1541" y="2493"/>
                </a:lnTo>
                <a:lnTo>
                  <a:pt x="1524" y="2509"/>
                </a:lnTo>
                <a:lnTo>
                  <a:pt x="1470" y="2570"/>
                </a:lnTo>
                <a:lnTo>
                  <a:pt x="1442" y="2596"/>
                </a:lnTo>
                <a:lnTo>
                  <a:pt x="1412" y="2618"/>
                </a:lnTo>
                <a:lnTo>
                  <a:pt x="1376" y="2634"/>
                </a:lnTo>
                <a:lnTo>
                  <a:pt x="1340" y="2644"/>
                </a:lnTo>
                <a:lnTo>
                  <a:pt x="1300" y="2646"/>
                </a:lnTo>
                <a:lnTo>
                  <a:pt x="1255" y="2642"/>
                </a:lnTo>
                <a:lnTo>
                  <a:pt x="1211" y="2628"/>
                </a:lnTo>
                <a:lnTo>
                  <a:pt x="1171" y="2604"/>
                </a:lnTo>
                <a:lnTo>
                  <a:pt x="1135" y="2572"/>
                </a:lnTo>
                <a:lnTo>
                  <a:pt x="1083" y="2511"/>
                </a:lnTo>
                <a:lnTo>
                  <a:pt x="1061" y="2495"/>
                </a:lnTo>
                <a:lnTo>
                  <a:pt x="1038" y="2485"/>
                </a:lnTo>
                <a:lnTo>
                  <a:pt x="1012" y="2483"/>
                </a:lnTo>
                <a:lnTo>
                  <a:pt x="986" y="2489"/>
                </a:lnTo>
                <a:lnTo>
                  <a:pt x="912" y="2521"/>
                </a:lnTo>
                <a:lnTo>
                  <a:pt x="884" y="2531"/>
                </a:lnTo>
                <a:lnTo>
                  <a:pt x="854" y="2537"/>
                </a:lnTo>
                <a:lnTo>
                  <a:pt x="822" y="2539"/>
                </a:lnTo>
                <a:lnTo>
                  <a:pt x="775" y="2535"/>
                </a:lnTo>
                <a:lnTo>
                  <a:pt x="729" y="2519"/>
                </a:lnTo>
                <a:lnTo>
                  <a:pt x="689" y="2495"/>
                </a:lnTo>
                <a:lnTo>
                  <a:pt x="653" y="2463"/>
                </a:lnTo>
                <a:lnTo>
                  <a:pt x="627" y="2423"/>
                </a:lnTo>
                <a:lnTo>
                  <a:pt x="607" y="2379"/>
                </a:lnTo>
                <a:lnTo>
                  <a:pt x="586" y="2301"/>
                </a:lnTo>
                <a:lnTo>
                  <a:pt x="576" y="2278"/>
                </a:lnTo>
                <a:lnTo>
                  <a:pt x="558" y="2260"/>
                </a:lnTo>
                <a:lnTo>
                  <a:pt x="534" y="2246"/>
                </a:lnTo>
                <a:lnTo>
                  <a:pt x="508" y="2240"/>
                </a:lnTo>
                <a:lnTo>
                  <a:pt x="428" y="2238"/>
                </a:lnTo>
                <a:lnTo>
                  <a:pt x="382" y="2232"/>
                </a:lnTo>
                <a:lnTo>
                  <a:pt x="339" y="2214"/>
                </a:lnTo>
                <a:lnTo>
                  <a:pt x="299" y="2188"/>
                </a:lnTo>
                <a:lnTo>
                  <a:pt x="265" y="2154"/>
                </a:lnTo>
                <a:lnTo>
                  <a:pt x="239" y="2116"/>
                </a:lnTo>
                <a:lnTo>
                  <a:pt x="221" y="2072"/>
                </a:lnTo>
                <a:lnTo>
                  <a:pt x="215" y="2025"/>
                </a:lnTo>
                <a:lnTo>
                  <a:pt x="217" y="1979"/>
                </a:lnTo>
                <a:lnTo>
                  <a:pt x="231" y="1901"/>
                </a:lnTo>
                <a:lnTo>
                  <a:pt x="231" y="1873"/>
                </a:lnTo>
                <a:lnTo>
                  <a:pt x="225" y="1849"/>
                </a:lnTo>
                <a:lnTo>
                  <a:pt x="209" y="1827"/>
                </a:lnTo>
                <a:lnTo>
                  <a:pt x="187" y="1811"/>
                </a:lnTo>
                <a:lnTo>
                  <a:pt x="119" y="1773"/>
                </a:lnTo>
                <a:lnTo>
                  <a:pt x="80" y="1748"/>
                </a:lnTo>
                <a:lnTo>
                  <a:pt x="48" y="1712"/>
                </a:lnTo>
                <a:lnTo>
                  <a:pt x="24" y="1672"/>
                </a:lnTo>
                <a:lnTo>
                  <a:pt x="8" y="1626"/>
                </a:lnTo>
                <a:lnTo>
                  <a:pt x="2" y="1580"/>
                </a:lnTo>
                <a:lnTo>
                  <a:pt x="8" y="1534"/>
                </a:lnTo>
                <a:lnTo>
                  <a:pt x="22" y="1488"/>
                </a:lnTo>
                <a:lnTo>
                  <a:pt x="44" y="1447"/>
                </a:lnTo>
                <a:lnTo>
                  <a:pt x="92" y="1381"/>
                </a:lnTo>
                <a:lnTo>
                  <a:pt x="104" y="1357"/>
                </a:lnTo>
                <a:lnTo>
                  <a:pt x="108" y="1331"/>
                </a:lnTo>
                <a:lnTo>
                  <a:pt x="104" y="1305"/>
                </a:lnTo>
                <a:lnTo>
                  <a:pt x="92" y="1281"/>
                </a:lnTo>
                <a:lnTo>
                  <a:pt x="44" y="1217"/>
                </a:lnTo>
                <a:lnTo>
                  <a:pt x="20" y="1176"/>
                </a:lnTo>
                <a:lnTo>
                  <a:pt x="4" y="1132"/>
                </a:lnTo>
                <a:lnTo>
                  <a:pt x="0" y="1086"/>
                </a:lnTo>
                <a:lnTo>
                  <a:pt x="6" y="1038"/>
                </a:lnTo>
                <a:lnTo>
                  <a:pt x="20" y="994"/>
                </a:lnTo>
                <a:lnTo>
                  <a:pt x="46" y="952"/>
                </a:lnTo>
                <a:lnTo>
                  <a:pt x="78" y="919"/>
                </a:lnTo>
                <a:lnTo>
                  <a:pt x="116" y="891"/>
                </a:lnTo>
                <a:lnTo>
                  <a:pt x="185" y="853"/>
                </a:lnTo>
                <a:lnTo>
                  <a:pt x="205" y="837"/>
                </a:lnTo>
                <a:lnTo>
                  <a:pt x="219" y="815"/>
                </a:lnTo>
                <a:lnTo>
                  <a:pt x="227" y="791"/>
                </a:lnTo>
                <a:lnTo>
                  <a:pt x="227" y="763"/>
                </a:lnTo>
                <a:lnTo>
                  <a:pt x="213" y="687"/>
                </a:lnTo>
                <a:lnTo>
                  <a:pt x="209" y="640"/>
                </a:lnTo>
                <a:lnTo>
                  <a:pt x="215" y="594"/>
                </a:lnTo>
                <a:lnTo>
                  <a:pt x="231" y="550"/>
                </a:lnTo>
                <a:lnTo>
                  <a:pt x="257" y="510"/>
                </a:lnTo>
                <a:lnTo>
                  <a:pt x="289" y="476"/>
                </a:lnTo>
                <a:lnTo>
                  <a:pt x="329" y="448"/>
                </a:lnTo>
                <a:lnTo>
                  <a:pt x="372" y="432"/>
                </a:lnTo>
                <a:lnTo>
                  <a:pt x="420" y="424"/>
                </a:lnTo>
                <a:lnTo>
                  <a:pt x="500" y="418"/>
                </a:lnTo>
                <a:lnTo>
                  <a:pt x="526" y="412"/>
                </a:lnTo>
                <a:lnTo>
                  <a:pt x="550" y="399"/>
                </a:lnTo>
                <a:lnTo>
                  <a:pt x="568" y="379"/>
                </a:lnTo>
                <a:lnTo>
                  <a:pt x="578" y="355"/>
                </a:lnTo>
                <a:lnTo>
                  <a:pt x="599" y="277"/>
                </a:lnTo>
                <a:lnTo>
                  <a:pt x="617" y="231"/>
                </a:lnTo>
                <a:lnTo>
                  <a:pt x="645" y="191"/>
                </a:lnTo>
                <a:lnTo>
                  <a:pt x="681" y="159"/>
                </a:lnTo>
                <a:lnTo>
                  <a:pt x="721" y="135"/>
                </a:lnTo>
                <a:lnTo>
                  <a:pt x="767" y="120"/>
                </a:lnTo>
                <a:lnTo>
                  <a:pt x="815" y="114"/>
                </a:lnTo>
                <a:lnTo>
                  <a:pt x="858" y="118"/>
                </a:lnTo>
                <a:lnTo>
                  <a:pt x="900" y="132"/>
                </a:lnTo>
                <a:lnTo>
                  <a:pt x="976" y="161"/>
                </a:lnTo>
                <a:lnTo>
                  <a:pt x="1002" y="167"/>
                </a:lnTo>
                <a:lnTo>
                  <a:pt x="1028" y="165"/>
                </a:lnTo>
                <a:lnTo>
                  <a:pt x="1052" y="155"/>
                </a:lnTo>
                <a:lnTo>
                  <a:pt x="1071" y="139"/>
                </a:lnTo>
                <a:lnTo>
                  <a:pt x="1125" y="78"/>
                </a:lnTo>
                <a:lnTo>
                  <a:pt x="1151" y="52"/>
                </a:lnTo>
                <a:lnTo>
                  <a:pt x="1183" y="30"/>
                </a:lnTo>
                <a:lnTo>
                  <a:pt x="1219" y="14"/>
                </a:lnTo>
                <a:lnTo>
                  <a:pt x="1255" y="4"/>
                </a:lnTo>
                <a:lnTo>
                  <a:pt x="1292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91B23"/>
              </a:solidFill>
            </a:endParaRPr>
          </a:p>
        </p:txBody>
      </p:sp>
      <p:grpSp>
        <p:nvGrpSpPr>
          <p:cNvPr id="14" name="Group 13" descr="ribbon icon" title="ribbon icon"/>
          <p:cNvGrpSpPr>
            <a:grpSpLocks noChangeAspect="1"/>
          </p:cNvGrpSpPr>
          <p:nvPr/>
        </p:nvGrpSpPr>
        <p:grpSpPr>
          <a:xfrm>
            <a:off x="6470991" y="1991451"/>
            <a:ext cx="248752" cy="365760"/>
            <a:chOff x="6470991" y="1991451"/>
            <a:chExt cx="248752" cy="365760"/>
          </a:xfrm>
          <a:solidFill>
            <a:schemeClr val="tx1"/>
          </a:solidFill>
        </p:grpSpPr>
        <p:sp>
          <p:nvSpPr>
            <p:cNvPr id="1664" name="Freeform 5" descr=" " title=" "/>
            <p:cNvSpPr>
              <a:spLocks noEditPoints="1"/>
            </p:cNvSpPr>
            <p:nvPr/>
          </p:nvSpPr>
          <p:spPr bwMode="auto">
            <a:xfrm>
              <a:off x="6520945" y="2028704"/>
              <a:ext cx="148845" cy="148929"/>
            </a:xfrm>
            <a:custGeom>
              <a:avLst/>
              <a:gdLst>
                <a:gd name="T0" fmla="*/ 746 w 1758"/>
                <a:gd name="T1" fmla="*/ 9 h 1759"/>
                <a:gd name="T2" fmla="*/ 536 w 1758"/>
                <a:gd name="T3" fmla="*/ 69 h 1759"/>
                <a:gd name="T4" fmla="*/ 353 w 1758"/>
                <a:gd name="T5" fmla="*/ 175 h 1759"/>
                <a:gd name="T6" fmla="*/ 201 w 1758"/>
                <a:gd name="T7" fmla="*/ 320 h 1759"/>
                <a:gd name="T8" fmla="*/ 87 w 1758"/>
                <a:gd name="T9" fmla="*/ 498 h 1759"/>
                <a:gd name="T10" fmla="*/ 18 w 1758"/>
                <a:gd name="T11" fmla="*/ 702 h 1759"/>
                <a:gd name="T12" fmla="*/ 0 w 1758"/>
                <a:gd name="T13" fmla="*/ 879 h 1759"/>
                <a:gd name="T14" fmla="*/ 27 w 1758"/>
                <a:gd name="T15" fmla="*/ 1098 h 1759"/>
                <a:gd name="T16" fmla="*/ 106 w 1758"/>
                <a:gd name="T17" fmla="*/ 1298 h 1759"/>
                <a:gd name="T18" fmla="*/ 228 w 1758"/>
                <a:gd name="T19" fmla="*/ 1470 h 1759"/>
                <a:gd name="T20" fmla="*/ 388 w 1758"/>
                <a:gd name="T21" fmla="*/ 1608 h 1759"/>
                <a:gd name="T22" fmla="*/ 577 w 1758"/>
                <a:gd name="T23" fmla="*/ 1705 h 1759"/>
                <a:gd name="T24" fmla="*/ 789 w 1758"/>
                <a:gd name="T25" fmla="*/ 1753 h 1759"/>
                <a:gd name="T26" fmla="*/ 969 w 1758"/>
                <a:gd name="T27" fmla="*/ 1753 h 1759"/>
                <a:gd name="T28" fmla="*/ 1181 w 1758"/>
                <a:gd name="T29" fmla="*/ 1705 h 1759"/>
                <a:gd name="T30" fmla="*/ 1370 w 1758"/>
                <a:gd name="T31" fmla="*/ 1608 h 1759"/>
                <a:gd name="T32" fmla="*/ 1530 w 1758"/>
                <a:gd name="T33" fmla="*/ 1470 h 1759"/>
                <a:gd name="T34" fmla="*/ 1652 w 1758"/>
                <a:gd name="T35" fmla="*/ 1298 h 1759"/>
                <a:gd name="T36" fmla="*/ 1731 w 1758"/>
                <a:gd name="T37" fmla="*/ 1098 h 1759"/>
                <a:gd name="T38" fmla="*/ 1758 w 1758"/>
                <a:gd name="T39" fmla="*/ 879 h 1759"/>
                <a:gd name="T40" fmla="*/ 1740 w 1758"/>
                <a:gd name="T41" fmla="*/ 702 h 1759"/>
                <a:gd name="T42" fmla="*/ 1671 w 1758"/>
                <a:gd name="T43" fmla="*/ 498 h 1759"/>
                <a:gd name="T44" fmla="*/ 1557 w 1758"/>
                <a:gd name="T45" fmla="*/ 320 h 1759"/>
                <a:gd name="T46" fmla="*/ 1405 w 1758"/>
                <a:gd name="T47" fmla="*/ 175 h 1759"/>
                <a:gd name="T48" fmla="*/ 1222 w 1758"/>
                <a:gd name="T49" fmla="*/ 69 h 1759"/>
                <a:gd name="T50" fmla="*/ 1014 w 1758"/>
                <a:gd name="T51" fmla="*/ 9 h 1759"/>
                <a:gd name="T52" fmla="*/ 879 w 1758"/>
                <a:gd name="T53" fmla="*/ 1612 h 1759"/>
                <a:gd name="T54" fmla="*/ 732 w 1758"/>
                <a:gd name="T55" fmla="*/ 1597 h 1759"/>
                <a:gd name="T56" fmla="*/ 561 w 1758"/>
                <a:gd name="T57" fmla="*/ 1540 h 1759"/>
                <a:gd name="T58" fmla="*/ 413 w 1758"/>
                <a:gd name="T59" fmla="*/ 1444 h 1759"/>
                <a:gd name="T60" fmla="*/ 292 w 1758"/>
                <a:gd name="T61" fmla="*/ 1318 h 1759"/>
                <a:gd name="T62" fmla="*/ 203 w 1758"/>
                <a:gd name="T63" fmla="*/ 1164 h 1759"/>
                <a:gd name="T64" fmla="*/ 155 w 1758"/>
                <a:gd name="T65" fmla="*/ 990 h 1759"/>
                <a:gd name="T66" fmla="*/ 148 w 1758"/>
                <a:gd name="T67" fmla="*/ 842 h 1759"/>
                <a:gd name="T68" fmla="*/ 180 w 1758"/>
                <a:gd name="T69" fmla="*/ 662 h 1759"/>
                <a:gd name="T70" fmla="*/ 252 w 1758"/>
                <a:gd name="T71" fmla="*/ 499 h 1759"/>
                <a:gd name="T72" fmla="*/ 362 w 1758"/>
                <a:gd name="T73" fmla="*/ 360 h 1759"/>
                <a:gd name="T74" fmla="*/ 499 w 1758"/>
                <a:gd name="T75" fmla="*/ 252 h 1759"/>
                <a:gd name="T76" fmla="*/ 661 w 1758"/>
                <a:gd name="T77" fmla="*/ 179 h 1759"/>
                <a:gd name="T78" fmla="*/ 842 w 1758"/>
                <a:gd name="T79" fmla="*/ 147 h 1759"/>
                <a:gd name="T80" fmla="*/ 990 w 1758"/>
                <a:gd name="T81" fmla="*/ 155 h 1759"/>
                <a:gd name="T82" fmla="*/ 1165 w 1758"/>
                <a:gd name="T83" fmla="*/ 204 h 1759"/>
                <a:gd name="T84" fmla="*/ 1317 w 1758"/>
                <a:gd name="T85" fmla="*/ 292 h 1759"/>
                <a:gd name="T86" fmla="*/ 1445 w 1758"/>
                <a:gd name="T87" fmla="*/ 413 h 1759"/>
                <a:gd name="T88" fmla="*/ 1539 w 1758"/>
                <a:gd name="T89" fmla="*/ 562 h 1759"/>
                <a:gd name="T90" fmla="*/ 1596 w 1758"/>
                <a:gd name="T91" fmla="*/ 731 h 1759"/>
                <a:gd name="T92" fmla="*/ 1611 w 1758"/>
                <a:gd name="T93" fmla="*/ 879 h 1759"/>
                <a:gd name="T94" fmla="*/ 1589 w 1758"/>
                <a:gd name="T95" fmla="*/ 1062 h 1759"/>
                <a:gd name="T96" fmla="*/ 1523 w 1758"/>
                <a:gd name="T97" fmla="*/ 1228 h 1759"/>
                <a:gd name="T98" fmla="*/ 1421 w 1758"/>
                <a:gd name="T99" fmla="*/ 1372 h 1759"/>
                <a:gd name="T100" fmla="*/ 1288 w 1758"/>
                <a:gd name="T101" fmla="*/ 1487 h 1759"/>
                <a:gd name="T102" fmla="*/ 1131 w 1758"/>
                <a:gd name="T103" fmla="*/ 1567 h 1759"/>
                <a:gd name="T104" fmla="*/ 954 w 1758"/>
                <a:gd name="T105" fmla="*/ 1608 h 1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8" h="1759">
                  <a:moveTo>
                    <a:pt x="879" y="0"/>
                  </a:moveTo>
                  <a:lnTo>
                    <a:pt x="879" y="0"/>
                  </a:lnTo>
                  <a:lnTo>
                    <a:pt x="833" y="1"/>
                  </a:lnTo>
                  <a:lnTo>
                    <a:pt x="789" y="4"/>
                  </a:lnTo>
                  <a:lnTo>
                    <a:pt x="746" y="9"/>
                  </a:lnTo>
                  <a:lnTo>
                    <a:pt x="701" y="18"/>
                  </a:lnTo>
                  <a:lnTo>
                    <a:pt x="660" y="28"/>
                  </a:lnTo>
                  <a:lnTo>
                    <a:pt x="618" y="39"/>
                  </a:lnTo>
                  <a:lnTo>
                    <a:pt x="577" y="52"/>
                  </a:lnTo>
                  <a:lnTo>
                    <a:pt x="536" y="69"/>
                  </a:lnTo>
                  <a:lnTo>
                    <a:pt x="498" y="86"/>
                  </a:lnTo>
                  <a:lnTo>
                    <a:pt x="460" y="105"/>
                  </a:lnTo>
                  <a:lnTo>
                    <a:pt x="423" y="127"/>
                  </a:lnTo>
                  <a:lnTo>
                    <a:pt x="388" y="150"/>
                  </a:lnTo>
                  <a:lnTo>
                    <a:pt x="353" y="175"/>
                  </a:lnTo>
                  <a:lnTo>
                    <a:pt x="320" y="201"/>
                  </a:lnTo>
                  <a:lnTo>
                    <a:pt x="288" y="229"/>
                  </a:lnTo>
                  <a:lnTo>
                    <a:pt x="258" y="258"/>
                  </a:lnTo>
                  <a:lnTo>
                    <a:pt x="228" y="288"/>
                  </a:lnTo>
                  <a:lnTo>
                    <a:pt x="201" y="320"/>
                  </a:lnTo>
                  <a:lnTo>
                    <a:pt x="174" y="354"/>
                  </a:lnTo>
                  <a:lnTo>
                    <a:pt x="149" y="387"/>
                  </a:lnTo>
                  <a:lnTo>
                    <a:pt x="127" y="423"/>
                  </a:lnTo>
                  <a:lnTo>
                    <a:pt x="106" y="460"/>
                  </a:lnTo>
                  <a:lnTo>
                    <a:pt x="87" y="498"/>
                  </a:lnTo>
                  <a:lnTo>
                    <a:pt x="69" y="537"/>
                  </a:lnTo>
                  <a:lnTo>
                    <a:pt x="54" y="577"/>
                  </a:lnTo>
                  <a:lnTo>
                    <a:pt x="40" y="617"/>
                  </a:lnTo>
                  <a:lnTo>
                    <a:pt x="27" y="659"/>
                  </a:lnTo>
                  <a:lnTo>
                    <a:pt x="18" y="702"/>
                  </a:lnTo>
                  <a:lnTo>
                    <a:pt x="11" y="745"/>
                  </a:lnTo>
                  <a:lnTo>
                    <a:pt x="5" y="789"/>
                  </a:lnTo>
                  <a:lnTo>
                    <a:pt x="1" y="834"/>
                  </a:lnTo>
                  <a:lnTo>
                    <a:pt x="0" y="879"/>
                  </a:lnTo>
                  <a:lnTo>
                    <a:pt x="0" y="879"/>
                  </a:lnTo>
                  <a:lnTo>
                    <a:pt x="1" y="924"/>
                  </a:lnTo>
                  <a:lnTo>
                    <a:pt x="5" y="969"/>
                  </a:lnTo>
                  <a:lnTo>
                    <a:pt x="11" y="1012"/>
                  </a:lnTo>
                  <a:lnTo>
                    <a:pt x="18" y="1055"/>
                  </a:lnTo>
                  <a:lnTo>
                    <a:pt x="27" y="1098"/>
                  </a:lnTo>
                  <a:lnTo>
                    <a:pt x="40" y="1140"/>
                  </a:lnTo>
                  <a:lnTo>
                    <a:pt x="54" y="1182"/>
                  </a:lnTo>
                  <a:lnTo>
                    <a:pt x="69" y="1221"/>
                  </a:lnTo>
                  <a:lnTo>
                    <a:pt x="87" y="1261"/>
                  </a:lnTo>
                  <a:lnTo>
                    <a:pt x="106" y="1298"/>
                  </a:lnTo>
                  <a:lnTo>
                    <a:pt x="127" y="1334"/>
                  </a:lnTo>
                  <a:lnTo>
                    <a:pt x="149" y="1370"/>
                  </a:lnTo>
                  <a:lnTo>
                    <a:pt x="174" y="1405"/>
                  </a:lnTo>
                  <a:lnTo>
                    <a:pt x="201" y="1438"/>
                  </a:lnTo>
                  <a:lnTo>
                    <a:pt x="228" y="1470"/>
                  </a:lnTo>
                  <a:lnTo>
                    <a:pt x="258" y="1501"/>
                  </a:lnTo>
                  <a:lnTo>
                    <a:pt x="288" y="1530"/>
                  </a:lnTo>
                  <a:lnTo>
                    <a:pt x="320" y="1558"/>
                  </a:lnTo>
                  <a:lnTo>
                    <a:pt x="353" y="1584"/>
                  </a:lnTo>
                  <a:lnTo>
                    <a:pt x="388" y="1608"/>
                  </a:lnTo>
                  <a:lnTo>
                    <a:pt x="423" y="1631"/>
                  </a:lnTo>
                  <a:lnTo>
                    <a:pt x="460" y="1652"/>
                  </a:lnTo>
                  <a:lnTo>
                    <a:pt x="498" y="1671"/>
                  </a:lnTo>
                  <a:lnTo>
                    <a:pt x="536" y="1689"/>
                  </a:lnTo>
                  <a:lnTo>
                    <a:pt x="577" y="1705"/>
                  </a:lnTo>
                  <a:lnTo>
                    <a:pt x="618" y="1719"/>
                  </a:lnTo>
                  <a:lnTo>
                    <a:pt x="660" y="1731"/>
                  </a:lnTo>
                  <a:lnTo>
                    <a:pt x="701" y="1741"/>
                  </a:lnTo>
                  <a:lnTo>
                    <a:pt x="746" y="1748"/>
                  </a:lnTo>
                  <a:lnTo>
                    <a:pt x="789" y="1753"/>
                  </a:lnTo>
                  <a:lnTo>
                    <a:pt x="833" y="1757"/>
                  </a:lnTo>
                  <a:lnTo>
                    <a:pt x="879" y="1759"/>
                  </a:lnTo>
                  <a:lnTo>
                    <a:pt x="879" y="1759"/>
                  </a:lnTo>
                  <a:lnTo>
                    <a:pt x="925" y="1757"/>
                  </a:lnTo>
                  <a:lnTo>
                    <a:pt x="969" y="1753"/>
                  </a:lnTo>
                  <a:lnTo>
                    <a:pt x="1014" y="1748"/>
                  </a:lnTo>
                  <a:lnTo>
                    <a:pt x="1057" y="1741"/>
                  </a:lnTo>
                  <a:lnTo>
                    <a:pt x="1098" y="1731"/>
                  </a:lnTo>
                  <a:lnTo>
                    <a:pt x="1141" y="1719"/>
                  </a:lnTo>
                  <a:lnTo>
                    <a:pt x="1181" y="1705"/>
                  </a:lnTo>
                  <a:lnTo>
                    <a:pt x="1222" y="1689"/>
                  </a:lnTo>
                  <a:lnTo>
                    <a:pt x="1260" y="1671"/>
                  </a:lnTo>
                  <a:lnTo>
                    <a:pt x="1298" y="1652"/>
                  </a:lnTo>
                  <a:lnTo>
                    <a:pt x="1335" y="1631"/>
                  </a:lnTo>
                  <a:lnTo>
                    <a:pt x="1370" y="1608"/>
                  </a:lnTo>
                  <a:lnTo>
                    <a:pt x="1405" y="1584"/>
                  </a:lnTo>
                  <a:lnTo>
                    <a:pt x="1438" y="1558"/>
                  </a:lnTo>
                  <a:lnTo>
                    <a:pt x="1470" y="1530"/>
                  </a:lnTo>
                  <a:lnTo>
                    <a:pt x="1500" y="1501"/>
                  </a:lnTo>
                  <a:lnTo>
                    <a:pt x="1530" y="1470"/>
                  </a:lnTo>
                  <a:lnTo>
                    <a:pt x="1557" y="1438"/>
                  </a:lnTo>
                  <a:lnTo>
                    <a:pt x="1584" y="1405"/>
                  </a:lnTo>
                  <a:lnTo>
                    <a:pt x="1609" y="1370"/>
                  </a:lnTo>
                  <a:lnTo>
                    <a:pt x="1631" y="1334"/>
                  </a:lnTo>
                  <a:lnTo>
                    <a:pt x="1652" y="1298"/>
                  </a:lnTo>
                  <a:lnTo>
                    <a:pt x="1671" y="1261"/>
                  </a:lnTo>
                  <a:lnTo>
                    <a:pt x="1689" y="1221"/>
                  </a:lnTo>
                  <a:lnTo>
                    <a:pt x="1704" y="1182"/>
                  </a:lnTo>
                  <a:lnTo>
                    <a:pt x="1718" y="1140"/>
                  </a:lnTo>
                  <a:lnTo>
                    <a:pt x="1731" y="1098"/>
                  </a:lnTo>
                  <a:lnTo>
                    <a:pt x="1740" y="1055"/>
                  </a:lnTo>
                  <a:lnTo>
                    <a:pt x="1749" y="1012"/>
                  </a:lnTo>
                  <a:lnTo>
                    <a:pt x="1754" y="969"/>
                  </a:lnTo>
                  <a:lnTo>
                    <a:pt x="1757" y="924"/>
                  </a:lnTo>
                  <a:lnTo>
                    <a:pt x="1758" y="879"/>
                  </a:lnTo>
                  <a:lnTo>
                    <a:pt x="1758" y="879"/>
                  </a:lnTo>
                  <a:lnTo>
                    <a:pt x="1757" y="834"/>
                  </a:lnTo>
                  <a:lnTo>
                    <a:pt x="1754" y="789"/>
                  </a:lnTo>
                  <a:lnTo>
                    <a:pt x="1749" y="745"/>
                  </a:lnTo>
                  <a:lnTo>
                    <a:pt x="1740" y="702"/>
                  </a:lnTo>
                  <a:lnTo>
                    <a:pt x="1731" y="659"/>
                  </a:lnTo>
                  <a:lnTo>
                    <a:pt x="1718" y="617"/>
                  </a:lnTo>
                  <a:lnTo>
                    <a:pt x="1704" y="577"/>
                  </a:lnTo>
                  <a:lnTo>
                    <a:pt x="1689" y="537"/>
                  </a:lnTo>
                  <a:lnTo>
                    <a:pt x="1671" y="498"/>
                  </a:lnTo>
                  <a:lnTo>
                    <a:pt x="1652" y="460"/>
                  </a:lnTo>
                  <a:lnTo>
                    <a:pt x="1631" y="423"/>
                  </a:lnTo>
                  <a:lnTo>
                    <a:pt x="1609" y="387"/>
                  </a:lnTo>
                  <a:lnTo>
                    <a:pt x="1584" y="354"/>
                  </a:lnTo>
                  <a:lnTo>
                    <a:pt x="1557" y="320"/>
                  </a:lnTo>
                  <a:lnTo>
                    <a:pt x="1530" y="288"/>
                  </a:lnTo>
                  <a:lnTo>
                    <a:pt x="1500" y="258"/>
                  </a:lnTo>
                  <a:lnTo>
                    <a:pt x="1470" y="229"/>
                  </a:lnTo>
                  <a:lnTo>
                    <a:pt x="1438" y="201"/>
                  </a:lnTo>
                  <a:lnTo>
                    <a:pt x="1405" y="175"/>
                  </a:lnTo>
                  <a:lnTo>
                    <a:pt x="1370" y="150"/>
                  </a:lnTo>
                  <a:lnTo>
                    <a:pt x="1335" y="127"/>
                  </a:lnTo>
                  <a:lnTo>
                    <a:pt x="1298" y="105"/>
                  </a:lnTo>
                  <a:lnTo>
                    <a:pt x="1260" y="86"/>
                  </a:lnTo>
                  <a:lnTo>
                    <a:pt x="1222" y="69"/>
                  </a:lnTo>
                  <a:lnTo>
                    <a:pt x="1181" y="52"/>
                  </a:lnTo>
                  <a:lnTo>
                    <a:pt x="1141" y="39"/>
                  </a:lnTo>
                  <a:lnTo>
                    <a:pt x="1098" y="28"/>
                  </a:lnTo>
                  <a:lnTo>
                    <a:pt x="1057" y="18"/>
                  </a:lnTo>
                  <a:lnTo>
                    <a:pt x="1014" y="9"/>
                  </a:lnTo>
                  <a:lnTo>
                    <a:pt x="969" y="4"/>
                  </a:lnTo>
                  <a:lnTo>
                    <a:pt x="925" y="1"/>
                  </a:lnTo>
                  <a:lnTo>
                    <a:pt x="879" y="0"/>
                  </a:lnTo>
                  <a:lnTo>
                    <a:pt x="879" y="0"/>
                  </a:lnTo>
                  <a:close/>
                  <a:moveTo>
                    <a:pt x="879" y="1612"/>
                  </a:moveTo>
                  <a:lnTo>
                    <a:pt x="879" y="1612"/>
                  </a:lnTo>
                  <a:lnTo>
                    <a:pt x="842" y="1610"/>
                  </a:lnTo>
                  <a:lnTo>
                    <a:pt x="804" y="1608"/>
                  </a:lnTo>
                  <a:lnTo>
                    <a:pt x="768" y="1603"/>
                  </a:lnTo>
                  <a:lnTo>
                    <a:pt x="732" y="1597"/>
                  </a:lnTo>
                  <a:lnTo>
                    <a:pt x="696" y="1588"/>
                  </a:lnTo>
                  <a:lnTo>
                    <a:pt x="661" y="1578"/>
                  </a:lnTo>
                  <a:lnTo>
                    <a:pt x="627" y="1567"/>
                  </a:lnTo>
                  <a:lnTo>
                    <a:pt x="593" y="1554"/>
                  </a:lnTo>
                  <a:lnTo>
                    <a:pt x="561" y="1540"/>
                  </a:lnTo>
                  <a:lnTo>
                    <a:pt x="529" y="1523"/>
                  </a:lnTo>
                  <a:lnTo>
                    <a:pt x="499" y="1505"/>
                  </a:lnTo>
                  <a:lnTo>
                    <a:pt x="470" y="1487"/>
                  </a:lnTo>
                  <a:lnTo>
                    <a:pt x="441" y="1466"/>
                  </a:lnTo>
                  <a:lnTo>
                    <a:pt x="413" y="1444"/>
                  </a:lnTo>
                  <a:lnTo>
                    <a:pt x="387" y="1422"/>
                  </a:lnTo>
                  <a:lnTo>
                    <a:pt x="362" y="1397"/>
                  </a:lnTo>
                  <a:lnTo>
                    <a:pt x="337" y="1372"/>
                  </a:lnTo>
                  <a:lnTo>
                    <a:pt x="313" y="1345"/>
                  </a:lnTo>
                  <a:lnTo>
                    <a:pt x="292" y="1318"/>
                  </a:lnTo>
                  <a:lnTo>
                    <a:pt x="271" y="1289"/>
                  </a:lnTo>
                  <a:lnTo>
                    <a:pt x="252" y="1259"/>
                  </a:lnTo>
                  <a:lnTo>
                    <a:pt x="235" y="1228"/>
                  </a:lnTo>
                  <a:lnTo>
                    <a:pt x="219" y="1197"/>
                  </a:lnTo>
                  <a:lnTo>
                    <a:pt x="203" y="1164"/>
                  </a:lnTo>
                  <a:lnTo>
                    <a:pt x="191" y="1130"/>
                  </a:lnTo>
                  <a:lnTo>
                    <a:pt x="180" y="1097"/>
                  </a:lnTo>
                  <a:lnTo>
                    <a:pt x="170" y="1062"/>
                  </a:lnTo>
                  <a:lnTo>
                    <a:pt x="162" y="1026"/>
                  </a:lnTo>
                  <a:lnTo>
                    <a:pt x="155" y="990"/>
                  </a:lnTo>
                  <a:lnTo>
                    <a:pt x="151" y="954"/>
                  </a:lnTo>
                  <a:lnTo>
                    <a:pt x="148" y="917"/>
                  </a:lnTo>
                  <a:lnTo>
                    <a:pt x="147" y="879"/>
                  </a:lnTo>
                  <a:lnTo>
                    <a:pt x="147" y="879"/>
                  </a:lnTo>
                  <a:lnTo>
                    <a:pt x="148" y="842"/>
                  </a:lnTo>
                  <a:lnTo>
                    <a:pt x="151" y="804"/>
                  </a:lnTo>
                  <a:lnTo>
                    <a:pt x="155" y="767"/>
                  </a:lnTo>
                  <a:lnTo>
                    <a:pt x="162" y="731"/>
                  </a:lnTo>
                  <a:lnTo>
                    <a:pt x="170" y="696"/>
                  </a:lnTo>
                  <a:lnTo>
                    <a:pt x="180" y="662"/>
                  </a:lnTo>
                  <a:lnTo>
                    <a:pt x="191" y="627"/>
                  </a:lnTo>
                  <a:lnTo>
                    <a:pt x="203" y="594"/>
                  </a:lnTo>
                  <a:lnTo>
                    <a:pt x="219" y="562"/>
                  </a:lnTo>
                  <a:lnTo>
                    <a:pt x="235" y="530"/>
                  </a:lnTo>
                  <a:lnTo>
                    <a:pt x="252" y="499"/>
                  </a:lnTo>
                  <a:lnTo>
                    <a:pt x="271" y="469"/>
                  </a:lnTo>
                  <a:lnTo>
                    <a:pt x="292" y="441"/>
                  </a:lnTo>
                  <a:lnTo>
                    <a:pt x="313" y="413"/>
                  </a:lnTo>
                  <a:lnTo>
                    <a:pt x="337" y="387"/>
                  </a:lnTo>
                  <a:lnTo>
                    <a:pt x="362" y="360"/>
                  </a:lnTo>
                  <a:lnTo>
                    <a:pt x="387" y="337"/>
                  </a:lnTo>
                  <a:lnTo>
                    <a:pt x="413" y="313"/>
                  </a:lnTo>
                  <a:lnTo>
                    <a:pt x="441" y="292"/>
                  </a:lnTo>
                  <a:lnTo>
                    <a:pt x="470" y="272"/>
                  </a:lnTo>
                  <a:lnTo>
                    <a:pt x="499" y="252"/>
                  </a:lnTo>
                  <a:lnTo>
                    <a:pt x="529" y="234"/>
                  </a:lnTo>
                  <a:lnTo>
                    <a:pt x="561" y="219"/>
                  </a:lnTo>
                  <a:lnTo>
                    <a:pt x="593" y="204"/>
                  </a:lnTo>
                  <a:lnTo>
                    <a:pt x="627" y="191"/>
                  </a:lnTo>
                  <a:lnTo>
                    <a:pt x="661" y="179"/>
                  </a:lnTo>
                  <a:lnTo>
                    <a:pt x="696" y="169"/>
                  </a:lnTo>
                  <a:lnTo>
                    <a:pt x="732" y="161"/>
                  </a:lnTo>
                  <a:lnTo>
                    <a:pt x="768" y="155"/>
                  </a:lnTo>
                  <a:lnTo>
                    <a:pt x="804" y="150"/>
                  </a:lnTo>
                  <a:lnTo>
                    <a:pt x="842" y="147"/>
                  </a:lnTo>
                  <a:lnTo>
                    <a:pt x="879" y="147"/>
                  </a:lnTo>
                  <a:lnTo>
                    <a:pt x="879" y="147"/>
                  </a:lnTo>
                  <a:lnTo>
                    <a:pt x="916" y="147"/>
                  </a:lnTo>
                  <a:lnTo>
                    <a:pt x="954" y="150"/>
                  </a:lnTo>
                  <a:lnTo>
                    <a:pt x="990" y="155"/>
                  </a:lnTo>
                  <a:lnTo>
                    <a:pt x="1026" y="161"/>
                  </a:lnTo>
                  <a:lnTo>
                    <a:pt x="1062" y="169"/>
                  </a:lnTo>
                  <a:lnTo>
                    <a:pt x="1097" y="179"/>
                  </a:lnTo>
                  <a:lnTo>
                    <a:pt x="1131" y="191"/>
                  </a:lnTo>
                  <a:lnTo>
                    <a:pt x="1165" y="204"/>
                  </a:lnTo>
                  <a:lnTo>
                    <a:pt x="1197" y="219"/>
                  </a:lnTo>
                  <a:lnTo>
                    <a:pt x="1229" y="234"/>
                  </a:lnTo>
                  <a:lnTo>
                    <a:pt x="1259" y="252"/>
                  </a:lnTo>
                  <a:lnTo>
                    <a:pt x="1288" y="272"/>
                  </a:lnTo>
                  <a:lnTo>
                    <a:pt x="1317" y="292"/>
                  </a:lnTo>
                  <a:lnTo>
                    <a:pt x="1345" y="313"/>
                  </a:lnTo>
                  <a:lnTo>
                    <a:pt x="1371" y="337"/>
                  </a:lnTo>
                  <a:lnTo>
                    <a:pt x="1396" y="360"/>
                  </a:lnTo>
                  <a:lnTo>
                    <a:pt x="1421" y="387"/>
                  </a:lnTo>
                  <a:lnTo>
                    <a:pt x="1445" y="413"/>
                  </a:lnTo>
                  <a:lnTo>
                    <a:pt x="1466" y="441"/>
                  </a:lnTo>
                  <a:lnTo>
                    <a:pt x="1487" y="469"/>
                  </a:lnTo>
                  <a:lnTo>
                    <a:pt x="1506" y="499"/>
                  </a:lnTo>
                  <a:lnTo>
                    <a:pt x="1523" y="530"/>
                  </a:lnTo>
                  <a:lnTo>
                    <a:pt x="1539" y="562"/>
                  </a:lnTo>
                  <a:lnTo>
                    <a:pt x="1555" y="594"/>
                  </a:lnTo>
                  <a:lnTo>
                    <a:pt x="1567" y="627"/>
                  </a:lnTo>
                  <a:lnTo>
                    <a:pt x="1578" y="662"/>
                  </a:lnTo>
                  <a:lnTo>
                    <a:pt x="1589" y="696"/>
                  </a:lnTo>
                  <a:lnTo>
                    <a:pt x="1596" y="731"/>
                  </a:lnTo>
                  <a:lnTo>
                    <a:pt x="1603" y="767"/>
                  </a:lnTo>
                  <a:lnTo>
                    <a:pt x="1607" y="804"/>
                  </a:lnTo>
                  <a:lnTo>
                    <a:pt x="1610" y="842"/>
                  </a:lnTo>
                  <a:lnTo>
                    <a:pt x="1611" y="879"/>
                  </a:lnTo>
                  <a:lnTo>
                    <a:pt x="1611" y="879"/>
                  </a:lnTo>
                  <a:lnTo>
                    <a:pt x="1610" y="917"/>
                  </a:lnTo>
                  <a:lnTo>
                    <a:pt x="1607" y="954"/>
                  </a:lnTo>
                  <a:lnTo>
                    <a:pt x="1603" y="990"/>
                  </a:lnTo>
                  <a:lnTo>
                    <a:pt x="1596" y="1026"/>
                  </a:lnTo>
                  <a:lnTo>
                    <a:pt x="1589" y="1062"/>
                  </a:lnTo>
                  <a:lnTo>
                    <a:pt x="1578" y="1097"/>
                  </a:lnTo>
                  <a:lnTo>
                    <a:pt x="1567" y="1130"/>
                  </a:lnTo>
                  <a:lnTo>
                    <a:pt x="1555" y="1164"/>
                  </a:lnTo>
                  <a:lnTo>
                    <a:pt x="1539" y="1197"/>
                  </a:lnTo>
                  <a:lnTo>
                    <a:pt x="1523" y="1228"/>
                  </a:lnTo>
                  <a:lnTo>
                    <a:pt x="1506" y="1259"/>
                  </a:lnTo>
                  <a:lnTo>
                    <a:pt x="1487" y="1289"/>
                  </a:lnTo>
                  <a:lnTo>
                    <a:pt x="1466" y="1318"/>
                  </a:lnTo>
                  <a:lnTo>
                    <a:pt x="1445" y="1345"/>
                  </a:lnTo>
                  <a:lnTo>
                    <a:pt x="1421" y="1372"/>
                  </a:lnTo>
                  <a:lnTo>
                    <a:pt x="1396" y="1397"/>
                  </a:lnTo>
                  <a:lnTo>
                    <a:pt x="1371" y="1422"/>
                  </a:lnTo>
                  <a:lnTo>
                    <a:pt x="1345" y="1444"/>
                  </a:lnTo>
                  <a:lnTo>
                    <a:pt x="1317" y="1466"/>
                  </a:lnTo>
                  <a:lnTo>
                    <a:pt x="1288" y="1487"/>
                  </a:lnTo>
                  <a:lnTo>
                    <a:pt x="1259" y="1505"/>
                  </a:lnTo>
                  <a:lnTo>
                    <a:pt x="1229" y="1523"/>
                  </a:lnTo>
                  <a:lnTo>
                    <a:pt x="1197" y="1540"/>
                  </a:lnTo>
                  <a:lnTo>
                    <a:pt x="1165" y="1554"/>
                  </a:lnTo>
                  <a:lnTo>
                    <a:pt x="1131" y="1567"/>
                  </a:lnTo>
                  <a:lnTo>
                    <a:pt x="1097" y="1578"/>
                  </a:lnTo>
                  <a:lnTo>
                    <a:pt x="1062" y="1588"/>
                  </a:lnTo>
                  <a:lnTo>
                    <a:pt x="1026" y="1597"/>
                  </a:lnTo>
                  <a:lnTo>
                    <a:pt x="990" y="1603"/>
                  </a:lnTo>
                  <a:lnTo>
                    <a:pt x="954" y="1608"/>
                  </a:lnTo>
                  <a:lnTo>
                    <a:pt x="916" y="1610"/>
                  </a:lnTo>
                  <a:lnTo>
                    <a:pt x="879" y="1612"/>
                  </a:lnTo>
                  <a:lnTo>
                    <a:pt x="879" y="16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5" name="Freeform 6" descr=" " title=" "/>
            <p:cNvSpPr>
              <a:spLocks noEditPoints="1"/>
            </p:cNvSpPr>
            <p:nvPr/>
          </p:nvSpPr>
          <p:spPr bwMode="auto">
            <a:xfrm>
              <a:off x="6470991" y="1991451"/>
              <a:ext cx="248752" cy="365760"/>
            </a:xfrm>
            <a:custGeom>
              <a:avLst/>
              <a:gdLst>
                <a:gd name="T0" fmla="*/ 2407 w 2938"/>
                <a:gd name="T1" fmla="*/ 2246 h 4320"/>
                <a:gd name="T2" fmla="*/ 2545 w 2938"/>
                <a:gd name="T3" fmla="*/ 2081 h 4320"/>
                <a:gd name="T4" fmla="*/ 2655 w 2938"/>
                <a:gd name="T5" fmla="*/ 1895 h 4320"/>
                <a:gd name="T6" fmla="*/ 2734 w 2938"/>
                <a:gd name="T7" fmla="*/ 1691 h 4320"/>
                <a:gd name="T8" fmla="*/ 2778 w 2938"/>
                <a:gd name="T9" fmla="*/ 1472 h 4320"/>
                <a:gd name="T10" fmla="*/ 2787 w 2938"/>
                <a:gd name="T11" fmla="*/ 1285 h 4320"/>
                <a:gd name="T12" fmla="*/ 2760 w 2938"/>
                <a:gd name="T13" fmla="*/ 1053 h 4320"/>
                <a:gd name="T14" fmla="*/ 2629 w 2938"/>
                <a:gd name="T15" fmla="*/ 691 h 4320"/>
                <a:gd name="T16" fmla="*/ 2401 w 2938"/>
                <a:gd name="T17" fmla="*/ 386 h 4320"/>
                <a:gd name="T18" fmla="*/ 2097 w 2938"/>
                <a:gd name="T19" fmla="*/ 160 h 4320"/>
                <a:gd name="T20" fmla="*/ 1735 w 2938"/>
                <a:gd name="T21" fmla="*/ 26 h 4320"/>
                <a:gd name="T22" fmla="*/ 1504 w 2938"/>
                <a:gd name="T23" fmla="*/ 0 h 4320"/>
                <a:gd name="T24" fmla="*/ 1334 w 2938"/>
                <a:gd name="T25" fmla="*/ 7 h 4320"/>
                <a:gd name="T26" fmla="*/ 1015 w 2938"/>
                <a:gd name="T27" fmla="*/ 80 h 4320"/>
                <a:gd name="T28" fmla="*/ 680 w 2938"/>
                <a:gd name="T29" fmla="*/ 262 h 4320"/>
                <a:gd name="T30" fmla="*/ 412 w 2938"/>
                <a:gd name="T31" fmla="*/ 530 h 4320"/>
                <a:gd name="T32" fmla="*/ 230 w 2938"/>
                <a:gd name="T33" fmla="*/ 866 h 4320"/>
                <a:gd name="T34" fmla="*/ 157 w 2938"/>
                <a:gd name="T35" fmla="*/ 1185 h 4320"/>
                <a:gd name="T36" fmla="*/ 151 w 2938"/>
                <a:gd name="T37" fmla="*/ 1358 h 4320"/>
                <a:gd name="T38" fmla="*/ 176 w 2938"/>
                <a:gd name="T39" fmla="*/ 1583 h 4320"/>
                <a:gd name="T40" fmla="*/ 239 w 2938"/>
                <a:gd name="T41" fmla="*/ 1795 h 4320"/>
                <a:gd name="T42" fmla="*/ 334 w 2938"/>
                <a:gd name="T43" fmla="*/ 1991 h 4320"/>
                <a:gd name="T44" fmla="*/ 459 w 2938"/>
                <a:gd name="T45" fmla="*/ 2167 h 4320"/>
                <a:gd name="T46" fmla="*/ 610 w 2938"/>
                <a:gd name="T47" fmla="*/ 2320 h 4320"/>
                <a:gd name="T48" fmla="*/ 1466 w 2938"/>
                <a:gd name="T49" fmla="*/ 2637 h 4320"/>
                <a:gd name="T50" fmla="*/ 2938 w 2938"/>
                <a:gd name="T51" fmla="*/ 4005 h 4320"/>
                <a:gd name="T52" fmla="*/ 760 w 2938"/>
                <a:gd name="T53" fmla="*/ 2432 h 4320"/>
                <a:gd name="T54" fmla="*/ 954 w 2938"/>
                <a:gd name="T55" fmla="*/ 2533 h 4320"/>
                <a:gd name="T56" fmla="*/ 1165 w 2938"/>
                <a:gd name="T57" fmla="*/ 2603 h 4320"/>
                <a:gd name="T58" fmla="*/ 1469 w 2938"/>
                <a:gd name="T59" fmla="*/ 2492 h 4320"/>
                <a:gd name="T60" fmla="*/ 1176 w 2938"/>
                <a:gd name="T61" fmla="*/ 2454 h 4320"/>
                <a:gd name="T62" fmla="*/ 861 w 2938"/>
                <a:gd name="T63" fmla="*/ 2321 h 4320"/>
                <a:gd name="T64" fmla="*/ 602 w 2938"/>
                <a:gd name="T65" fmla="*/ 2107 h 4320"/>
                <a:gd name="T66" fmla="*/ 412 w 2938"/>
                <a:gd name="T67" fmla="*/ 1827 h 4320"/>
                <a:gd name="T68" fmla="*/ 311 w 2938"/>
                <a:gd name="T69" fmla="*/ 1497 h 4320"/>
                <a:gd name="T70" fmla="*/ 302 w 2938"/>
                <a:gd name="T71" fmla="*/ 1199 h 4320"/>
                <a:gd name="T72" fmla="*/ 388 w 2938"/>
                <a:gd name="T73" fmla="*/ 863 h 4320"/>
                <a:gd name="T74" fmla="*/ 565 w 2938"/>
                <a:gd name="T75" fmla="*/ 573 h 4320"/>
                <a:gd name="T76" fmla="*/ 814 w 2938"/>
                <a:gd name="T77" fmla="*/ 347 h 4320"/>
                <a:gd name="T78" fmla="*/ 1121 w 2938"/>
                <a:gd name="T79" fmla="*/ 200 h 4320"/>
                <a:gd name="T80" fmla="*/ 1469 w 2938"/>
                <a:gd name="T81" fmla="*/ 147 h 4320"/>
                <a:gd name="T82" fmla="*/ 1762 w 2938"/>
                <a:gd name="T83" fmla="*/ 183 h 4320"/>
                <a:gd name="T84" fmla="*/ 2077 w 2938"/>
                <a:gd name="T85" fmla="*/ 316 h 4320"/>
                <a:gd name="T86" fmla="*/ 2337 w 2938"/>
                <a:gd name="T87" fmla="*/ 531 h 4320"/>
                <a:gd name="T88" fmla="*/ 2526 w 2938"/>
                <a:gd name="T89" fmla="*/ 810 h 4320"/>
                <a:gd name="T90" fmla="*/ 2627 w 2938"/>
                <a:gd name="T91" fmla="*/ 1140 h 4320"/>
                <a:gd name="T92" fmla="*/ 2636 w 2938"/>
                <a:gd name="T93" fmla="*/ 1439 h 4320"/>
                <a:gd name="T94" fmla="*/ 2550 w 2938"/>
                <a:gd name="T95" fmla="*/ 1776 h 4320"/>
                <a:gd name="T96" fmla="*/ 2373 w 2938"/>
                <a:gd name="T97" fmla="*/ 2064 h 4320"/>
                <a:gd name="T98" fmla="*/ 2125 w 2938"/>
                <a:gd name="T99" fmla="*/ 2290 h 4320"/>
                <a:gd name="T100" fmla="*/ 1817 w 2938"/>
                <a:gd name="T101" fmla="*/ 2439 h 4320"/>
                <a:gd name="T102" fmla="*/ 1469 w 2938"/>
                <a:gd name="T103" fmla="*/ 2492 h 4320"/>
                <a:gd name="T104" fmla="*/ 1663 w 2938"/>
                <a:gd name="T105" fmla="*/ 2623 h 4320"/>
                <a:gd name="T106" fmla="*/ 1881 w 2938"/>
                <a:gd name="T107" fmla="*/ 2572 h 4320"/>
                <a:gd name="T108" fmla="*/ 2084 w 2938"/>
                <a:gd name="T109" fmla="*/ 248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38" h="4320">
                  <a:moveTo>
                    <a:pt x="2300" y="2343"/>
                  </a:moveTo>
                  <a:lnTo>
                    <a:pt x="2300" y="2343"/>
                  </a:lnTo>
                  <a:lnTo>
                    <a:pt x="2328" y="2320"/>
                  </a:lnTo>
                  <a:lnTo>
                    <a:pt x="2355" y="2296"/>
                  </a:lnTo>
                  <a:lnTo>
                    <a:pt x="2382" y="2271"/>
                  </a:lnTo>
                  <a:lnTo>
                    <a:pt x="2407" y="2246"/>
                  </a:lnTo>
                  <a:lnTo>
                    <a:pt x="2432" y="2221"/>
                  </a:lnTo>
                  <a:lnTo>
                    <a:pt x="2455" y="2195"/>
                  </a:lnTo>
                  <a:lnTo>
                    <a:pt x="2479" y="2167"/>
                  </a:lnTo>
                  <a:lnTo>
                    <a:pt x="2502" y="2139"/>
                  </a:lnTo>
                  <a:lnTo>
                    <a:pt x="2525" y="2110"/>
                  </a:lnTo>
                  <a:lnTo>
                    <a:pt x="2545" y="2081"/>
                  </a:lnTo>
                  <a:lnTo>
                    <a:pt x="2566" y="2052"/>
                  </a:lnTo>
                  <a:lnTo>
                    <a:pt x="2586" y="2021"/>
                  </a:lnTo>
                  <a:lnTo>
                    <a:pt x="2604" y="1991"/>
                  </a:lnTo>
                  <a:lnTo>
                    <a:pt x="2622" y="1959"/>
                  </a:lnTo>
                  <a:lnTo>
                    <a:pt x="2640" y="1927"/>
                  </a:lnTo>
                  <a:lnTo>
                    <a:pt x="2655" y="1895"/>
                  </a:lnTo>
                  <a:lnTo>
                    <a:pt x="2672" y="1862"/>
                  </a:lnTo>
                  <a:lnTo>
                    <a:pt x="2686" y="1828"/>
                  </a:lnTo>
                  <a:lnTo>
                    <a:pt x="2699" y="1795"/>
                  </a:lnTo>
                  <a:lnTo>
                    <a:pt x="2712" y="1760"/>
                  </a:lnTo>
                  <a:lnTo>
                    <a:pt x="2724" y="1726"/>
                  </a:lnTo>
                  <a:lnTo>
                    <a:pt x="2734" y="1691"/>
                  </a:lnTo>
                  <a:lnTo>
                    <a:pt x="2745" y="1655"/>
                  </a:lnTo>
                  <a:lnTo>
                    <a:pt x="2754" y="1619"/>
                  </a:lnTo>
                  <a:lnTo>
                    <a:pt x="2762" y="1583"/>
                  </a:lnTo>
                  <a:lnTo>
                    <a:pt x="2769" y="1547"/>
                  </a:lnTo>
                  <a:lnTo>
                    <a:pt x="2774" y="1509"/>
                  </a:lnTo>
                  <a:lnTo>
                    <a:pt x="2778" y="1472"/>
                  </a:lnTo>
                  <a:lnTo>
                    <a:pt x="2783" y="1434"/>
                  </a:lnTo>
                  <a:lnTo>
                    <a:pt x="2785" y="1396"/>
                  </a:lnTo>
                  <a:lnTo>
                    <a:pt x="2787" y="1358"/>
                  </a:lnTo>
                  <a:lnTo>
                    <a:pt x="2788" y="1319"/>
                  </a:lnTo>
                  <a:lnTo>
                    <a:pt x="2788" y="1319"/>
                  </a:lnTo>
                  <a:lnTo>
                    <a:pt x="2787" y="1285"/>
                  </a:lnTo>
                  <a:lnTo>
                    <a:pt x="2785" y="1251"/>
                  </a:lnTo>
                  <a:lnTo>
                    <a:pt x="2784" y="1218"/>
                  </a:lnTo>
                  <a:lnTo>
                    <a:pt x="2781" y="1185"/>
                  </a:lnTo>
                  <a:lnTo>
                    <a:pt x="2777" y="1151"/>
                  </a:lnTo>
                  <a:lnTo>
                    <a:pt x="2773" y="1118"/>
                  </a:lnTo>
                  <a:lnTo>
                    <a:pt x="2760" y="1053"/>
                  </a:lnTo>
                  <a:lnTo>
                    <a:pt x="2747" y="989"/>
                  </a:lnTo>
                  <a:lnTo>
                    <a:pt x="2729" y="927"/>
                  </a:lnTo>
                  <a:lnTo>
                    <a:pt x="2708" y="866"/>
                  </a:lnTo>
                  <a:lnTo>
                    <a:pt x="2684" y="806"/>
                  </a:lnTo>
                  <a:lnTo>
                    <a:pt x="2658" y="748"/>
                  </a:lnTo>
                  <a:lnTo>
                    <a:pt x="2629" y="691"/>
                  </a:lnTo>
                  <a:lnTo>
                    <a:pt x="2597" y="635"/>
                  </a:lnTo>
                  <a:lnTo>
                    <a:pt x="2562" y="581"/>
                  </a:lnTo>
                  <a:lnTo>
                    <a:pt x="2526" y="530"/>
                  </a:lnTo>
                  <a:lnTo>
                    <a:pt x="2487" y="480"/>
                  </a:lnTo>
                  <a:lnTo>
                    <a:pt x="2446" y="433"/>
                  </a:lnTo>
                  <a:lnTo>
                    <a:pt x="2401" y="386"/>
                  </a:lnTo>
                  <a:lnTo>
                    <a:pt x="2355" y="343"/>
                  </a:lnTo>
                  <a:lnTo>
                    <a:pt x="2308" y="301"/>
                  </a:lnTo>
                  <a:lnTo>
                    <a:pt x="2258" y="262"/>
                  </a:lnTo>
                  <a:lnTo>
                    <a:pt x="2207" y="225"/>
                  </a:lnTo>
                  <a:lnTo>
                    <a:pt x="2153" y="191"/>
                  </a:lnTo>
                  <a:lnTo>
                    <a:pt x="2097" y="160"/>
                  </a:lnTo>
                  <a:lnTo>
                    <a:pt x="2041" y="130"/>
                  </a:lnTo>
                  <a:lnTo>
                    <a:pt x="1982" y="104"/>
                  </a:lnTo>
                  <a:lnTo>
                    <a:pt x="1923" y="80"/>
                  </a:lnTo>
                  <a:lnTo>
                    <a:pt x="1862" y="60"/>
                  </a:lnTo>
                  <a:lnTo>
                    <a:pt x="1799" y="42"/>
                  </a:lnTo>
                  <a:lnTo>
                    <a:pt x="1735" y="26"/>
                  </a:lnTo>
                  <a:lnTo>
                    <a:pt x="1670" y="15"/>
                  </a:lnTo>
                  <a:lnTo>
                    <a:pt x="1637" y="11"/>
                  </a:lnTo>
                  <a:lnTo>
                    <a:pt x="1604" y="7"/>
                  </a:lnTo>
                  <a:lnTo>
                    <a:pt x="1570" y="4"/>
                  </a:lnTo>
                  <a:lnTo>
                    <a:pt x="1537" y="1"/>
                  </a:lnTo>
                  <a:lnTo>
                    <a:pt x="1504" y="0"/>
                  </a:lnTo>
                  <a:lnTo>
                    <a:pt x="1469" y="0"/>
                  </a:lnTo>
                  <a:lnTo>
                    <a:pt x="1469" y="0"/>
                  </a:lnTo>
                  <a:lnTo>
                    <a:pt x="1436" y="0"/>
                  </a:lnTo>
                  <a:lnTo>
                    <a:pt x="1401" y="1"/>
                  </a:lnTo>
                  <a:lnTo>
                    <a:pt x="1368" y="4"/>
                  </a:lnTo>
                  <a:lnTo>
                    <a:pt x="1334" y="7"/>
                  </a:lnTo>
                  <a:lnTo>
                    <a:pt x="1301" y="11"/>
                  </a:lnTo>
                  <a:lnTo>
                    <a:pt x="1268" y="15"/>
                  </a:lnTo>
                  <a:lnTo>
                    <a:pt x="1203" y="26"/>
                  </a:lnTo>
                  <a:lnTo>
                    <a:pt x="1139" y="42"/>
                  </a:lnTo>
                  <a:lnTo>
                    <a:pt x="1076" y="60"/>
                  </a:lnTo>
                  <a:lnTo>
                    <a:pt x="1015" y="80"/>
                  </a:lnTo>
                  <a:lnTo>
                    <a:pt x="956" y="104"/>
                  </a:lnTo>
                  <a:lnTo>
                    <a:pt x="897" y="130"/>
                  </a:lnTo>
                  <a:lnTo>
                    <a:pt x="841" y="160"/>
                  </a:lnTo>
                  <a:lnTo>
                    <a:pt x="785" y="191"/>
                  </a:lnTo>
                  <a:lnTo>
                    <a:pt x="732" y="225"/>
                  </a:lnTo>
                  <a:lnTo>
                    <a:pt x="680" y="262"/>
                  </a:lnTo>
                  <a:lnTo>
                    <a:pt x="630" y="301"/>
                  </a:lnTo>
                  <a:lnTo>
                    <a:pt x="583" y="343"/>
                  </a:lnTo>
                  <a:lnTo>
                    <a:pt x="537" y="386"/>
                  </a:lnTo>
                  <a:lnTo>
                    <a:pt x="492" y="433"/>
                  </a:lnTo>
                  <a:lnTo>
                    <a:pt x="451" y="480"/>
                  </a:lnTo>
                  <a:lnTo>
                    <a:pt x="412" y="530"/>
                  </a:lnTo>
                  <a:lnTo>
                    <a:pt x="376" y="581"/>
                  </a:lnTo>
                  <a:lnTo>
                    <a:pt x="341" y="635"/>
                  </a:lnTo>
                  <a:lnTo>
                    <a:pt x="309" y="691"/>
                  </a:lnTo>
                  <a:lnTo>
                    <a:pt x="280" y="748"/>
                  </a:lnTo>
                  <a:lnTo>
                    <a:pt x="254" y="806"/>
                  </a:lnTo>
                  <a:lnTo>
                    <a:pt x="230" y="866"/>
                  </a:lnTo>
                  <a:lnTo>
                    <a:pt x="209" y="927"/>
                  </a:lnTo>
                  <a:lnTo>
                    <a:pt x="191" y="989"/>
                  </a:lnTo>
                  <a:lnTo>
                    <a:pt x="178" y="1053"/>
                  </a:lnTo>
                  <a:lnTo>
                    <a:pt x="165" y="1118"/>
                  </a:lnTo>
                  <a:lnTo>
                    <a:pt x="161" y="1151"/>
                  </a:lnTo>
                  <a:lnTo>
                    <a:pt x="157" y="1185"/>
                  </a:lnTo>
                  <a:lnTo>
                    <a:pt x="154" y="1218"/>
                  </a:lnTo>
                  <a:lnTo>
                    <a:pt x="153" y="1251"/>
                  </a:lnTo>
                  <a:lnTo>
                    <a:pt x="151" y="1285"/>
                  </a:lnTo>
                  <a:lnTo>
                    <a:pt x="150" y="1319"/>
                  </a:lnTo>
                  <a:lnTo>
                    <a:pt x="150" y="1319"/>
                  </a:lnTo>
                  <a:lnTo>
                    <a:pt x="151" y="1358"/>
                  </a:lnTo>
                  <a:lnTo>
                    <a:pt x="153" y="1396"/>
                  </a:lnTo>
                  <a:lnTo>
                    <a:pt x="155" y="1434"/>
                  </a:lnTo>
                  <a:lnTo>
                    <a:pt x="160" y="1472"/>
                  </a:lnTo>
                  <a:lnTo>
                    <a:pt x="164" y="1509"/>
                  </a:lnTo>
                  <a:lnTo>
                    <a:pt x="169" y="1547"/>
                  </a:lnTo>
                  <a:lnTo>
                    <a:pt x="176" y="1583"/>
                  </a:lnTo>
                  <a:lnTo>
                    <a:pt x="184" y="1619"/>
                  </a:lnTo>
                  <a:lnTo>
                    <a:pt x="194" y="1655"/>
                  </a:lnTo>
                  <a:lnTo>
                    <a:pt x="204" y="1691"/>
                  </a:lnTo>
                  <a:lnTo>
                    <a:pt x="215" y="1726"/>
                  </a:lnTo>
                  <a:lnTo>
                    <a:pt x="226" y="1760"/>
                  </a:lnTo>
                  <a:lnTo>
                    <a:pt x="239" y="1795"/>
                  </a:lnTo>
                  <a:lnTo>
                    <a:pt x="252" y="1828"/>
                  </a:lnTo>
                  <a:lnTo>
                    <a:pt x="268" y="1862"/>
                  </a:lnTo>
                  <a:lnTo>
                    <a:pt x="283" y="1895"/>
                  </a:lnTo>
                  <a:lnTo>
                    <a:pt x="298" y="1927"/>
                  </a:lnTo>
                  <a:lnTo>
                    <a:pt x="316" y="1959"/>
                  </a:lnTo>
                  <a:lnTo>
                    <a:pt x="334" y="1991"/>
                  </a:lnTo>
                  <a:lnTo>
                    <a:pt x="352" y="2021"/>
                  </a:lnTo>
                  <a:lnTo>
                    <a:pt x="373" y="2052"/>
                  </a:lnTo>
                  <a:lnTo>
                    <a:pt x="393" y="2081"/>
                  </a:lnTo>
                  <a:lnTo>
                    <a:pt x="415" y="2110"/>
                  </a:lnTo>
                  <a:lnTo>
                    <a:pt x="436" y="2139"/>
                  </a:lnTo>
                  <a:lnTo>
                    <a:pt x="459" y="2167"/>
                  </a:lnTo>
                  <a:lnTo>
                    <a:pt x="483" y="2195"/>
                  </a:lnTo>
                  <a:lnTo>
                    <a:pt x="506" y="2221"/>
                  </a:lnTo>
                  <a:lnTo>
                    <a:pt x="531" y="2246"/>
                  </a:lnTo>
                  <a:lnTo>
                    <a:pt x="558" y="2271"/>
                  </a:lnTo>
                  <a:lnTo>
                    <a:pt x="584" y="2296"/>
                  </a:lnTo>
                  <a:lnTo>
                    <a:pt x="610" y="2320"/>
                  </a:lnTo>
                  <a:lnTo>
                    <a:pt x="638" y="2343"/>
                  </a:lnTo>
                  <a:lnTo>
                    <a:pt x="0" y="4005"/>
                  </a:lnTo>
                  <a:lnTo>
                    <a:pt x="567" y="3751"/>
                  </a:lnTo>
                  <a:lnTo>
                    <a:pt x="821" y="4320"/>
                  </a:lnTo>
                  <a:lnTo>
                    <a:pt x="1466" y="2637"/>
                  </a:lnTo>
                  <a:lnTo>
                    <a:pt x="1466" y="2637"/>
                  </a:lnTo>
                  <a:lnTo>
                    <a:pt x="1469" y="2637"/>
                  </a:lnTo>
                  <a:lnTo>
                    <a:pt x="1469" y="2637"/>
                  </a:lnTo>
                  <a:lnTo>
                    <a:pt x="1472" y="2637"/>
                  </a:lnTo>
                  <a:lnTo>
                    <a:pt x="2118" y="4320"/>
                  </a:lnTo>
                  <a:lnTo>
                    <a:pt x="2371" y="3751"/>
                  </a:lnTo>
                  <a:lnTo>
                    <a:pt x="2938" y="4005"/>
                  </a:lnTo>
                  <a:lnTo>
                    <a:pt x="2300" y="2343"/>
                  </a:lnTo>
                  <a:close/>
                  <a:moveTo>
                    <a:pt x="810" y="3938"/>
                  </a:moveTo>
                  <a:lnTo>
                    <a:pt x="641" y="3560"/>
                  </a:lnTo>
                  <a:lnTo>
                    <a:pt x="262" y="3729"/>
                  </a:lnTo>
                  <a:lnTo>
                    <a:pt x="760" y="2432"/>
                  </a:lnTo>
                  <a:lnTo>
                    <a:pt x="760" y="2432"/>
                  </a:lnTo>
                  <a:lnTo>
                    <a:pt x="792" y="2451"/>
                  </a:lnTo>
                  <a:lnTo>
                    <a:pt x="823" y="2469"/>
                  </a:lnTo>
                  <a:lnTo>
                    <a:pt x="854" y="2486"/>
                  </a:lnTo>
                  <a:lnTo>
                    <a:pt x="888" y="2503"/>
                  </a:lnTo>
                  <a:lnTo>
                    <a:pt x="921" y="2519"/>
                  </a:lnTo>
                  <a:lnTo>
                    <a:pt x="954" y="2533"/>
                  </a:lnTo>
                  <a:lnTo>
                    <a:pt x="988" y="2547"/>
                  </a:lnTo>
                  <a:lnTo>
                    <a:pt x="1022" y="2561"/>
                  </a:lnTo>
                  <a:lnTo>
                    <a:pt x="1057" y="2572"/>
                  </a:lnTo>
                  <a:lnTo>
                    <a:pt x="1093" y="2583"/>
                  </a:lnTo>
                  <a:lnTo>
                    <a:pt x="1128" y="2593"/>
                  </a:lnTo>
                  <a:lnTo>
                    <a:pt x="1165" y="2603"/>
                  </a:lnTo>
                  <a:lnTo>
                    <a:pt x="1201" y="2611"/>
                  </a:lnTo>
                  <a:lnTo>
                    <a:pt x="1237" y="2618"/>
                  </a:lnTo>
                  <a:lnTo>
                    <a:pt x="1275" y="2623"/>
                  </a:lnTo>
                  <a:lnTo>
                    <a:pt x="1312" y="2629"/>
                  </a:lnTo>
                  <a:lnTo>
                    <a:pt x="810" y="3938"/>
                  </a:lnTo>
                  <a:close/>
                  <a:moveTo>
                    <a:pt x="1469" y="2492"/>
                  </a:moveTo>
                  <a:lnTo>
                    <a:pt x="1469" y="2492"/>
                  </a:lnTo>
                  <a:lnTo>
                    <a:pt x="1409" y="2490"/>
                  </a:lnTo>
                  <a:lnTo>
                    <a:pt x="1350" y="2485"/>
                  </a:lnTo>
                  <a:lnTo>
                    <a:pt x="1290" y="2478"/>
                  </a:lnTo>
                  <a:lnTo>
                    <a:pt x="1233" y="2468"/>
                  </a:lnTo>
                  <a:lnTo>
                    <a:pt x="1176" y="2454"/>
                  </a:lnTo>
                  <a:lnTo>
                    <a:pt x="1121" y="2439"/>
                  </a:lnTo>
                  <a:lnTo>
                    <a:pt x="1067" y="2421"/>
                  </a:lnTo>
                  <a:lnTo>
                    <a:pt x="1013" y="2399"/>
                  </a:lnTo>
                  <a:lnTo>
                    <a:pt x="961" y="2375"/>
                  </a:lnTo>
                  <a:lnTo>
                    <a:pt x="910" y="2350"/>
                  </a:lnTo>
                  <a:lnTo>
                    <a:pt x="861" y="2321"/>
                  </a:lnTo>
                  <a:lnTo>
                    <a:pt x="814" y="2290"/>
                  </a:lnTo>
                  <a:lnTo>
                    <a:pt x="767" y="2258"/>
                  </a:lnTo>
                  <a:lnTo>
                    <a:pt x="724" y="2224"/>
                  </a:lnTo>
                  <a:lnTo>
                    <a:pt x="681" y="2186"/>
                  </a:lnTo>
                  <a:lnTo>
                    <a:pt x="641" y="2148"/>
                  </a:lnTo>
                  <a:lnTo>
                    <a:pt x="602" y="2107"/>
                  </a:lnTo>
                  <a:lnTo>
                    <a:pt x="565" y="2064"/>
                  </a:lnTo>
                  <a:lnTo>
                    <a:pt x="530" y="2020"/>
                  </a:lnTo>
                  <a:lnTo>
                    <a:pt x="497" y="1974"/>
                  </a:lnTo>
                  <a:lnTo>
                    <a:pt x="466" y="1927"/>
                  </a:lnTo>
                  <a:lnTo>
                    <a:pt x="438" y="1878"/>
                  </a:lnTo>
                  <a:lnTo>
                    <a:pt x="412" y="1827"/>
                  </a:lnTo>
                  <a:lnTo>
                    <a:pt x="388" y="1776"/>
                  </a:lnTo>
                  <a:lnTo>
                    <a:pt x="368" y="1722"/>
                  </a:lnTo>
                  <a:lnTo>
                    <a:pt x="350" y="1668"/>
                  </a:lnTo>
                  <a:lnTo>
                    <a:pt x="334" y="1612"/>
                  </a:lnTo>
                  <a:lnTo>
                    <a:pt x="320" y="1555"/>
                  </a:lnTo>
                  <a:lnTo>
                    <a:pt x="311" y="1497"/>
                  </a:lnTo>
                  <a:lnTo>
                    <a:pt x="302" y="1439"/>
                  </a:lnTo>
                  <a:lnTo>
                    <a:pt x="298" y="1379"/>
                  </a:lnTo>
                  <a:lnTo>
                    <a:pt x="297" y="1319"/>
                  </a:lnTo>
                  <a:lnTo>
                    <a:pt x="297" y="1319"/>
                  </a:lnTo>
                  <a:lnTo>
                    <a:pt x="298" y="1258"/>
                  </a:lnTo>
                  <a:lnTo>
                    <a:pt x="302" y="1199"/>
                  </a:lnTo>
                  <a:lnTo>
                    <a:pt x="311" y="1140"/>
                  </a:lnTo>
                  <a:lnTo>
                    <a:pt x="320" y="1082"/>
                  </a:lnTo>
                  <a:lnTo>
                    <a:pt x="334" y="1027"/>
                  </a:lnTo>
                  <a:lnTo>
                    <a:pt x="350" y="970"/>
                  </a:lnTo>
                  <a:lnTo>
                    <a:pt x="368" y="916"/>
                  </a:lnTo>
                  <a:lnTo>
                    <a:pt x="388" y="863"/>
                  </a:lnTo>
                  <a:lnTo>
                    <a:pt x="412" y="810"/>
                  </a:lnTo>
                  <a:lnTo>
                    <a:pt x="438" y="760"/>
                  </a:lnTo>
                  <a:lnTo>
                    <a:pt x="466" y="712"/>
                  </a:lnTo>
                  <a:lnTo>
                    <a:pt x="497" y="663"/>
                  </a:lnTo>
                  <a:lnTo>
                    <a:pt x="530" y="617"/>
                  </a:lnTo>
                  <a:lnTo>
                    <a:pt x="565" y="573"/>
                  </a:lnTo>
                  <a:lnTo>
                    <a:pt x="602" y="531"/>
                  </a:lnTo>
                  <a:lnTo>
                    <a:pt x="641" y="490"/>
                  </a:lnTo>
                  <a:lnTo>
                    <a:pt x="681" y="451"/>
                  </a:lnTo>
                  <a:lnTo>
                    <a:pt x="724" y="415"/>
                  </a:lnTo>
                  <a:lnTo>
                    <a:pt x="767" y="380"/>
                  </a:lnTo>
                  <a:lnTo>
                    <a:pt x="814" y="347"/>
                  </a:lnTo>
                  <a:lnTo>
                    <a:pt x="861" y="316"/>
                  </a:lnTo>
                  <a:lnTo>
                    <a:pt x="910" y="289"/>
                  </a:lnTo>
                  <a:lnTo>
                    <a:pt x="961" y="262"/>
                  </a:lnTo>
                  <a:lnTo>
                    <a:pt x="1013" y="239"/>
                  </a:lnTo>
                  <a:lnTo>
                    <a:pt x="1067" y="218"/>
                  </a:lnTo>
                  <a:lnTo>
                    <a:pt x="1121" y="200"/>
                  </a:lnTo>
                  <a:lnTo>
                    <a:pt x="1176" y="183"/>
                  </a:lnTo>
                  <a:lnTo>
                    <a:pt x="1233" y="171"/>
                  </a:lnTo>
                  <a:lnTo>
                    <a:pt x="1290" y="160"/>
                  </a:lnTo>
                  <a:lnTo>
                    <a:pt x="1350" y="153"/>
                  </a:lnTo>
                  <a:lnTo>
                    <a:pt x="1409" y="148"/>
                  </a:lnTo>
                  <a:lnTo>
                    <a:pt x="1469" y="147"/>
                  </a:lnTo>
                  <a:lnTo>
                    <a:pt x="1469" y="147"/>
                  </a:lnTo>
                  <a:lnTo>
                    <a:pt x="1530" y="148"/>
                  </a:lnTo>
                  <a:lnTo>
                    <a:pt x="1588" y="153"/>
                  </a:lnTo>
                  <a:lnTo>
                    <a:pt x="1648" y="160"/>
                  </a:lnTo>
                  <a:lnTo>
                    <a:pt x="1705" y="171"/>
                  </a:lnTo>
                  <a:lnTo>
                    <a:pt x="1762" y="183"/>
                  </a:lnTo>
                  <a:lnTo>
                    <a:pt x="1817" y="200"/>
                  </a:lnTo>
                  <a:lnTo>
                    <a:pt x="1873" y="218"/>
                  </a:lnTo>
                  <a:lnTo>
                    <a:pt x="1925" y="239"/>
                  </a:lnTo>
                  <a:lnTo>
                    <a:pt x="1977" y="262"/>
                  </a:lnTo>
                  <a:lnTo>
                    <a:pt x="2028" y="289"/>
                  </a:lnTo>
                  <a:lnTo>
                    <a:pt x="2077" y="316"/>
                  </a:lnTo>
                  <a:lnTo>
                    <a:pt x="2125" y="347"/>
                  </a:lnTo>
                  <a:lnTo>
                    <a:pt x="2171" y="380"/>
                  </a:lnTo>
                  <a:lnTo>
                    <a:pt x="2215" y="415"/>
                  </a:lnTo>
                  <a:lnTo>
                    <a:pt x="2257" y="451"/>
                  </a:lnTo>
                  <a:lnTo>
                    <a:pt x="2299" y="490"/>
                  </a:lnTo>
                  <a:lnTo>
                    <a:pt x="2337" y="531"/>
                  </a:lnTo>
                  <a:lnTo>
                    <a:pt x="2373" y="573"/>
                  </a:lnTo>
                  <a:lnTo>
                    <a:pt x="2408" y="617"/>
                  </a:lnTo>
                  <a:lnTo>
                    <a:pt x="2441" y="663"/>
                  </a:lnTo>
                  <a:lnTo>
                    <a:pt x="2472" y="712"/>
                  </a:lnTo>
                  <a:lnTo>
                    <a:pt x="2500" y="760"/>
                  </a:lnTo>
                  <a:lnTo>
                    <a:pt x="2526" y="810"/>
                  </a:lnTo>
                  <a:lnTo>
                    <a:pt x="2550" y="863"/>
                  </a:lnTo>
                  <a:lnTo>
                    <a:pt x="2570" y="916"/>
                  </a:lnTo>
                  <a:lnTo>
                    <a:pt x="2588" y="970"/>
                  </a:lnTo>
                  <a:lnTo>
                    <a:pt x="2604" y="1027"/>
                  </a:lnTo>
                  <a:lnTo>
                    <a:pt x="2618" y="1082"/>
                  </a:lnTo>
                  <a:lnTo>
                    <a:pt x="2627" y="1140"/>
                  </a:lnTo>
                  <a:lnTo>
                    <a:pt x="2636" y="1199"/>
                  </a:lnTo>
                  <a:lnTo>
                    <a:pt x="2640" y="1258"/>
                  </a:lnTo>
                  <a:lnTo>
                    <a:pt x="2641" y="1319"/>
                  </a:lnTo>
                  <a:lnTo>
                    <a:pt x="2641" y="1319"/>
                  </a:lnTo>
                  <a:lnTo>
                    <a:pt x="2640" y="1379"/>
                  </a:lnTo>
                  <a:lnTo>
                    <a:pt x="2636" y="1439"/>
                  </a:lnTo>
                  <a:lnTo>
                    <a:pt x="2627" y="1497"/>
                  </a:lnTo>
                  <a:lnTo>
                    <a:pt x="2618" y="1555"/>
                  </a:lnTo>
                  <a:lnTo>
                    <a:pt x="2604" y="1612"/>
                  </a:lnTo>
                  <a:lnTo>
                    <a:pt x="2588" y="1668"/>
                  </a:lnTo>
                  <a:lnTo>
                    <a:pt x="2570" y="1722"/>
                  </a:lnTo>
                  <a:lnTo>
                    <a:pt x="2550" y="1776"/>
                  </a:lnTo>
                  <a:lnTo>
                    <a:pt x="2526" y="1827"/>
                  </a:lnTo>
                  <a:lnTo>
                    <a:pt x="2500" y="1878"/>
                  </a:lnTo>
                  <a:lnTo>
                    <a:pt x="2472" y="1927"/>
                  </a:lnTo>
                  <a:lnTo>
                    <a:pt x="2441" y="1974"/>
                  </a:lnTo>
                  <a:lnTo>
                    <a:pt x="2408" y="2020"/>
                  </a:lnTo>
                  <a:lnTo>
                    <a:pt x="2373" y="2064"/>
                  </a:lnTo>
                  <a:lnTo>
                    <a:pt x="2337" y="2107"/>
                  </a:lnTo>
                  <a:lnTo>
                    <a:pt x="2299" y="2148"/>
                  </a:lnTo>
                  <a:lnTo>
                    <a:pt x="2257" y="2186"/>
                  </a:lnTo>
                  <a:lnTo>
                    <a:pt x="2215" y="2224"/>
                  </a:lnTo>
                  <a:lnTo>
                    <a:pt x="2171" y="2258"/>
                  </a:lnTo>
                  <a:lnTo>
                    <a:pt x="2125" y="2290"/>
                  </a:lnTo>
                  <a:lnTo>
                    <a:pt x="2077" y="2321"/>
                  </a:lnTo>
                  <a:lnTo>
                    <a:pt x="2028" y="2350"/>
                  </a:lnTo>
                  <a:lnTo>
                    <a:pt x="1977" y="2375"/>
                  </a:lnTo>
                  <a:lnTo>
                    <a:pt x="1925" y="2399"/>
                  </a:lnTo>
                  <a:lnTo>
                    <a:pt x="1873" y="2421"/>
                  </a:lnTo>
                  <a:lnTo>
                    <a:pt x="1817" y="2439"/>
                  </a:lnTo>
                  <a:lnTo>
                    <a:pt x="1762" y="2454"/>
                  </a:lnTo>
                  <a:lnTo>
                    <a:pt x="1705" y="2468"/>
                  </a:lnTo>
                  <a:lnTo>
                    <a:pt x="1648" y="2478"/>
                  </a:lnTo>
                  <a:lnTo>
                    <a:pt x="1588" y="2485"/>
                  </a:lnTo>
                  <a:lnTo>
                    <a:pt x="1530" y="2490"/>
                  </a:lnTo>
                  <a:lnTo>
                    <a:pt x="1469" y="2492"/>
                  </a:lnTo>
                  <a:lnTo>
                    <a:pt x="1469" y="2492"/>
                  </a:lnTo>
                  <a:close/>
                  <a:moveTo>
                    <a:pt x="2297" y="3560"/>
                  </a:moveTo>
                  <a:lnTo>
                    <a:pt x="2128" y="3938"/>
                  </a:lnTo>
                  <a:lnTo>
                    <a:pt x="1626" y="2629"/>
                  </a:lnTo>
                  <a:lnTo>
                    <a:pt x="1626" y="2629"/>
                  </a:lnTo>
                  <a:lnTo>
                    <a:pt x="1663" y="2623"/>
                  </a:lnTo>
                  <a:lnTo>
                    <a:pt x="1701" y="2618"/>
                  </a:lnTo>
                  <a:lnTo>
                    <a:pt x="1737" y="2611"/>
                  </a:lnTo>
                  <a:lnTo>
                    <a:pt x="1774" y="2603"/>
                  </a:lnTo>
                  <a:lnTo>
                    <a:pt x="1810" y="2593"/>
                  </a:lnTo>
                  <a:lnTo>
                    <a:pt x="1845" y="2583"/>
                  </a:lnTo>
                  <a:lnTo>
                    <a:pt x="1881" y="2572"/>
                  </a:lnTo>
                  <a:lnTo>
                    <a:pt x="1916" y="2561"/>
                  </a:lnTo>
                  <a:lnTo>
                    <a:pt x="1950" y="2547"/>
                  </a:lnTo>
                  <a:lnTo>
                    <a:pt x="1984" y="2533"/>
                  </a:lnTo>
                  <a:lnTo>
                    <a:pt x="2018" y="2519"/>
                  </a:lnTo>
                  <a:lnTo>
                    <a:pt x="2050" y="2503"/>
                  </a:lnTo>
                  <a:lnTo>
                    <a:pt x="2084" y="2486"/>
                  </a:lnTo>
                  <a:lnTo>
                    <a:pt x="2115" y="2469"/>
                  </a:lnTo>
                  <a:lnTo>
                    <a:pt x="2146" y="2451"/>
                  </a:lnTo>
                  <a:lnTo>
                    <a:pt x="2178" y="2432"/>
                  </a:lnTo>
                  <a:lnTo>
                    <a:pt x="2676" y="3729"/>
                  </a:lnTo>
                  <a:lnTo>
                    <a:pt x="2297" y="35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50" name="Freeform 5" descr="trophy icon" title="trophy icon "/>
          <p:cNvSpPr>
            <a:spLocks noChangeAspect="1" noEditPoints="1"/>
          </p:cNvSpPr>
          <p:nvPr/>
        </p:nvSpPr>
        <p:spPr bwMode="auto">
          <a:xfrm>
            <a:off x="6913754" y="1991451"/>
            <a:ext cx="295547" cy="365760"/>
          </a:xfrm>
          <a:custGeom>
            <a:avLst/>
            <a:gdLst>
              <a:gd name="T0" fmla="*/ 2240 w 2715"/>
              <a:gd name="T1" fmla="*/ 1143 h 3360"/>
              <a:gd name="T2" fmla="*/ 2334 w 2715"/>
              <a:gd name="T3" fmla="*/ 1075 h 3360"/>
              <a:gd name="T4" fmla="*/ 2414 w 2715"/>
              <a:gd name="T5" fmla="*/ 984 h 3360"/>
              <a:gd name="T6" fmla="*/ 2519 w 2715"/>
              <a:gd name="T7" fmla="*/ 808 h 3360"/>
              <a:gd name="T8" fmla="*/ 2612 w 2715"/>
              <a:gd name="T9" fmla="*/ 560 h 3360"/>
              <a:gd name="T10" fmla="*/ 2671 w 2715"/>
              <a:gd name="T11" fmla="*/ 317 h 3360"/>
              <a:gd name="T12" fmla="*/ 2715 w 2715"/>
              <a:gd name="T13" fmla="*/ 0 h 3360"/>
              <a:gd name="T14" fmla="*/ 0 w 2715"/>
              <a:gd name="T15" fmla="*/ 0 h 3360"/>
              <a:gd name="T16" fmla="*/ 44 w 2715"/>
              <a:gd name="T17" fmla="*/ 317 h 3360"/>
              <a:gd name="T18" fmla="*/ 103 w 2715"/>
              <a:gd name="T19" fmla="*/ 560 h 3360"/>
              <a:gd name="T20" fmla="*/ 196 w 2715"/>
              <a:gd name="T21" fmla="*/ 808 h 3360"/>
              <a:gd name="T22" fmla="*/ 301 w 2715"/>
              <a:gd name="T23" fmla="*/ 984 h 3360"/>
              <a:gd name="T24" fmla="*/ 381 w 2715"/>
              <a:gd name="T25" fmla="*/ 1075 h 3360"/>
              <a:gd name="T26" fmla="*/ 475 w 2715"/>
              <a:gd name="T27" fmla="*/ 1143 h 3360"/>
              <a:gd name="T28" fmla="*/ 518 w 2715"/>
              <a:gd name="T29" fmla="*/ 1204 h 3360"/>
              <a:gd name="T30" fmla="*/ 552 w 2715"/>
              <a:gd name="T31" fmla="*/ 1394 h 3360"/>
              <a:gd name="T32" fmla="*/ 629 w 2715"/>
              <a:gd name="T33" fmla="*/ 1566 h 3360"/>
              <a:gd name="T34" fmla="*/ 745 w 2715"/>
              <a:gd name="T35" fmla="*/ 1711 h 3360"/>
              <a:gd name="T36" fmla="*/ 891 w 2715"/>
              <a:gd name="T37" fmla="*/ 1826 h 3360"/>
              <a:gd name="T38" fmla="*/ 1062 w 2715"/>
              <a:gd name="T39" fmla="*/ 1903 h 3360"/>
              <a:gd name="T40" fmla="*/ 1253 w 2715"/>
              <a:gd name="T41" fmla="*/ 1937 h 3360"/>
              <a:gd name="T42" fmla="*/ 387 w 2715"/>
              <a:gd name="T43" fmla="*/ 2843 h 3360"/>
              <a:gd name="T44" fmla="*/ 1939 w 2715"/>
              <a:gd name="T45" fmla="*/ 2455 h 3360"/>
              <a:gd name="T46" fmla="*/ 1502 w 2715"/>
              <a:gd name="T47" fmla="*/ 1934 h 3360"/>
              <a:gd name="T48" fmla="*/ 1689 w 2715"/>
              <a:gd name="T49" fmla="*/ 1892 h 3360"/>
              <a:gd name="T50" fmla="*/ 1856 w 2715"/>
              <a:gd name="T51" fmla="*/ 1806 h 3360"/>
              <a:gd name="T52" fmla="*/ 1997 w 2715"/>
              <a:gd name="T53" fmla="*/ 1685 h 3360"/>
              <a:gd name="T54" fmla="*/ 2104 w 2715"/>
              <a:gd name="T55" fmla="*/ 1534 h 3360"/>
              <a:gd name="T56" fmla="*/ 2173 w 2715"/>
              <a:gd name="T57" fmla="*/ 1357 h 3360"/>
              <a:gd name="T58" fmla="*/ 2198 w 2715"/>
              <a:gd name="T59" fmla="*/ 1164 h 3360"/>
              <a:gd name="T60" fmla="*/ 2567 w 2715"/>
              <a:gd name="T61" fmla="*/ 159 h 3360"/>
              <a:gd name="T62" fmla="*/ 2517 w 2715"/>
              <a:gd name="T63" fmla="*/ 421 h 3360"/>
              <a:gd name="T64" fmla="*/ 2448 w 2715"/>
              <a:gd name="T65" fmla="*/ 642 h 3360"/>
              <a:gd name="T66" fmla="*/ 2363 w 2715"/>
              <a:gd name="T67" fmla="*/ 823 h 3360"/>
              <a:gd name="T68" fmla="*/ 2250 w 2715"/>
              <a:gd name="T69" fmla="*/ 973 h 3360"/>
              <a:gd name="T70" fmla="*/ 517 w 2715"/>
              <a:gd name="T71" fmla="*/ 1021 h 3360"/>
              <a:gd name="T72" fmla="*/ 438 w 2715"/>
              <a:gd name="T73" fmla="*/ 949 h 3360"/>
              <a:gd name="T74" fmla="*/ 330 w 2715"/>
              <a:gd name="T75" fmla="*/ 791 h 3360"/>
              <a:gd name="T76" fmla="*/ 251 w 2715"/>
              <a:gd name="T77" fmla="*/ 607 h 3360"/>
              <a:gd name="T78" fmla="*/ 181 w 2715"/>
              <a:gd name="T79" fmla="*/ 355 h 3360"/>
              <a:gd name="T80" fmla="*/ 142 w 2715"/>
              <a:gd name="T81" fmla="*/ 129 h 3360"/>
              <a:gd name="T82" fmla="*/ 517 w 2715"/>
              <a:gd name="T83" fmla="*/ 3231 h 3360"/>
              <a:gd name="T84" fmla="*/ 905 w 2715"/>
              <a:gd name="T85" fmla="*/ 2843 h 3360"/>
              <a:gd name="T86" fmla="*/ 1293 w 2715"/>
              <a:gd name="T87" fmla="*/ 1809 h 3360"/>
              <a:gd name="T88" fmla="*/ 1132 w 2715"/>
              <a:gd name="T89" fmla="*/ 1789 h 3360"/>
              <a:gd name="T90" fmla="*/ 985 w 2715"/>
              <a:gd name="T91" fmla="*/ 1731 h 3360"/>
              <a:gd name="T92" fmla="*/ 858 w 2715"/>
              <a:gd name="T93" fmla="*/ 1641 h 3360"/>
              <a:gd name="T94" fmla="*/ 757 w 2715"/>
              <a:gd name="T95" fmla="*/ 1524 h 3360"/>
              <a:gd name="T96" fmla="*/ 685 w 2715"/>
              <a:gd name="T97" fmla="*/ 1385 h 3360"/>
              <a:gd name="T98" fmla="*/ 650 w 2715"/>
              <a:gd name="T99" fmla="*/ 1228 h 3360"/>
              <a:gd name="T100" fmla="*/ 2069 w 2715"/>
              <a:gd name="T101" fmla="*/ 1163 h 3360"/>
              <a:gd name="T102" fmla="*/ 2055 w 2715"/>
              <a:gd name="T103" fmla="*/ 1293 h 3360"/>
              <a:gd name="T104" fmla="*/ 2005 w 2715"/>
              <a:gd name="T105" fmla="*/ 1443 h 3360"/>
              <a:gd name="T106" fmla="*/ 1921 w 2715"/>
              <a:gd name="T107" fmla="*/ 1575 h 3360"/>
              <a:gd name="T108" fmla="*/ 1809 w 2715"/>
              <a:gd name="T109" fmla="*/ 1681 h 3360"/>
              <a:gd name="T110" fmla="*/ 1674 w 2715"/>
              <a:gd name="T111" fmla="*/ 1759 h 3360"/>
              <a:gd name="T112" fmla="*/ 1520 w 2715"/>
              <a:gd name="T113" fmla="*/ 1801 h 3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715" h="3360">
                <a:moveTo>
                  <a:pt x="2198" y="1164"/>
                </a:moveTo>
                <a:lnTo>
                  <a:pt x="2198" y="1163"/>
                </a:lnTo>
                <a:lnTo>
                  <a:pt x="2198" y="1163"/>
                </a:lnTo>
                <a:lnTo>
                  <a:pt x="2219" y="1154"/>
                </a:lnTo>
                <a:lnTo>
                  <a:pt x="2240" y="1143"/>
                </a:lnTo>
                <a:lnTo>
                  <a:pt x="2259" y="1131"/>
                </a:lnTo>
                <a:lnTo>
                  <a:pt x="2279" y="1118"/>
                </a:lnTo>
                <a:lnTo>
                  <a:pt x="2297" y="1104"/>
                </a:lnTo>
                <a:lnTo>
                  <a:pt x="2315" y="1089"/>
                </a:lnTo>
                <a:lnTo>
                  <a:pt x="2334" y="1075"/>
                </a:lnTo>
                <a:lnTo>
                  <a:pt x="2351" y="1057"/>
                </a:lnTo>
                <a:lnTo>
                  <a:pt x="2367" y="1040"/>
                </a:lnTo>
                <a:lnTo>
                  <a:pt x="2383" y="1022"/>
                </a:lnTo>
                <a:lnTo>
                  <a:pt x="2399" y="1004"/>
                </a:lnTo>
                <a:lnTo>
                  <a:pt x="2414" y="984"/>
                </a:lnTo>
                <a:lnTo>
                  <a:pt x="2429" y="964"/>
                </a:lnTo>
                <a:lnTo>
                  <a:pt x="2442" y="943"/>
                </a:lnTo>
                <a:lnTo>
                  <a:pt x="2470" y="900"/>
                </a:lnTo>
                <a:lnTo>
                  <a:pt x="2495" y="855"/>
                </a:lnTo>
                <a:lnTo>
                  <a:pt x="2519" y="808"/>
                </a:lnTo>
                <a:lnTo>
                  <a:pt x="2541" y="760"/>
                </a:lnTo>
                <a:lnTo>
                  <a:pt x="2560" y="711"/>
                </a:lnTo>
                <a:lnTo>
                  <a:pt x="2580" y="660"/>
                </a:lnTo>
                <a:lnTo>
                  <a:pt x="2597" y="610"/>
                </a:lnTo>
                <a:lnTo>
                  <a:pt x="2612" y="560"/>
                </a:lnTo>
                <a:lnTo>
                  <a:pt x="2627" y="509"/>
                </a:lnTo>
                <a:lnTo>
                  <a:pt x="2639" y="460"/>
                </a:lnTo>
                <a:lnTo>
                  <a:pt x="2651" y="411"/>
                </a:lnTo>
                <a:lnTo>
                  <a:pt x="2661" y="363"/>
                </a:lnTo>
                <a:lnTo>
                  <a:pt x="2671" y="317"/>
                </a:lnTo>
                <a:lnTo>
                  <a:pt x="2686" y="231"/>
                </a:lnTo>
                <a:lnTo>
                  <a:pt x="2698" y="154"/>
                </a:lnTo>
                <a:lnTo>
                  <a:pt x="2707" y="92"/>
                </a:lnTo>
                <a:lnTo>
                  <a:pt x="2712" y="42"/>
                </a:lnTo>
                <a:lnTo>
                  <a:pt x="2715" y="0"/>
                </a:lnTo>
                <a:lnTo>
                  <a:pt x="2198" y="0"/>
                </a:lnTo>
                <a:lnTo>
                  <a:pt x="2134" y="0"/>
                </a:lnTo>
                <a:lnTo>
                  <a:pt x="517" y="0"/>
                </a:lnTo>
                <a:lnTo>
                  <a:pt x="0" y="0"/>
                </a:lnTo>
                <a:lnTo>
                  <a:pt x="0" y="0"/>
                </a:lnTo>
                <a:lnTo>
                  <a:pt x="3" y="42"/>
                </a:lnTo>
                <a:lnTo>
                  <a:pt x="8" y="92"/>
                </a:lnTo>
                <a:lnTo>
                  <a:pt x="17" y="154"/>
                </a:lnTo>
                <a:lnTo>
                  <a:pt x="29" y="231"/>
                </a:lnTo>
                <a:lnTo>
                  <a:pt x="44" y="317"/>
                </a:lnTo>
                <a:lnTo>
                  <a:pt x="54" y="363"/>
                </a:lnTo>
                <a:lnTo>
                  <a:pt x="64" y="411"/>
                </a:lnTo>
                <a:lnTo>
                  <a:pt x="76" y="460"/>
                </a:lnTo>
                <a:lnTo>
                  <a:pt x="88" y="509"/>
                </a:lnTo>
                <a:lnTo>
                  <a:pt x="103" y="560"/>
                </a:lnTo>
                <a:lnTo>
                  <a:pt x="118" y="610"/>
                </a:lnTo>
                <a:lnTo>
                  <a:pt x="135" y="660"/>
                </a:lnTo>
                <a:lnTo>
                  <a:pt x="155" y="711"/>
                </a:lnTo>
                <a:lnTo>
                  <a:pt x="174" y="760"/>
                </a:lnTo>
                <a:lnTo>
                  <a:pt x="196" y="808"/>
                </a:lnTo>
                <a:lnTo>
                  <a:pt x="220" y="855"/>
                </a:lnTo>
                <a:lnTo>
                  <a:pt x="245" y="900"/>
                </a:lnTo>
                <a:lnTo>
                  <a:pt x="273" y="943"/>
                </a:lnTo>
                <a:lnTo>
                  <a:pt x="286" y="964"/>
                </a:lnTo>
                <a:lnTo>
                  <a:pt x="301" y="984"/>
                </a:lnTo>
                <a:lnTo>
                  <a:pt x="316" y="1004"/>
                </a:lnTo>
                <a:lnTo>
                  <a:pt x="332" y="1022"/>
                </a:lnTo>
                <a:lnTo>
                  <a:pt x="348" y="1040"/>
                </a:lnTo>
                <a:lnTo>
                  <a:pt x="364" y="1057"/>
                </a:lnTo>
                <a:lnTo>
                  <a:pt x="381" y="1075"/>
                </a:lnTo>
                <a:lnTo>
                  <a:pt x="400" y="1089"/>
                </a:lnTo>
                <a:lnTo>
                  <a:pt x="418" y="1104"/>
                </a:lnTo>
                <a:lnTo>
                  <a:pt x="436" y="1118"/>
                </a:lnTo>
                <a:lnTo>
                  <a:pt x="456" y="1131"/>
                </a:lnTo>
                <a:lnTo>
                  <a:pt x="475" y="1143"/>
                </a:lnTo>
                <a:lnTo>
                  <a:pt x="496" y="1154"/>
                </a:lnTo>
                <a:lnTo>
                  <a:pt x="517" y="1163"/>
                </a:lnTo>
                <a:lnTo>
                  <a:pt x="517" y="1164"/>
                </a:lnTo>
                <a:lnTo>
                  <a:pt x="517" y="1164"/>
                </a:lnTo>
                <a:lnTo>
                  <a:pt x="518" y="1204"/>
                </a:lnTo>
                <a:lnTo>
                  <a:pt x="521" y="1243"/>
                </a:lnTo>
                <a:lnTo>
                  <a:pt x="526" y="1282"/>
                </a:lnTo>
                <a:lnTo>
                  <a:pt x="533" y="1320"/>
                </a:lnTo>
                <a:lnTo>
                  <a:pt x="542" y="1357"/>
                </a:lnTo>
                <a:lnTo>
                  <a:pt x="552" y="1394"/>
                </a:lnTo>
                <a:lnTo>
                  <a:pt x="564" y="1431"/>
                </a:lnTo>
                <a:lnTo>
                  <a:pt x="579" y="1465"/>
                </a:lnTo>
                <a:lnTo>
                  <a:pt x="593" y="1499"/>
                </a:lnTo>
                <a:lnTo>
                  <a:pt x="611" y="1534"/>
                </a:lnTo>
                <a:lnTo>
                  <a:pt x="629" y="1566"/>
                </a:lnTo>
                <a:lnTo>
                  <a:pt x="650" y="1596"/>
                </a:lnTo>
                <a:lnTo>
                  <a:pt x="671" y="1627"/>
                </a:lnTo>
                <a:lnTo>
                  <a:pt x="694" y="1656"/>
                </a:lnTo>
                <a:lnTo>
                  <a:pt x="718" y="1685"/>
                </a:lnTo>
                <a:lnTo>
                  <a:pt x="745" y="1711"/>
                </a:lnTo>
                <a:lnTo>
                  <a:pt x="771" y="1737"/>
                </a:lnTo>
                <a:lnTo>
                  <a:pt x="800" y="1761"/>
                </a:lnTo>
                <a:lnTo>
                  <a:pt x="829" y="1784"/>
                </a:lnTo>
                <a:lnTo>
                  <a:pt x="859" y="1806"/>
                </a:lnTo>
                <a:lnTo>
                  <a:pt x="891" y="1826"/>
                </a:lnTo>
                <a:lnTo>
                  <a:pt x="923" y="1845"/>
                </a:lnTo>
                <a:lnTo>
                  <a:pt x="957" y="1862"/>
                </a:lnTo>
                <a:lnTo>
                  <a:pt x="991" y="1877"/>
                </a:lnTo>
                <a:lnTo>
                  <a:pt x="1026" y="1892"/>
                </a:lnTo>
                <a:lnTo>
                  <a:pt x="1062" y="1903"/>
                </a:lnTo>
                <a:lnTo>
                  <a:pt x="1099" y="1913"/>
                </a:lnTo>
                <a:lnTo>
                  <a:pt x="1136" y="1923"/>
                </a:lnTo>
                <a:lnTo>
                  <a:pt x="1175" y="1929"/>
                </a:lnTo>
                <a:lnTo>
                  <a:pt x="1213" y="1934"/>
                </a:lnTo>
                <a:lnTo>
                  <a:pt x="1253" y="1937"/>
                </a:lnTo>
                <a:lnTo>
                  <a:pt x="1293" y="1939"/>
                </a:lnTo>
                <a:lnTo>
                  <a:pt x="1293" y="2455"/>
                </a:lnTo>
                <a:lnTo>
                  <a:pt x="776" y="2455"/>
                </a:lnTo>
                <a:lnTo>
                  <a:pt x="776" y="2843"/>
                </a:lnTo>
                <a:lnTo>
                  <a:pt x="387" y="2843"/>
                </a:lnTo>
                <a:lnTo>
                  <a:pt x="387" y="3360"/>
                </a:lnTo>
                <a:lnTo>
                  <a:pt x="2328" y="3360"/>
                </a:lnTo>
                <a:lnTo>
                  <a:pt x="2328" y="2843"/>
                </a:lnTo>
                <a:lnTo>
                  <a:pt x="1939" y="2843"/>
                </a:lnTo>
                <a:lnTo>
                  <a:pt x="1939" y="2455"/>
                </a:lnTo>
                <a:lnTo>
                  <a:pt x="1422" y="2455"/>
                </a:lnTo>
                <a:lnTo>
                  <a:pt x="1422" y="1939"/>
                </a:lnTo>
                <a:lnTo>
                  <a:pt x="1422" y="1939"/>
                </a:lnTo>
                <a:lnTo>
                  <a:pt x="1462" y="1937"/>
                </a:lnTo>
                <a:lnTo>
                  <a:pt x="1502" y="1934"/>
                </a:lnTo>
                <a:lnTo>
                  <a:pt x="1541" y="1929"/>
                </a:lnTo>
                <a:lnTo>
                  <a:pt x="1579" y="1923"/>
                </a:lnTo>
                <a:lnTo>
                  <a:pt x="1616" y="1913"/>
                </a:lnTo>
                <a:lnTo>
                  <a:pt x="1653" y="1903"/>
                </a:lnTo>
                <a:lnTo>
                  <a:pt x="1689" y="1892"/>
                </a:lnTo>
                <a:lnTo>
                  <a:pt x="1724" y="1877"/>
                </a:lnTo>
                <a:lnTo>
                  <a:pt x="1758" y="1862"/>
                </a:lnTo>
                <a:lnTo>
                  <a:pt x="1792" y="1845"/>
                </a:lnTo>
                <a:lnTo>
                  <a:pt x="1825" y="1826"/>
                </a:lnTo>
                <a:lnTo>
                  <a:pt x="1856" y="1806"/>
                </a:lnTo>
                <a:lnTo>
                  <a:pt x="1887" y="1784"/>
                </a:lnTo>
                <a:lnTo>
                  <a:pt x="1915" y="1761"/>
                </a:lnTo>
                <a:lnTo>
                  <a:pt x="1944" y="1737"/>
                </a:lnTo>
                <a:lnTo>
                  <a:pt x="1970" y="1711"/>
                </a:lnTo>
                <a:lnTo>
                  <a:pt x="1997" y="1685"/>
                </a:lnTo>
                <a:lnTo>
                  <a:pt x="2021" y="1656"/>
                </a:lnTo>
                <a:lnTo>
                  <a:pt x="2044" y="1627"/>
                </a:lnTo>
                <a:lnTo>
                  <a:pt x="2065" y="1596"/>
                </a:lnTo>
                <a:lnTo>
                  <a:pt x="2086" y="1566"/>
                </a:lnTo>
                <a:lnTo>
                  <a:pt x="2104" y="1534"/>
                </a:lnTo>
                <a:lnTo>
                  <a:pt x="2122" y="1499"/>
                </a:lnTo>
                <a:lnTo>
                  <a:pt x="2138" y="1466"/>
                </a:lnTo>
                <a:lnTo>
                  <a:pt x="2151" y="1431"/>
                </a:lnTo>
                <a:lnTo>
                  <a:pt x="2163" y="1394"/>
                </a:lnTo>
                <a:lnTo>
                  <a:pt x="2173" y="1357"/>
                </a:lnTo>
                <a:lnTo>
                  <a:pt x="2182" y="1321"/>
                </a:lnTo>
                <a:lnTo>
                  <a:pt x="2189" y="1282"/>
                </a:lnTo>
                <a:lnTo>
                  <a:pt x="2194" y="1243"/>
                </a:lnTo>
                <a:lnTo>
                  <a:pt x="2197" y="1204"/>
                </a:lnTo>
                <a:lnTo>
                  <a:pt x="2198" y="1164"/>
                </a:lnTo>
                <a:lnTo>
                  <a:pt x="2198" y="1164"/>
                </a:lnTo>
                <a:close/>
                <a:moveTo>
                  <a:pt x="2196" y="129"/>
                </a:moveTo>
                <a:lnTo>
                  <a:pt x="2571" y="129"/>
                </a:lnTo>
                <a:lnTo>
                  <a:pt x="2571" y="129"/>
                </a:lnTo>
                <a:lnTo>
                  <a:pt x="2567" y="159"/>
                </a:lnTo>
                <a:lnTo>
                  <a:pt x="2563" y="193"/>
                </a:lnTo>
                <a:lnTo>
                  <a:pt x="2555" y="238"/>
                </a:lnTo>
                <a:lnTo>
                  <a:pt x="2545" y="292"/>
                </a:lnTo>
                <a:lnTo>
                  <a:pt x="2532" y="354"/>
                </a:lnTo>
                <a:lnTo>
                  <a:pt x="2517" y="421"/>
                </a:lnTo>
                <a:lnTo>
                  <a:pt x="2497" y="493"/>
                </a:lnTo>
                <a:lnTo>
                  <a:pt x="2486" y="530"/>
                </a:lnTo>
                <a:lnTo>
                  <a:pt x="2474" y="566"/>
                </a:lnTo>
                <a:lnTo>
                  <a:pt x="2462" y="604"/>
                </a:lnTo>
                <a:lnTo>
                  <a:pt x="2448" y="642"/>
                </a:lnTo>
                <a:lnTo>
                  <a:pt x="2433" y="680"/>
                </a:lnTo>
                <a:lnTo>
                  <a:pt x="2417" y="716"/>
                </a:lnTo>
                <a:lnTo>
                  <a:pt x="2400" y="753"/>
                </a:lnTo>
                <a:lnTo>
                  <a:pt x="2383" y="789"/>
                </a:lnTo>
                <a:lnTo>
                  <a:pt x="2363" y="823"/>
                </a:lnTo>
                <a:lnTo>
                  <a:pt x="2343" y="856"/>
                </a:lnTo>
                <a:lnTo>
                  <a:pt x="2322" y="888"/>
                </a:lnTo>
                <a:lnTo>
                  <a:pt x="2299" y="918"/>
                </a:lnTo>
                <a:lnTo>
                  <a:pt x="2275" y="946"/>
                </a:lnTo>
                <a:lnTo>
                  <a:pt x="2250" y="973"/>
                </a:lnTo>
                <a:lnTo>
                  <a:pt x="2224" y="997"/>
                </a:lnTo>
                <a:lnTo>
                  <a:pt x="2210" y="1008"/>
                </a:lnTo>
                <a:lnTo>
                  <a:pt x="2196" y="1019"/>
                </a:lnTo>
                <a:lnTo>
                  <a:pt x="2196" y="129"/>
                </a:lnTo>
                <a:close/>
                <a:moveTo>
                  <a:pt x="517" y="1021"/>
                </a:moveTo>
                <a:lnTo>
                  <a:pt x="517" y="1021"/>
                </a:lnTo>
                <a:lnTo>
                  <a:pt x="503" y="1011"/>
                </a:lnTo>
                <a:lnTo>
                  <a:pt x="489" y="999"/>
                </a:lnTo>
                <a:lnTo>
                  <a:pt x="463" y="975"/>
                </a:lnTo>
                <a:lnTo>
                  <a:pt x="438" y="949"/>
                </a:lnTo>
                <a:lnTo>
                  <a:pt x="414" y="920"/>
                </a:lnTo>
                <a:lnTo>
                  <a:pt x="391" y="890"/>
                </a:lnTo>
                <a:lnTo>
                  <a:pt x="370" y="858"/>
                </a:lnTo>
                <a:lnTo>
                  <a:pt x="349" y="825"/>
                </a:lnTo>
                <a:lnTo>
                  <a:pt x="330" y="791"/>
                </a:lnTo>
                <a:lnTo>
                  <a:pt x="313" y="754"/>
                </a:lnTo>
                <a:lnTo>
                  <a:pt x="296" y="719"/>
                </a:lnTo>
                <a:lnTo>
                  <a:pt x="280" y="681"/>
                </a:lnTo>
                <a:lnTo>
                  <a:pt x="265" y="643"/>
                </a:lnTo>
                <a:lnTo>
                  <a:pt x="251" y="607"/>
                </a:lnTo>
                <a:lnTo>
                  <a:pt x="238" y="569"/>
                </a:lnTo>
                <a:lnTo>
                  <a:pt x="227" y="531"/>
                </a:lnTo>
                <a:lnTo>
                  <a:pt x="215" y="494"/>
                </a:lnTo>
                <a:lnTo>
                  <a:pt x="196" y="422"/>
                </a:lnTo>
                <a:lnTo>
                  <a:pt x="181" y="355"/>
                </a:lnTo>
                <a:lnTo>
                  <a:pt x="167" y="293"/>
                </a:lnTo>
                <a:lnTo>
                  <a:pt x="158" y="238"/>
                </a:lnTo>
                <a:lnTo>
                  <a:pt x="150" y="193"/>
                </a:lnTo>
                <a:lnTo>
                  <a:pt x="145" y="159"/>
                </a:lnTo>
                <a:lnTo>
                  <a:pt x="142" y="129"/>
                </a:lnTo>
                <a:lnTo>
                  <a:pt x="517" y="129"/>
                </a:lnTo>
                <a:lnTo>
                  <a:pt x="517" y="1021"/>
                </a:lnTo>
                <a:close/>
                <a:moveTo>
                  <a:pt x="2198" y="2972"/>
                </a:moveTo>
                <a:lnTo>
                  <a:pt x="2198" y="3231"/>
                </a:lnTo>
                <a:lnTo>
                  <a:pt x="517" y="3231"/>
                </a:lnTo>
                <a:lnTo>
                  <a:pt x="517" y="2972"/>
                </a:lnTo>
                <a:lnTo>
                  <a:pt x="2198" y="2972"/>
                </a:lnTo>
                <a:close/>
                <a:moveTo>
                  <a:pt x="1810" y="2584"/>
                </a:moveTo>
                <a:lnTo>
                  <a:pt x="1810" y="2843"/>
                </a:lnTo>
                <a:lnTo>
                  <a:pt x="905" y="2843"/>
                </a:lnTo>
                <a:lnTo>
                  <a:pt x="905" y="2584"/>
                </a:lnTo>
                <a:lnTo>
                  <a:pt x="1810" y="2584"/>
                </a:lnTo>
                <a:close/>
                <a:moveTo>
                  <a:pt x="1422" y="1809"/>
                </a:moveTo>
                <a:lnTo>
                  <a:pt x="1293" y="1809"/>
                </a:lnTo>
                <a:lnTo>
                  <a:pt x="1293" y="1809"/>
                </a:lnTo>
                <a:lnTo>
                  <a:pt x="1260" y="1808"/>
                </a:lnTo>
                <a:lnTo>
                  <a:pt x="1227" y="1806"/>
                </a:lnTo>
                <a:lnTo>
                  <a:pt x="1195" y="1801"/>
                </a:lnTo>
                <a:lnTo>
                  <a:pt x="1163" y="1796"/>
                </a:lnTo>
                <a:lnTo>
                  <a:pt x="1132" y="1789"/>
                </a:lnTo>
                <a:lnTo>
                  <a:pt x="1101" y="1780"/>
                </a:lnTo>
                <a:lnTo>
                  <a:pt x="1071" y="1770"/>
                </a:lnTo>
                <a:lnTo>
                  <a:pt x="1041" y="1758"/>
                </a:lnTo>
                <a:lnTo>
                  <a:pt x="1013" y="1745"/>
                </a:lnTo>
                <a:lnTo>
                  <a:pt x="985" y="1731"/>
                </a:lnTo>
                <a:lnTo>
                  <a:pt x="958" y="1715"/>
                </a:lnTo>
                <a:lnTo>
                  <a:pt x="931" y="1698"/>
                </a:lnTo>
                <a:lnTo>
                  <a:pt x="906" y="1681"/>
                </a:lnTo>
                <a:lnTo>
                  <a:pt x="882" y="1662"/>
                </a:lnTo>
                <a:lnTo>
                  <a:pt x="858" y="1641"/>
                </a:lnTo>
                <a:lnTo>
                  <a:pt x="835" y="1619"/>
                </a:lnTo>
                <a:lnTo>
                  <a:pt x="815" y="1598"/>
                </a:lnTo>
                <a:lnTo>
                  <a:pt x="794" y="1574"/>
                </a:lnTo>
                <a:lnTo>
                  <a:pt x="774" y="1550"/>
                </a:lnTo>
                <a:lnTo>
                  <a:pt x="757" y="1524"/>
                </a:lnTo>
                <a:lnTo>
                  <a:pt x="740" y="1498"/>
                </a:lnTo>
                <a:lnTo>
                  <a:pt x="724" y="1471"/>
                </a:lnTo>
                <a:lnTo>
                  <a:pt x="710" y="1443"/>
                </a:lnTo>
                <a:lnTo>
                  <a:pt x="697" y="1414"/>
                </a:lnTo>
                <a:lnTo>
                  <a:pt x="685" y="1385"/>
                </a:lnTo>
                <a:lnTo>
                  <a:pt x="675" y="1355"/>
                </a:lnTo>
                <a:lnTo>
                  <a:pt x="667" y="1324"/>
                </a:lnTo>
                <a:lnTo>
                  <a:pt x="660" y="1292"/>
                </a:lnTo>
                <a:lnTo>
                  <a:pt x="654" y="1261"/>
                </a:lnTo>
                <a:lnTo>
                  <a:pt x="650" y="1228"/>
                </a:lnTo>
                <a:lnTo>
                  <a:pt x="647" y="1196"/>
                </a:lnTo>
                <a:lnTo>
                  <a:pt x="646" y="1163"/>
                </a:lnTo>
                <a:lnTo>
                  <a:pt x="646" y="129"/>
                </a:lnTo>
                <a:lnTo>
                  <a:pt x="2069" y="129"/>
                </a:lnTo>
                <a:lnTo>
                  <a:pt x="2069" y="1163"/>
                </a:lnTo>
                <a:lnTo>
                  <a:pt x="2069" y="1163"/>
                </a:lnTo>
                <a:lnTo>
                  <a:pt x="2068" y="1196"/>
                </a:lnTo>
                <a:lnTo>
                  <a:pt x="2065" y="1228"/>
                </a:lnTo>
                <a:lnTo>
                  <a:pt x="2061" y="1261"/>
                </a:lnTo>
                <a:lnTo>
                  <a:pt x="2055" y="1293"/>
                </a:lnTo>
                <a:lnTo>
                  <a:pt x="2048" y="1324"/>
                </a:lnTo>
                <a:lnTo>
                  <a:pt x="2040" y="1355"/>
                </a:lnTo>
                <a:lnTo>
                  <a:pt x="2030" y="1385"/>
                </a:lnTo>
                <a:lnTo>
                  <a:pt x="2018" y="1414"/>
                </a:lnTo>
                <a:lnTo>
                  <a:pt x="2005" y="1443"/>
                </a:lnTo>
                <a:lnTo>
                  <a:pt x="1991" y="1471"/>
                </a:lnTo>
                <a:lnTo>
                  <a:pt x="1975" y="1498"/>
                </a:lnTo>
                <a:lnTo>
                  <a:pt x="1958" y="1524"/>
                </a:lnTo>
                <a:lnTo>
                  <a:pt x="1941" y="1550"/>
                </a:lnTo>
                <a:lnTo>
                  <a:pt x="1921" y="1575"/>
                </a:lnTo>
                <a:lnTo>
                  <a:pt x="1901" y="1598"/>
                </a:lnTo>
                <a:lnTo>
                  <a:pt x="1880" y="1620"/>
                </a:lnTo>
                <a:lnTo>
                  <a:pt x="1857" y="1641"/>
                </a:lnTo>
                <a:lnTo>
                  <a:pt x="1833" y="1662"/>
                </a:lnTo>
                <a:lnTo>
                  <a:pt x="1809" y="1681"/>
                </a:lnTo>
                <a:lnTo>
                  <a:pt x="1784" y="1699"/>
                </a:lnTo>
                <a:lnTo>
                  <a:pt x="1757" y="1715"/>
                </a:lnTo>
                <a:lnTo>
                  <a:pt x="1730" y="1731"/>
                </a:lnTo>
                <a:lnTo>
                  <a:pt x="1702" y="1745"/>
                </a:lnTo>
                <a:lnTo>
                  <a:pt x="1674" y="1759"/>
                </a:lnTo>
                <a:lnTo>
                  <a:pt x="1644" y="1770"/>
                </a:lnTo>
                <a:lnTo>
                  <a:pt x="1614" y="1781"/>
                </a:lnTo>
                <a:lnTo>
                  <a:pt x="1583" y="1789"/>
                </a:lnTo>
                <a:lnTo>
                  <a:pt x="1552" y="1796"/>
                </a:lnTo>
                <a:lnTo>
                  <a:pt x="1520" y="1801"/>
                </a:lnTo>
                <a:lnTo>
                  <a:pt x="1488" y="1806"/>
                </a:lnTo>
                <a:lnTo>
                  <a:pt x="1455" y="1808"/>
                </a:lnTo>
                <a:lnTo>
                  <a:pt x="1422" y="1809"/>
                </a:lnTo>
                <a:lnTo>
                  <a:pt x="1422" y="180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 descr="question icon" title="question icon"/>
          <p:cNvGrpSpPr>
            <a:grpSpLocks noChangeAspect="1"/>
          </p:cNvGrpSpPr>
          <p:nvPr/>
        </p:nvGrpSpPr>
        <p:grpSpPr>
          <a:xfrm>
            <a:off x="7403312" y="1991451"/>
            <a:ext cx="365304" cy="365760"/>
            <a:chOff x="7403312" y="1991451"/>
            <a:chExt cx="365304" cy="365760"/>
          </a:xfrm>
          <a:solidFill>
            <a:schemeClr val="tx1"/>
          </a:solidFill>
        </p:grpSpPr>
        <p:sp>
          <p:nvSpPr>
            <p:cNvPr id="1671" name="Freeform 5" descr=" " title=" "/>
            <p:cNvSpPr>
              <a:spLocks noEditPoints="1"/>
            </p:cNvSpPr>
            <p:nvPr/>
          </p:nvSpPr>
          <p:spPr bwMode="auto">
            <a:xfrm>
              <a:off x="7403312" y="1991451"/>
              <a:ext cx="365304" cy="365760"/>
            </a:xfrm>
            <a:custGeom>
              <a:avLst/>
              <a:gdLst>
                <a:gd name="T0" fmla="*/ 20 w 3204"/>
                <a:gd name="T1" fmla="*/ 1850 h 3208"/>
                <a:gd name="T2" fmla="*/ 126 w 3204"/>
                <a:gd name="T3" fmla="*/ 2230 h 3208"/>
                <a:gd name="T4" fmla="*/ 318 w 3204"/>
                <a:gd name="T5" fmla="*/ 2564 h 3208"/>
                <a:gd name="T6" fmla="*/ 584 w 3204"/>
                <a:gd name="T7" fmla="*/ 2842 h 3208"/>
                <a:gd name="T8" fmla="*/ 908 w 3204"/>
                <a:gd name="T9" fmla="*/ 3050 h 3208"/>
                <a:gd name="T10" fmla="*/ 1280 w 3204"/>
                <a:gd name="T11" fmla="*/ 3176 h 3208"/>
                <a:gd name="T12" fmla="*/ 1602 w 3204"/>
                <a:gd name="T13" fmla="*/ 3208 h 3208"/>
                <a:gd name="T14" fmla="*/ 1846 w 3204"/>
                <a:gd name="T15" fmla="*/ 3190 h 3208"/>
                <a:gd name="T16" fmla="*/ 2078 w 3204"/>
                <a:gd name="T17" fmla="*/ 3136 h 3208"/>
                <a:gd name="T18" fmla="*/ 2296 w 3204"/>
                <a:gd name="T19" fmla="*/ 3050 h 3208"/>
                <a:gd name="T20" fmla="*/ 3046 w 3204"/>
                <a:gd name="T21" fmla="*/ 2296 h 3208"/>
                <a:gd name="T22" fmla="*/ 3132 w 3204"/>
                <a:gd name="T23" fmla="*/ 2078 h 3208"/>
                <a:gd name="T24" fmla="*/ 3186 w 3204"/>
                <a:gd name="T25" fmla="*/ 1844 h 3208"/>
                <a:gd name="T26" fmla="*/ 3204 w 3204"/>
                <a:gd name="T27" fmla="*/ 1602 h 3208"/>
                <a:gd name="T28" fmla="*/ 3170 w 3204"/>
                <a:gd name="T29" fmla="*/ 1278 h 3208"/>
                <a:gd name="T30" fmla="*/ 3046 w 3204"/>
                <a:gd name="T31" fmla="*/ 908 h 3208"/>
                <a:gd name="T32" fmla="*/ 2838 w 3204"/>
                <a:gd name="T33" fmla="*/ 582 h 3208"/>
                <a:gd name="T34" fmla="*/ 2560 w 3204"/>
                <a:gd name="T35" fmla="*/ 318 h 3208"/>
                <a:gd name="T36" fmla="*/ 2226 w 3204"/>
                <a:gd name="T37" fmla="*/ 126 h 3208"/>
                <a:gd name="T38" fmla="*/ 1846 w 3204"/>
                <a:gd name="T39" fmla="*/ 18 h 3208"/>
                <a:gd name="T40" fmla="*/ 1520 w 3204"/>
                <a:gd name="T41" fmla="*/ 2 h 3208"/>
                <a:gd name="T42" fmla="*/ 1126 w 3204"/>
                <a:gd name="T43" fmla="*/ 72 h 3208"/>
                <a:gd name="T44" fmla="*/ 772 w 3204"/>
                <a:gd name="T45" fmla="*/ 232 h 3208"/>
                <a:gd name="T46" fmla="*/ 470 w 3204"/>
                <a:gd name="T47" fmla="*/ 468 h 3208"/>
                <a:gd name="T48" fmla="*/ 232 w 3204"/>
                <a:gd name="T49" fmla="*/ 770 h 3208"/>
                <a:gd name="T50" fmla="*/ 72 w 3204"/>
                <a:gd name="T51" fmla="*/ 1126 h 3208"/>
                <a:gd name="T52" fmla="*/ 2 w 3204"/>
                <a:gd name="T53" fmla="*/ 1524 h 3208"/>
                <a:gd name="T54" fmla="*/ 114 w 3204"/>
                <a:gd name="T55" fmla="*/ 1524 h 3208"/>
                <a:gd name="T56" fmla="*/ 178 w 3204"/>
                <a:gd name="T57" fmla="*/ 1156 h 3208"/>
                <a:gd name="T58" fmla="*/ 328 w 3204"/>
                <a:gd name="T59" fmla="*/ 824 h 3208"/>
                <a:gd name="T60" fmla="*/ 548 w 3204"/>
                <a:gd name="T61" fmla="*/ 542 h 3208"/>
                <a:gd name="T62" fmla="*/ 830 w 3204"/>
                <a:gd name="T63" fmla="*/ 320 h 3208"/>
                <a:gd name="T64" fmla="*/ 1162 w 3204"/>
                <a:gd name="T65" fmla="*/ 172 h 3208"/>
                <a:gd name="T66" fmla="*/ 1530 w 3204"/>
                <a:gd name="T67" fmla="*/ 108 h 3208"/>
                <a:gd name="T68" fmla="*/ 1834 w 3204"/>
                <a:gd name="T69" fmla="*/ 124 h 3208"/>
                <a:gd name="T70" fmla="*/ 2190 w 3204"/>
                <a:gd name="T71" fmla="*/ 224 h 3208"/>
                <a:gd name="T72" fmla="*/ 2502 w 3204"/>
                <a:gd name="T73" fmla="*/ 404 h 3208"/>
                <a:gd name="T74" fmla="*/ 2762 w 3204"/>
                <a:gd name="T75" fmla="*/ 650 h 3208"/>
                <a:gd name="T76" fmla="*/ 2956 w 3204"/>
                <a:gd name="T77" fmla="*/ 952 h 3208"/>
                <a:gd name="T78" fmla="*/ 3072 w 3204"/>
                <a:gd name="T79" fmla="*/ 1300 h 3208"/>
                <a:gd name="T80" fmla="*/ 3102 w 3204"/>
                <a:gd name="T81" fmla="*/ 1602 h 3208"/>
                <a:gd name="T82" fmla="*/ 3086 w 3204"/>
                <a:gd name="T83" fmla="*/ 1824 h 3208"/>
                <a:gd name="T84" fmla="*/ 3036 w 3204"/>
                <a:gd name="T85" fmla="*/ 2040 h 3208"/>
                <a:gd name="T86" fmla="*/ 2954 w 3204"/>
                <a:gd name="T87" fmla="*/ 2248 h 3208"/>
                <a:gd name="T88" fmla="*/ 2352 w 3204"/>
                <a:gd name="T89" fmla="*/ 2920 h 3208"/>
                <a:gd name="T90" fmla="*/ 2204 w 3204"/>
                <a:gd name="T91" fmla="*/ 2972 h 3208"/>
                <a:gd name="T92" fmla="*/ 1996 w 3204"/>
                <a:gd name="T93" fmla="*/ 3048 h 3208"/>
                <a:gd name="T94" fmla="*/ 1780 w 3204"/>
                <a:gd name="T95" fmla="*/ 3092 h 3208"/>
                <a:gd name="T96" fmla="*/ 1602 w 3204"/>
                <a:gd name="T97" fmla="*/ 3102 h 3208"/>
                <a:gd name="T98" fmla="*/ 1228 w 3204"/>
                <a:gd name="T99" fmla="*/ 3054 h 3208"/>
                <a:gd name="T100" fmla="*/ 888 w 3204"/>
                <a:gd name="T101" fmla="*/ 2920 h 3208"/>
                <a:gd name="T102" fmla="*/ 596 w 3204"/>
                <a:gd name="T103" fmla="*/ 2712 h 3208"/>
                <a:gd name="T104" fmla="*/ 362 w 3204"/>
                <a:gd name="T105" fmla="*/ 2440 h 3208"/>
                <a:gd name="T106" fmla="*/ 200 w 3204"/>
                <a:gd name="T107" fmla="*/ 2116 h 3208"/>
                <a:gd name="T108" fmla="*/ 118 w 3204"/>
                <a:gd name="T109" fmla="*/ 1754 h 3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4" h="3208">
                  <a:moveTo>
                    <a:pt x="0" y="1606"/>
                  </a:moveTo>
                  <a:lnTo>
                    <a:pt x="0" y="1606"/>
                  </a:lnTo>
                  <a:lnTo>
                    <a:pt x="2" y="1688"/>
                  </a:lnTo>
                  <a:lnTo>
                    <a:pt x="10" y="1770"/>
                  </a:lnTo>
                  <a:lnTo>
                    <a:pt x="20" y="1850"/>
                  </a:lnTo>
                  <a:lnTo>
                    <a:pt x="34" y="1930"/>
                  </a:lnTo>
                  <a:lnTo>
                    <a:pt x="52" y="2006"/>
                  </a:lnTo>
                  <a:lnTo>
                    <a:pt x="72" y="2082"/>
                  </a:lnTo>
                  <a:lnTo>
                    <a:pt x="98" y="2158"/>
                  </a:lnTo>
                  <a:lnTo>
                    <a:pt x="126" y="2230"/>
                  </a:lnTo>
                  <a:lnTo>
                    <a:pt x="158" y="2300"/>
                  </a:lnTo>
                  <a:lnTo>
                    <a:pt x="194" y="2370"/>
                  </a:lnTo>
                  <a:lnTo>
                    <a:pt x="232" y="2438"/>
                  </a:lnTo>
                  <a:lnTo>
                    <a:pt x="274" y="2502"/>
                  </a:lnTo>
                  <a:lnTo>
                    <a:pt x="318" y="2564"/>
                  </a:lnTo>
                  <a:lnTo>
                    <a:pt x="366" y="2626"/>
                  </a:lnTo>
                  <a:lnTo>
                    <a:pt x="416" y="2684"/>
                  </a:lnTo>
                  <a:lnTo>
                    <a:pt x="470" y="2738"/>
                  </a:lnTo>
                  <a:lnTo>
                    <a:pt x="526" y="2792"/>
                  </a:lnTo>
                  <a:lnTo>
                    <a:pt x="584" y="2842"/>
                  </a:lnTo>
                  <a:lnTo>
                    <a:pt x="644" y="2890"/>
                  </a:lnTo>
                  <a:lnTo>
                    <a:pt x="706" y="2934"/>
                  </a:lnTo>
                  <a:lnTo>
                    <a:pt x="772" y="2976"/>
                  </a:lnTo>
                  <a:lnTo>
                    <a:pt x="838" y="3014"/>
                  </a:lnTo>
                  <a:lnTo>
                    <a:pt x="908" y="3050"/>
                  </a:lnTo>
                  <a:lnTo>
                    <a:pt x="978" y="3082"/>
                  </a:lnTo>
                  <a:lnTo>
                    <a:pt x="1052" y="3110"/>
                  </a:lnTo>
                  <a:lnTo>
                    <a:pt x="1126" y="3136"/>
                  </a:lnTo>
                  <a:lnTo>
                    <a:pt x="1202" y="3158"/>
                  </a:lnTo>
                  <a:lnTo>
                    <a:pt x="1280" y="3176"/>
                  </a:lnTo>
                  <a:lnTo>
                    <a:pt x="1358" y="3190"/>
                  </a:lnTo>
                  <a:lnTo>
                    <a:pt x="1438" y="3200"/>
                  </a:lnTo>
                  <a:lnTo>
                    <a:pt x="1520" y="3206"/>
                  </a:lnTo>
                  <a:lnTo>
                    <a:pt x="1602" y="3208"/>
                  </a:lnTo>
                  <a:lnTo>
                    <a:pt x="1602" y="3208"/>
                  </a:lnTo>
                  <a:lnTo>
                    <a:pt x="1652" y="3208"/>
                  </a:lnTo>
                  <a:lnTo>
                    <a:pt x="1700" y="3204"/>
                  </a:lnTo>
                  <a:lnTo>
                    <a:pt x="1750" y="3202"/>
                  </a:lnTo>
                  <a:lnTo>
                    <a:pt x="1798" y="3196"/>
                  </a:lnTo>
                  <a:lnTo>
                    <a:pt x="1846" y="3190"/>
                  </a:lnTo>
                  <a:lnTo>
                    <a:pt x="1892" y="3182"/>
                  </a:lnTo>
                  <a:lnTo>
                    <a:pt x="1940" y="3172"/>
                  </a:lnTo>
                  <a:lnTo>
                    <a:pt x="1986" y="3162"/>
                  </a:lnTo>
                  <a:lnTo>
                    <a:pt x="2032" y="3150"/>
                  </a:lnTo>
                  <a:lnTo>
                    <a:pt x="2078" y="3136"/>
                  </a:lnTo>
                  <a:lnTo>
                    <a:pt x="2122" y="3122"/>
                  </a:lnTo>
                  <a:lnTo>
                    <a:pt x="2166" y="3106"/>
                  </a:lnTo>
                  <a:lnTo>
                    <a:pt x="2210" y="3090"/>
                  </a:lnTo>
                  <a:lnTo>
                    <a:pt x="2254" y="3070"/>
                  </a:lnTo>
                  <a:lnTo>
                    <a:pt x="2296" y="3050"/>
                  </a:lnTo>
                  <a:lnTo>
                    <a:pt x="2338" y="3030"/>
                  </a:lnTo>
                  <a:lnTo>
                    <a:pt x="3204" y="3208"/>
                  </a:lnTo>
                  <a:lnTo>
                    <a:pt x="3026" y="2338"/>
                  </a:lnTo>
                  <a:lnTo>
                    <a:pt x="3026" y="2338"/>
                  </a:lnTo>
                  <a:lnTo>
                    <a:pt x="3046" y="2296"/>
                  </a:lnTo>
                  <a:lnTo>
                    <a:pt x="3066" y="2254"/>
                  </a:lnTo>
                  <a:lnTo>
                    <a:pt x="3084" y="2210"/>
                  </a:lnTo>
                  <a:lnTo>
                    <a:pt x="3102" y="2166"/>
                  </a:lnTo>
                  <a:lnTo>
                    <a:pt x="3118" y="2122"/>
                  </a:lnTo>
                  <a:lnTo>
                    <a:pt x="3132" y="2078"/>
                  </a:lnTo>
                  <a:lnTo>
                    <a:pt x="3146" y="2032"/>
                  </a:lnTo>
                  <a:lnTo>
                    <a:pt x="3158" y="1986"/>
                  </a:lnTo>
                  <a:lnTo>
                    <a:pt x="3168" y="1940"/>
                  </a:lnTo>
                  <a:lnTo>
                    <a:pt x="3178" y="1892"/>
                  </a:lnTo>
                  <a:lnTo>
                    <a:pt x="3186" y="1844"/>
                  </a:lnTo>
                  <a:lnTo>
                    <a:pt x="3192" y="1798"/>
                  </a:lnTo>
                  <a:lnTo>
                    <a:pt x="3196" y="1748"/>
                  </a:lnTo>
                  <a:lnTo>
                    <a:pt x="3200" y="1700"/>
                  </a:lnTo>
                  <a:lnTo>
                    <a:pt x="3202" y="1652"/>
                  </a:lnTo>
                  <a:lnTo>
                    <a:pt x="3204" y="1602"/>
                  </a:lnTo>
                  <a:lnTo>
                    <a:pt x="3204" y="1602"/>
                  </a:lnTo>
                  <a:lnTo>
                    <a:pt x="3202" y="1520"/>
                  </a:lnTo>
                  <a:lnTo>
                    <a:pt x="3196" y="1438"/>
                  </a:lnTo>
                  <a:lnTo>
                    <a:pt x="3184" y="1358"/>
                  </a:lnTo>
                  <a:lnTo>
                    <a:pt x="3170" y="1278"/>
                  </a:lnTo>
                  <a:lnTo>
                    <a:pt x="3152" y="1202"/>
                  </a:lnTo>
                  <a:lnTo>
                    <a:pt x="3132" y="1126"/>
                  </a:lnTo>
                  <a:lnTo>
                    <a:pt x="3106" y="1050"/>
                  </a:lnTo>
                  <a:lnTo>
                    <a:pt x="3078" y="978"/>
                  </a:lnTo>
                  <a:lnTo>
                    <a:pt x="3046" y="908"/>
                  </a:lnTo>
                  <a:lnTo>
                    <a:pt x="3010" y="838"/>
                  </a:lnTo>
                  <a:lnTo>
                    <a:pt x="2972" y="772"/>
                  </a:lnTo>
                  <a:lnTo>
                    <a:pt x="2930" y="706"/>
                  </a:lnTo>
                  <a:lnTo>
                    <a:pt x="2886" y="644"/>
                  </a:lnTo>
                  <a:lnTo>
                    <a:pt x="2838" y="582"/>
                  </a:lnTo>
                  <a:lnTo>
                    <a:pt x="2788" y="524"/>
                  </a:lnTo>
                  <a:lnTo>
                    <a:pt x="2734" y="470"/>
                  </a:lnTo>
                  <a:lnTo>
                    <a:pt x="2678" y="416"/>
                  </a:lnTo>
                  <a:lnTo>
                    <a:pt x="2620" y="366"/>
                  </a:lnTo>
                  <a:lnTo>
                    <a:pt x="2560" y="318"/>
                  </a:lnTo>
                  <a:lnTo>
                    <a:pt x="2498" y="274"/>
                  </a:lnTo>
                  <a:lnTo>
                    <a:pt x="2432" y="232"/>
                  </a:lnTo>
                  <a:lnTo>
                    <a:pt x="2366" y="194"/>
                  </a:lnTo>
                  <a:lnTo>
                    <a:pt x="2296" y="158"/>
                  </a:lnTo>
                  <a:lnTo>
                    <a:pt x="2226" y="126"/>
                  </a:lnTo>
                  <a:lnTo>
                    <a:pt x="2152" y="98"/>
                  </a:lnTo>
                  <a:lnTo>
                    <a:pt x="2078" y="72"/>
                  </a:lnTo>
                  <a:lnTo>
                    <a:pt x="2002" y="50"/>
                  </a:lnTo>
                  <a:lnTo>
                    <a:pt x="1924" y="32"/>
                  </a:lnTo>
                  <a:lnTo>
                    <a:pt x="1846" y="18"/>
                  </a:lnTo>
                  <a:lnTo>
                    <a:pt x="1766" y="8"/>
                  </a:lnTo>
                  <a:lnTo>
                    <a:pt x="1684" y="2"/>
                  </a:lnTo>
                  <a:lnTo>
                    <a:pt x="1602" y="0"/>
                  </a:lnTo>
                  <a:lnTo>
                    <a:pt x="1602" y="0"/>
                  </a:lnTo>
                  <a:lnTo>
                    <a:pt x="1520" y="2"/>
                  </a:lnTo>
                  <a:lnTo>
                    <a:pt x="1438" y="8"/>
                  </a:lnTo>
                  <a:lnTo>
                    <a:pt x="1358" y="18"/>
                  </a:lnTo>
                  <a:lnTo>
                    <a:pt x="1280" y="32"/>
                  </a:lnTo>
                  <a:lnTo>
                    <a:pt x="1202" y="50"/>
                  </a:lnTo>
                  <a:lnTo>
                    <a:pt x="1126" y="72"/>
                  </a:lnTo>
                  <a:lnTo>
                    <a:pt x="1052" y="98"/>
                  </a:lnTo>
                  <a:lnTo>
                    <a:pt x="978" y="126"/>
                  </a:lnTo>
                  <a:lnTo>
                    <a:pt x="908" y="158"/>
                  </a:lnTo>
                  <a:lnTo>
                    <a:pt x="838" y="192"/>
                  </a:lnTo>
                  <a:lnTo>
                    <a:pt x="772" y="232"/>
                  </a:lnTo>
                  <a:lnTo>
                    <a:pt x="706" y="272"/>
                  </a:lnTo>
                  <a:lnTo>
                    <a:pt x="644" y="318"/>
                  </a:lnTo>
                  <a:lnTo>
                    <a:pt x="584" y="364"/>
                  </a:lnTo>
                  <a:lnTo>
                    <a:pt x="526" y="416"/>
                  </a:lnTo>
                  <a:lnTo>
                    <a:pt x="470" y="468"/>
                  </a:lnTo>
                  <a:lnTo>
                    <a:pt x="416" y="524"/>
                  </a:lnTo>
                  <a:lnTo>
                    <a:pt x="366" y="582"/>
                  </a:lnTo>
                  <a:lnTo>
                    <a:pt x="318" y="642"/>
                  </a:lnTo>
                  <a:lnTo>
                    <a:pt x="274" y="706"/>
                  </a:lnTo>
                  <a:lnTo>
                    <a:pt x="232" y="770"/>
                  </a:lnTo>
                  <a:lnTo>
                    <a:pt x="194" y="838"/>
                  </a:lnTo>
                  <a:lnTo>
                    <a:pt x="158" y="908"/>
                  </a:lnTo>
                  <a:lnTo>
                    <a:pt x="126" y="978"/>
                  </a:lnTo>
                  <a:lnTo>
                    <a:pt x="98" y="1052"/>
                  </a:lnTo>
                  <a:lnTo>
                    <a:pt x="72" y="1126"/>
                  </a:lnTo>
                  <a:lnTo>
                    <a:pt x="52" y="1202"/>
                  </a:lnTo>
                  <a:lnTo>
                    <a:pt x="34" y="1280"/>
                  </a:lnTo>
                  <a:lnTo>
                    <a:pt x="20" y="1360"/>
                  </a:lnTo>
                  <a:lnTo>
                    <a:pt x="10" y="1442"/>
                  </a:lnTo>
                  <a:lnTo>
                    <a:pt x="2" y="1524"/>
                  </a:lnTo>
                  <a:lnTo>
                    <a:pt x="0" y="1606"/>
                  </a:lnTo>
                  <a:lnTo>
                    <a:pt x="0" y="1606"/>
                  </a:lnTo>
                  <a:close/>
                  <a:moveTo>
                    <a:pt x="112" y="1602"/>
                  </a:moveTo>
                  <a:lnTo>
                    <a:pt x="112" y="1602"/>
                  </a:lnTo>
                  <a:lnTo>
                    <a:pt x="114" y="1524"/>
                  </a:lnTo>
                  <a:lnTo>
                    <a:pt x="120" y="1448"/>
                  </a:lnTo>
                  <a:lnTo>
                    <a:pt x="128" y="1374"/>
                  </a:lnTo>
                  <a:lnTo>
                    <a:pt x="142" y="1300"/>
                  </a:lnTo>
                  <a:lnTo>
                    <a:pt x="158" y="1228"/>
                  </a:lnTo>
                  <a:lnTo>
                    <a:pt x="178" y="1156"/>
                  </a:lnTo>
                  <a:lnTo>
                    <a:pt x="202" y="1086"/>
                  </a:lnTo>
                  <a:lnTo>
                    <a:pt x="228" y="1018"/>
                  </a:lnTo>
                  <a:lnTo>
                    <a:pt x="258" y="952"/>
                  </a:lnTo>
                  <a:lnTo>
                    <a:pt x="292" y="888"/>
                  </a:lnTo>
                  <a:lnTo>
                    <a:pt x="328" y="824"/>
                  </a:lnTo>
                  <a:lnTo>
                    <a:pt x="366" y="764"/>
                  </a:lnTo>
                  <a:lnTo>
                    <a:pt x="408" y="706"/>
                  </a:lnTo>
                  <a:lnTo>
                    <a:pt x="452" y="648"/>
                  </a:lnTo>
                  <a:lnTo>
                    <a:pt x="500" y="594"/>
                  </a:lnTo>
                  <a:lnTo>
                    <a:pt x="548" y="542"/>
                  </a:lnTo>
                  <a:lnTo>
                    <a:pt x="600" y="492"/>
                  </a:lnTo>
                  <a:lnTo>
                    <a:pt x="656" y="446"/>
                  </a:lnTo>
                  <a:lnTo>
                    <a:pt x="712" y="400"/>
                  </a:lnTo>
                  <a:lnTo>
                    <a:pt x="770" y="360"/>
                  </a:lnTo>
                  <a:lnTo>
                    <a:pt x="830" y="320"/>
                  </a:lnTo>
                  <a:lnTo>
                    <a:pt x="894" y="284"/>
                  </a:lnTo>
                  <a:lnTo>
                    <a:pt x="958" y="252"/>
                  </a:lnTo>
                  <a:lnTo>
                    <a:pt x="1024" y="222"/>
                  </a:lnTo>
                  <a:lnTo>
                    <a:pt x="1092" y="194"/>
                  </a:lnTo>
                  <a:lnTo>
                    <a:pt x="1162" y="172"/>
                  </a:lnTo>
                  <a:lnTo>
                    <a:pt x="1232" y="152"/>
                  </a:lnTo>
                  <a:lnTo>
                    <a:pt x="1306" y="136"/>
                  </a:lnTo>
                  <a:lnTo>
                    <a:pt x="1378" y="122"/>
                  </a:lnTo>
                  <a:lnTo>
                    <a:pt x="1454" y="114"/>
                  </a:lnTo>
                  <a:lnTo>
                    <a:pt x="1530" y="108"/>
                  </a:lnTo>
                  <a:lnTo>
                    <a:pt x="1606" y="106"/>
                  </a:lnTo>
                  <a:lnTo>
                    <a:pt x="1606" y="106"/>
                  </a:lnTo>
                  <a:lnTo>
                    <a:pt x="1684" y="108"/>
                  </a:lnTo>
                  <a:lnTo>
                    <a:pt x="1760" y="114"/>
                  </a:lnTo>
                  <a:lnTo>
                    <a:pt x="1834" y="124"/>
                  </a:lnTo>
                  <a:lnTo>
                    <a:pt x="1908" y="136"/>
                  </a:lnTo>
                  <a:lnTo>
                    <a:pt x="1980" y="154"/>
                  </a:lnTo>
                  <a:lnTo>
                    <a:pt x="2052" y="174"/>
                  </a:lnTo>
                  <a:lnTo>
                    <a:pt x="2122" y="196"/>
                  </a:lnTo>
                  <a:lnTo>
                    <a:pt x="2190" y="224"/>
                  </a:lnTo>
                  <a:lnTo>
                    <a:pt x="2256" y="254"/>
                  </a:lnTo>
                  <a:lnTo>
                    <a:pt x="2320" y="286"/>
                  </a:lnTo>
                  <a:lnTo>
                    <a:pt x="2382" y="322"/>
                  </a:lnTo>
                  <a:lnTo>
                    <a:pt x="2444" y="362"/>
                  </a:lnTo>
                  <a:lnTo>
                    <a:pt x="2502" y="404"/>
                  </a:lnTo>
                  <a:lnTo>
                    <a:pt x="2558" y="448"/>
                  </a:lnTo>
                  <a:lnTo>
                    <a:pt x="2612" y="494"/>
                  </a:lnTo>
                  <a:lnTo>
                    <a:pt x="2664" y="544"/>
                  </a:lnTo>
                  <a:lnTo>
                    <a:pt x="2714" y="596"/>
                  </a:lnTo>
                  <a:lnTo>
                    <a:pt x="2762" y="650"/>
                  </a:lnTo>
                  <a:lnTo>
                    <a:pt x="2806" y="706"/>
                  </a:lnTo>
                  <a:lnTo>
                    <a:pt x="2848" y="766"/>
                  </a:lnTo>
                  <a:lnTo>
                    <a:pt x="2886" y="826"/>
                  </a:lnTo>
                  <a:lnTo>
                    <a:pt x="2922" y="888"/>
                  </a:lnTo>
                  <a:lnTo>
                    <a:pt x="2956" y="952"/>
                  </a:lnTo>
                  <a:lnTo>
                    <a:pt x="2984" y="1020"/>
                  </a:lnTo>
                  <a:lnTo>
                    <a:pt x="3012" y="1088"/>
                  </a:lnTo>
                  <a:lnTo>
                    <a:pt x="3036" y="1156"/>
                  </a:lnTo>
                  <a:lnTo>
                    <a:pt x="3056" y="1228"/>
                  </a:lnTo>
                  <a:lnTo>
                    <a:pt x="3072" y="1300"/>
                  </a:lnTo>
                  <a:lnTo>
                    <a:pt x="3086" y="1374"/>
                  </a:lnTo>
                  <a:lnTo>
                    <a:pt x="3094" y="1448"/>
                  </a:lnTo>
                  <a:lnTo>
                    <a:pt x="3100" y="1524"/>
                  </a:lnTo>
                  <a:lnTo>
                    <a:pt x="3102" y="1602"/>
                  </a:lnTo>
                  <a:lnTo>
                    <a:pt x="3102" y="1602"/>
                  </a:lnTo>
                  <a:lnTo>
                    <a:pt x="3102" y="1646"/>
                  </a:lnTo>
                  <a:lnTo>
                    <a:pt x="3100" y="1692"/>
                  </a:lnTo>
                  <a:lnTo>
                    <a:pt x="3096" y="1736"/>
                  </a:lnTo>
                  <a:lnTo>
                    <a:pt x="3092" y="1780"/>
                  </a:lnTo>
                  <a:lnTo>
                    <a:pt x="3086" y="1824"/>
                  </a:lnTo>
                  <a:lnTo>
                    <a:pt x="3078" y="1868"/>
                  </a:lnTo>
                  <a:lnTo>
                    <a:pt x="3070" y="1912"/>
                  </a:lnTo>
                  <a:lnTo>
                    <a:pt x="3060" y="1954"/>
                  </a:lnTo>
                  <a:lnTo>
                    <a:pt x="3048" y="1998"/>
                  </a:lnTo>
                  <a:lnTo>
                    <a:pt x="3036" y="2040"/>
                  </a:lnTo>
                  <a:lnTo>
                    <a:pt x="3022" y="2082"/>
                  </a:lnTo>
                  <a:lnTo>
                    <a:pt x="3006" y="2124"/>
                  </a:lnTo>
                  <a:lnTo>
                    <a:pt x="2990" y="2166"/>
                  </a:lnTo>
                  <a:lnTo>
                    <a:pt x="2972" y="2208"/>
                  </a:lnTo>
                  <a:lnTo>
                    <a:pt x="2954" y="2248"/>
                  </a:lnTo>
                  <a:lnTo>
                    <a:pt x="2934" y="2290"/>
                  </a:lnTo>
                  <a:lnTo>
                    <a:pt x="2914" y="2324"/>
                  </a:lnTo>
                  <a:lnTo>
                    <a:pt x="2920" y="2356"/>
                  </a:lnTo>
                  <a:lnTo>
                    <a:pt x="3064" y="3064"/>
                  </a:lnTo>
                  <a:lnTo>
                    <a:pt x="2352" y="2920"/>
                  </a:lnTo>
                  <a:lnTo>
                    <a:pt x="2318" y="2914"/>
                  </a:lnTo>
                  <a:lnTo>
                    <a:pt x="2284" y="2934"/>
                  </a:lnTo>
                  <a:lnTo>
                    <a:pt x="2284" y="2934"/>
                  </a:lnTo>
                  <a:lnTo>
                    <a:pt x="2244" y="2954"/>
                  </a:lnTo>
                  <a:lnTo>
                    <a:pt x="2204" y="2972"/>
                  </a:lnTo>
                  <a:lnTo>
                    <a:pt x="2164" y="2990"/>
                  </a:lnTo>
                  <a:lnTo>
                    <a:pt x="2122" y="3006"/>
                  </a:lnTo>
                  <a:lnTo>
                    <a:pt x="2082" y="3022"/>
                  </a:lnTo>
                  <a:lnTo>
                    <a:pt x="2040" y="3036"/>
                  </a:lnTo>
                  <a:lnTo>
                    <a:pt x="1996" y="3048"/>
                  </a:lnTo>
                  <a:lnTo>
                    <a:pt x="1954" y="3060"/>
                  </a:lnTo>
                  <a:lnTo>
                    <a:pt x="1912" y="3070"/>
                  </a:lnTo>
                  <a:lnTo>
                    <a:pt x="1868" y="3078"/>
                  </a:lnTo>
                  <a:lnTo>
                    <a:pt x="1824" y="3086"/>
                  </a:lnTo>
                  <a:lnTo>
                    <a:pt x="1780" y="3092"/>
                  </a:lnTo>
                  <a:lnTo>
                    <a:pt x="1736" y="3096"/>
                  </a:lnTo>
                  <a:lnTo>
                    <a:pt x="1692" y="3100"/>
                  </a:lnTo>
                  <a:lnTo>
                    <a:pt x="1646" y="3102"/>
                  </a:lnTo>
                  <a:lnTo>
                    <a:pt x="1602" y="3102"/>
                  </a:lnTo>
                  <a:lnTo>
                    <a:pt x="1602" y="3102"/>
                  </a:lnTo>
                  <a:lnTo>
                    <a:pt x="1524" y="3100"/>
                  </a:lnTo>
                  <a:lnTo>
                    <a:pt x="1448" y="3094"/>
                  </a:lnTo>
                  <a:lnTo>
                    <a:pt x="1374" y="3084"/>
                  </a:lnTo>
                  <a:lnTo>
                    <a:pt x="1300" y="3072"/>
                  </a:lnTo>
                  <a:lnTo>
                    <a:pt x="1228" y="3054"/>
                  </a:lnTo>
                  <a:lnTo>
                    <a:pt x="1156" y="3034"/>
                  </a:lnTo>
                  <a:lnTo>
                    <a:pt x="1088" y="3010"/>
                  </a:lnTo>
                  <a:lnTo>
                    <a:pt x="1020" y="2984"/>
                  </a:lnTo>
                  <a:lnTo>
                    <a:pt x="954" y="2954"/>
                  </a:lnTo>
                  <a:lnTo>
                    <a:pt x="888" y="2920"/>
                  </a:lnTo>
                  <a:lnTo>
                    <a:pt x="826" y="2884"/>
                  </a:lnTo>
                  <a:lnTo>
                    <a:pt x="766" y="2846"/>
                  </a:lnTo>
                  <a:lnTo>
                    <a:pt x="708" y="2804"/>
                  </a:lnTo>
                  <a:lnTo>
                    <a:pt x="650" y="2758"/>
                  </a:lnTo>
                  <a:lnTo>
                    <a:pt x="596" y="2712"/>
                  </a:lnTo>
                  <a:lnTo>
                    <a:pt x="544" y="2662"/>
                  </a:lnTo>
                  <a:lnTo>
                    <a:pt x="496" y="2610"/>
                  </a:lnTo>
                  <a:lnTo>
                    <a:pt x="448" y="2556"/>
                  </a:lnTo>
                  <a:lnTo>
                    <a:pt x="404" y="2498"/>
                  </a:lnTo>
                  <a:lnTo>
                    <a:pt x="362" y="2440"/>
                  </a:lnTo>
                  <a:lnTo>
                    <a:pt x="324" y="2378"/>
                  </a:lnTo>
                  <a:lnTo>
                    <a:pt x="288" y="2316"/>
                  </a:lnTo>
                  <a:lnTo>
                    <a:pt x="256" y="2252"/>
                  </a:lnTo>
                  <a:lnTo>
                    <a:pt x="226" y="2186"/>
                  </a:lnTo>
                  <a:lnTo>
                    <a:pt x="200" y="2116"/>
                  </a:lnTo>
                  <a:lnTo>
                    <a:pt x="176" y="2048"/>
                  </a:lnTo>
                  <a:lnTo>
                    <a:pt x="156" y="1976"/>
                  </a:lnTo>
                  <a:lnTo>
                    <a:pt x="140" y="1904"/>
                  </a:lnTo>
                  <a:lnTo>
                    <a:pt x="128" y="1830"/>
                  </a:lnTo>
                  <a:lnTo>
                    <a:pt x="118" y="1754"/>
                  </a:lnTo>
                  <a:lnTo>
                    <a:pt x="112" y="1678"/>
                  </a:lnTo>
                  <a:lnTo>
                    <a:pt x="112" y="1602"/>
                  </a:lnTo>
                  <a:lnTo>
                    <a:pt x="112" y="16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  <p:sp>
          <p:nvSpPr>
            <p:cNvPr id="1672" name="Freeform 6" descr=" " title=" "/>
            <p:cNvSpPr>
              <a:spLocks/>
            </p:cNvSpPr>
            <p:nvPr/>
          </p:nvSpPr>
          <p:spPr bwMode="auto">
            <a:xfrm>
              <a:off x="7573878" y="2239548"/>
              <a:ext cx="23487" cy="23487"/>
            </a:xfrm>
            <a:custGeom>
              <a:avLst/>
              <a:gdLst>
                <a:gd name="T0" fmla="*/ 160 w 206"/>
                <a:gd name="T1" fmla="*/ 0 h 206"/>
                <a:gd name="T2" fmla="*/ 44 w 206"/>
                <a:gd name="T3" fmla="*/ 0 h 206"/>
                <a:gd name="T4" fmla="*/ 44 w 206"/>
                <a:gd name="T5" fmla="*/ 0 h 206"/>
                <a:gd name="T6" fmla="*/ 34 w 206"/>
                <a:gd name="T7" fmla="*/ 0 h 206"/>
                <a:gd name="T8" fmla="*/ 24 w 206"/>
                <a:gd name="T9" fmla="*/ 4 h 206"/>
                <a:gd name="T10" fmla="*/ 16 w 206"/>
                <a:gd name="T11" fmla="*/ 8 h 206"/>
                <a:gd name="T12" fmla="*/ 10 w 206"/>
                <a:gd name="T13" fmla="*/ 14 h 206"/>
                <a:gd name="T14" fmla="*/ 6 w 206"/>
                <a:gd name="T15" fmla="*/ 20 h 206"/>
                <a:gd name="T16" fmla="*/ 2 w 206"/>
                <a:gd name="T17" fmla="*/ 28 h 206"/>
                <a:gd name="T18" fmla="*/ 0 w 206"/>
                <a:gd name="T19" fmla="*/ 36 h 206"/>
                <a:gd name="T20" fmla="*/ 0 w 206"/>
                <a:gd name="T21" fmla="*/ 46 h 206"/>
                <a:gd name="T22" fmla="*/ 0 w 206"/>
                <a:gd name="T23" fmla="*/ 160 h 206"/>
                <a:gd name="T24" fmla="*/ 0 w 206"/>
                <a:gd name="T25" fmla="*/ 160 h 206"/>
                <a:gd name="T26" fmla="*/ 0 w 206"/>
                <a:gd name="T27" fmla="*/ 170 h 206"/>
                <a:gd name="T28" fmla="*/ 2 w 206"/>
                <a:gd name="T29" fmla="*/ 180 h 206"/>
                <a:gd name="T30" fmla="*/ 8 w 206"/>
                <a:gd name="T31" fmla="*/ 188 h 206"/>
                <a:gd name="T32" fmla="*/ 14 w 206"/>
                <a:gd name="T33" fmla="*/ 194 h 206"/>
                <a:gd name="T34" fmla="*/ 20 w 206"/>
                <a:gd name="T35" fmla="*/ 198 h 206"/>
                <a:gd name="T36" fmla="*/ 28 w 206"/>
                <a:gd name="T37" fmla="*/ 202 h 206"/>
                <a:gd name="T38" fmla="*/ 36 w 206"/>
                <a:gd name="T39" fmla="*/ 204 h 206"/>
                <a:gd name="T40" fmla="*/ 44 w 206"/>
                <a:gd name="T41" fmla="*/ 206 h 206"/>
                <a:gd name="T42" fmla="*/ 160 w 206"/>
                <a:gd name="T43" fmla="*/ 206 h 206"/>
                <a:gd name="T44" fmla="*/ 160 w 206"/>
                <a:gd name="T45" fmla="*/ 206 h 206"/>
                <a:gd name="T46" fmla="*/ 170 w 206"/>
                <a:gd name="T47" fmla="*/ 204 h 206"/>
                <a:gd name="T48" fmla="*/ 180 w 206"/>
                <a:gd name="T49" fmla="*/ 202 h 206"/>
                <a:gd name="T50" fmla="*/ 188 w 206"/>
                <a:gd name="T51" fmla="*/ 196 h 206"/>
                <a:gd name="T52" fmla="*/ 194 w 206"/>
                <a:gd name="T53" fmla="*/ 192 h 206"/>
                <a:gd name="T54" fmla="*/ 198 w 206"/>
                <a:gd name="T55" fmla="*/ 184 h 206"/>
                <a:gd name="T56" fmla="*/ 202 w 206"/>
                <a:gd name="T57" fmla="*/ 176 h 206"/>
                <a:gd name="T58" fmla="*/ 204 w 206"/>
                <a:gd name="T59" fmla="*/ 168 h 206"/>
                <a:gd name="T60" fmla="*/ 206 w 206"/>
                <a:gd name="T61" fmla="*/ 160 h 206"/>
                <a:gd name="T62" fmla="*/ 206 w 206"/>
                <a:gd name="T63" fmla="*/ 46 h 206"/>
                <a:gd name="T64" fmla="*/ 206 w 206"/>
                <a:gd name="T65" fmla="*/ 46 h 206"/>
                <a:gd name="T66" fmla="*/ 206 w 206"/>
                <a:gd name="T67" fmla="*/ 36 h 206"/>
                <a:gd name="T68" fmla="*/ 206 w 206"/>
                <a:gd name="T69" fmla="*/ 28 h 206"/>
                <a:gd name="T70" fmla="*/ 202 w 206"/>
                <a:gd name="T71" fmla="*/ 20 h 206"/>
                <a:gd name="T72" fmla="*/ 196 w 206"/>
                <a:gd name="T73" fmla="*/ 14 h 206"/>
                <a:gd name="T74" fmla="*/ 190 w 206"/>
                <a:gd name="T75" fmla="*/ 8 h 206"/>
                <a:gd name="T76" fmla="*/ 180 w 206"/>
                <a:gd name="T77" fmla="*/ 4 h 206"/>
                <a:gd name="T78" fmla="*/ 170 w 206"/>
                <a:gd name="T79" fmla="*/ 0 h 206"/>
                <a:gd name="T80" fmla="*/ 160 w 206"/>
                <a:gd name="T81" fmla="*/ 0 h 206"/>
                <a:gd name="T82" fmla="*/ 160 w 206"/>
                <a:gd name="T8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06">
                  <a:moveTo>
                    <a:pt x="160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34" y="0"/>
                  </a:lnTo>
                  <a:lnTo>
                    <a:pt x="24" y="4"/>
                  </a:lnTo>
                  <a:lnTo>
                    <a:pt x="16" y="8"/>
                  </a:lnTo>
                  <a:lnTo>
                    <a:pt x="10" y="14"/>
                  </a:lnTo>
                  <a:lnTo>
                    <a:pt x="6" y="20"/>
                  </a:lnTo>
                  <a:lnTo>
                    <a:pt x="2" y="28"/>
                  </a:lnTo>
                  <a:lnTo>
                    <a:pt x="0" y="36"/>
                  </a:lnTo>
                  <a:lnTo>
                    <a:pt x="0" y="46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0"/>
                  </a:lnTo>
                  <a:lnTo>
                    <a:pt x="2" y="180"/>
                  </a:lnTo>
                  <a:lnTo>
                    <a:pt x="8" y="188"/>
                  </a:lnTo>
                  <a:lnTo>
                    <a:pt x="14" y="194"/>
                  </a:lnTo>
                  <a:lnTo>
                    <a:pt x="20" y="198"/>
                  </a:lnTo>
                  <a:lnTo>
                    <a:pt x="28" y="202"/>
                  </a:lnTo>
                  <a:lnTo>
                    <a:pt x="36" y="204"/>
                  </a:lnTo>
                  <a:lnTo>
                    <a:pt x="44" y="206"/>
                  </a:lnTo>
                  <a:lnTo>
                    <a:pt x="160" y="206"/>
                  </a:lnTo>
                  <a:lnTo>
                    <a:pt x="160" y="206"/>
                  </a:lnTo>
                  <a:lnTo>
                    <a:pt x="170" y="204"/>
                  </a:lnTo>
                  <a:lnTo>
                    <a:pt x="180" y="202"/>
                  </a:lnTo>
                  <a:lnTo>
                    <a:pt x="188" y="196"/>
                  </a:lnTo>
                  <a:lnTo>
                    <a:pt x="194" y="192"/>
                  </a:lnTo>
                  <a:lnTo>
                    <a:pt x="198" y="184"/>
                  </a:lnTo>
                  <a:lnTo>
                    <a:pt x="202" y="176"/>
                  </a:lnTo>
                  <a:lnTo>
                    <a:pt x="204" y="168"/>
                  </a:lnTo>
                  <a:lnTo>
                    <a:pt x="206" y="160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36"/>
                  </a:lnTo>
                  <a:lnTo>
                    <a:pt x="206" y="28"/>
                  </a:lnTo>
                  <a:lnTo>
                    <a:pt x="202" y="20"/>
                  </a:lnTo>
                  <a:lnTo>
                    <a:pt x="196" y="14"/>
                  </a:lnTo>
                  <a:lnTo>
                    <a:pt x="190" y="8"/>
                  </a:lnTo>
                  <a:lnTo>
                    <a:pt x="180" y="4"/>
                  </a:lnTo>
                  <a:lnTo>
                    <a:pt x="170" y="0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  <p:sp>
          <p:nvSpPr>
            <p:cNvPr id="1673" name="Freeform 7" descr=" " title=" "/>
            <p:cNvSpPr>
              <a:spLocks/>
            </p:cNvSpPr>
            <p:nvPr/>
          </p:nvSpPr>
          <p:spPr bwMode="auto">
            <a:xfrm>
              <a:off x="7530325" y="2084715"/>
              <a:ext cx="111279" cy="137274"/>
            </a:xfrm>
            <a:custGeom>
              <a:avLst/>
              <a:gdLst>
                <a:gd name="T0" fmla="*/ 828 w 976"/>
                <a:gd name="T1" fmla="*/ 106 h 1204"/>
                <a:gd name="T2" fmla="*/ 772 w 976"/>
                <a:gd name="T3" fmla="*/ 66 h 1204"/>
                <a:gd name="T4" fmla="*/ 688 w 976"/>
                <a:gd name="T5" fmla="*/ 28 h 1204"/>
                <a:gd name="T6" fmla="*/ 542 w 976"/>
                <a:gd name="T7" fmla="*/ 2 h 1204"/>
                <a:gd name="T8" fmla="*/ 434 w 976"/>
                <a:gd name="T9" fmla="*/ 2 h 1204"/>
                <a:gd name="T10" fmla="*/ 294 w 976"/>
                <a:gd name="T11" fmla="*/ 28 h 1204"/>
                <a:gd name="T12" fmla="*/ 178 w 976"/>
                <a:gd name="T13" fmla="*/ 86 h 1204"/>
                <a:gd name="T14" fmla="*/ 118 w 976"/>
                <a:gd name="T15" fmla="*/ 140 h 1204"/>
                <a:gd name="T16" fmla="*/ 52 w 976"/>
                <a:gd name="T17" fmla="*/ 234 h 1204"/>
                <a:gd name="T18" fmla="*/ 10 w 976"/>
                <a:gd name="T19" fmla="*/ 352 h 1204"/>
                <a:gd name="T20" fmla="*/ 0 w 976"/>
                <a:gd name="T21" fmla="*/ 418 h 1204"/>
                <a:gd name="T22" fmla="*/ 8 w 976"/>
                <a:gd name="T23" fmla="*/ 434 h 1204"/>
                <a:gd name="T24" fmla="*/ 136 w 976"/>
                <a:gd name="T25" fmla="*/ 472 h 1204"/>
                <a:gd name="T26" fmla="*/ 154 w 976"/>
                <a:gd name="T27" fmla="*/ 470 h 1204"/>
                <a:gd name="T28" fmla="*/ 176 w 976"/>
                <a:gd name="T29" fmla="*/ 456 h 1204"/>
                <a:gd name="T30" fmla="*/ 190 w 976"/>
                <a:gd name="T31" fmla="*/ 434 h 1204"/>
                <a:gd name="T32" fmla="*/ 206 w 976"/>
                <a:gd name="T33" fmla="*/ 374 h 1204"/>
                <a:gd name="T34" fmla="*/ 242 w 976"/>
                <a:gd name="T35" fmla="*/ 298 h 1204"/>
                <a:gd name="T36" fmla="*/ 290 w 976"/>
                <a:gd name="T37" fmla="*/ 244 h 1204"/>
                <a:gd name="T38" fmla="*/ 332 w 976"/>
                <a:gd name="T39" fmla="*/ 208 h 1204"/>
                <a:gd name="T40" fmla="*/ 408 w 976"/>
                <a:gd name="T41" fmla="*/ 178 h 1204"/>
                <a:gd name="T42" fmla="*/ 496 w 976"/>
                <a:gd name="T43" fmla="*/ 168 h 1204"/>
                <a:gd name="T44" fmla="*/ 556 w 976"/>
                <a:gd name="T45" fmla="*/ 172 h 1204"/>
                <a:gd name="T46" fmla="*/ 636 w 976"/>
                <a:gd name="T47" fmla="*/ 200 h 1204"/>
                <a:gd name="T48" fmla="*/ 710 w 976"/>
                <a:gd name="T49" fmla="*/ 252 h 1204"/>
                <a:gd name="T50" fmla="*/ 748 w 976"/>
                <a:gd name="T51" fmla="*/ 294 h 1204"/>
                <a:gd name="T52" fmla="*/ 782 w 976"/>
                <a:gd name="T53" fmla="*/ 368 h 1204"/>
                <a:gd name="T54" fmla="*/ 794 w 976"/>
                <a:gd name="T55" fmla="*/ 450 h 1204"/>
                <a:gd name="T56" fmla="*/ 786 w 976"/>
                <a:gd name="T57" fmla="*/ 506 h 1204"/>
                <a:gd name="T58" fmla="*/ 762 w 976"/>
                <a:gd name="T59" fmla="*/ 564 h 1204"/>
                <a:gd name="T60" fmla="*/ 714 w 976"/>
                <a:gd name="T61" fmla="*/ 626 h 1204"/>
                <a:gd name="T62" fmla="*/ 632 w 976"/>
                <a:gd name="T63" fmla="*/ 702 h 1204"/>
                <a:gd name="T64" fmla="*/ 516 w 976"/>
                <a:gd name="T65" fmla="*/ 806 h 1204"/>
                <a:gd name="T66" fmla="*/ 472 w 976"/>
                <a:gd name="T67" fmla="*/ 860 h 1204"/>
                <a:gd name="T68" fmla="*/ 420 w 976"/>
                <a:gd name="T69" fmla="*/ 954 h 1204"/>
                <a:gd name="T70" fmla="*/ 404 w 976"/>
                <a:gd name="T71" fmla="*/ 996 h 1204"/>
                <a:gd name="T72" fmla="*/ 390 w 976"/>
                <a:gd name="T73" fmla="*/ 1098 h 1204"/>
                <a:gd name="T74" fmla="*/ 390 w 976"/>
                <a:gd name="T75" fmla="*/ 1170 h 1204"/>
                <a:gd name="T76" fmla="*/ 402 w 976"/>
                <a:gd name="T77" fmla="*/ 1194 h 1204"/>
                <a:gd name="T78" fmla="*/ 426 w 976"/>
                <a:gd name="T79" fmla="*/ 1204 h 1204"/>
                <a:gd name="T80" fmla="*/ 518 w 976"/>
                <a:gd name="T81" fmla="*/ 1204 h 1204"/>
                <a:gd name="T82" fmla="*/ 542 w 976"/>
                <a:gd name="T83" fmla="*/ 1196 h 1204"/>
                <a:gd name="T84" fmla="*/ 560 w 976"/>
                <a:gd name="T85" fmla="*/ 1176 h 1204"/>
                <a:gd name="T86" fmla="*/ 564 w 976"/>
                <a:gd name="T87" fmla="*/ 1160 h 1204"/>
                <a:gd name="T88" fmla="*/ 574 w 976"/>
                <a:gd name="T89" fmla="*/ 1064 h 1204"/>
                <a:gd name="T90" fmla="*/ 586 w 976"/>
                <a:gd name="T91" fmla="*/ 1022 h 1204"/>
                <a:gd name="T92" fmla="*/ 626 w 976"/>
                <a:gd name="T93" fmla="*/ 954 h 1204"/>
                <a:gd name="T94" fmla="*/ 670 w 976"/>
                <a:gd name="T95" fmla="*/ 904 h 1204"/>
                <a:gd name="T96" fmla="*/ 748 w 976"/>
                <a:gd name="T97" fmla="*/ 830 h 1204"/>
                <a:gd name="T98" fmla="*/ 884 w 976"/>
                <a:gd name="T99" fmla="*/ 692 h 1204"/>
                <a:gd name="T100" fmla="*/ 930 w 976"/>
                <a:gd name="T101" fmla="*/ 624 h 1204"/>
                <a:gd name="T102" fmla="*/ 950 w 976"/>
                <a:gd name="T103" fmla="*/ 582 h 1204"/>
                <a:gd name="T104" fmla="*/ 970 w 976"/>
                <a:gd name="T105" fmla="*/ 510 h 1204"/>
                <a:gd name="T106" fmla="*/ 976 w 976"/>
                <a:gd name="T107" fmla="*/ 434 h 1204"/>
                <a:gd name="T108" fmla="*/ 976 w 976"/>
                <a:gd name="T109" fmla="*/ 386 h 1204"/>
                <a:gd name="T110" fmla="*/ 968 w 976"/>
                <a:gd name="T111" fmla="*/ 322 h 1204"/>
                <a:gd name="T112" fmla="*/ 948 w 976"/>
                <a:gd name="T113" fmla="*/ 260 h 1204"/>
                <a:gd name="T114" fmla="*/ 918 w 976"/>
                <a:gd name="T115" fmla="*/ 204 h 1204"/>
                <a:gd name="T116" fmla="*/ 846 w 976"/>
                <a:gd name="T117" fmla="*/ 122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6" h="1204">
                  <a:moveTo>
                    <a:pt x="846" y="122"/>
                  </a:moveTo>
                  <a:lnTo>
                    <a:pt x="846" y="122"/>
                  </a:lnTo>
                  <a:lnTo>
                    <a:pt x="828" y="106"/>
                  </a:lnTo>
                  <a:lnTo>
                    <a:pt x="810" y="92"/>
                  </a:lnTo>
                  <a:lnTo>
                    <a:pt x="792" y="78"/>
                  </a:lnTo>
                  <a:lnTo>
                    <a:pt x="772" y="66"/>
                  </a:lnTo>
                  <a:lnTo>
                    <a:pt x="752" y="56"/>
                  </a:lnTo>
                  <a:lnTo>
                    <a:pt x="730" y="46"/>
                  </a:lnTo>
                  <a:lnTo>
                    <a:pt x="688" y="28"/>
                  </a:lnTo>
                  <a:lnTo>
                    <a:pt x="640" y="16"/>
                  </a:lnTo>
                  <a:lnTo>
                    <a:pt x="592" y="6"/>
                  </a:lnTo>
                  <a:lnTo>
                    <a:pt x="542" y="2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434" y="2"/>
                  </a:lnTo>
                  <a:lnTo>
                    <a:pt x="384" y="6"/>
                  </a:lnTo>
                  <a:lnTo>
                    <a:pt x="338" y="16"/>
                  </a:lnTo>
                  <a:lnTo>
                    <a:pt x="294" y="28"/>
                  </a:lnTo>
                  <a:lnTo>
                    <a:pt x="252" y="44"/>
                  </a:lnTo>
                  <a:lnTo>
                    <a:pt x="214" y="64"/>
                  </a:lnTo>
                  <a:lnTo>
                    <a:pt x="178" y="86"/>
                  </a:lnTo>
                  <a:lnTo>
                    <a:pt x="144" y="114"/>
                  </a:lnTo>
                  <a:lnTo>
                    <a:pt x="144" y="114"/>
                  </a:lnTo>
                  <a:lnTo>
                    <a:pt x="118" y="140"/>
                  </a:lnTo>
                  <a:lnTo>
                    <a:pt x="92" y="170"/>
                  </a:lnTo>
                  <a:lnTo>
                    <a:pt x="72" y="200"/>
                  </a:lnTo>
                  <a:lnTo>
                    <a:pt x="52" y="234"/>
                  </a:lnTo>
                  <a:lnTo>
                    <a:pt x="36" y="272"/>
                  </a:lnTo>
                  <a:lnTo>
                    <a:pt x="22" y="310"/>
                  </a:lnTo>
                  <a:lnTo>
                    <a:pt x="10" y="352"/>
                  </a:lnTo>
                  <a:lnTo>
                    <a:pt x="0" y="396"/>
                  </a:lnTo>
                  <a:lnTo>
                    <a:pt x="0" y="396"/>
                  </a:lnTo>
                  <a:lnTo>
                    <a:pt x="0" y="418"/>
                  </a:lnTo>
                  <a:lnTo>
                    <a:pt x="2" y="428"/>
                  </a:lnTo>
                  <a:lnTo>
                    <a:pt x="8" y="434"/>
                  </a:lnTo>
                  <a:lnTo>
                    <a:pt x="8" y="434"/>
                  </a:lnTo>
                  <a:lnTo>
                    <a:pt x="22" y="446"/>
                  </a:lnTo>
                  <a:lnTo>
                    <a:pt x="38" y="458"/>
                  </a:lnTo>
                  <a:lnTo>
                    <a:pt x="136" y="472"/>
                  </a:lnTo>
                  <a:lnTo>
                    <a:pt x="136" y="472"/>
                  </a:lnTo>
                  <a:lnTo>
                    <a:pt x="146" y="472"/>
                  </a:lnTo>
                  <a:lnTo>
                    <a:pt x="154" y="470"/>
                  </a:lnTo>
                  <a:lnTo>
                    <a:pt x="162" y="466"/>
                  </a:lnTo>
                  <a:lnTo>
                    <a:pt x="170" y="462"/>
                  </a:lnTo>
                  <a:lnTo>
                    <a:pt x="176" y="456"/>
                  </a:lnTo>
                  <a:lnTo>
                    <a:pt x="182" y="450"/>
                  </a:lnTo>
                  <a:lnTo>
                    <a:pt x="186" y="442"/>
                  </a:lnTo>
                  <a:lnTo>
                    <a:pt x="190" y="434"/>
                  </a:lnTo>
                  <a:lnTo>
                    <a:pt x="190" y="434"/>
                  </a:lnTo>
                  <a:lnTo>
                    <a:pt x="198" y="404"/>
                  </a:lnTo>
                  <a:lnTo>
                    <a:pt x="206" y="374"/>
                  </a:lnTo>
                  <a:lnTo>
                    <a:pt x="216" y="346"/>
                  </a:lnTo>
                  <a:lnTo>
                    <a:pt x="228" y="322"/>
                  </a:lnTo>
                  <a:lnTo>
                    <a:pt x="242" y="298"/>
                  </a:lnTo>
                  <a:lnTo>
                    <a:pt x="256" y="278"/>
                  </a:lnTo>
                  <a:lnTo>
                    <a:pt x="272" y="260"/>
                  </a:lnTo>
                  <a:lnTo>
                    <a:pt x="290" y="244"/>
                  </a:lnTo>
                  <a:lnTo>
                    <a:pt x="290" y="244"/>
                  </a:lnTo>
                  <a:lnTo>
                    <a:pt x="310" y="224"/>
                  </a:lnTo>
                  <a:lnTo>
                    <a:pt x="332" y="208"/>
                  </a:lnTo>
                  <a:lnTo>
                    <a:pt x="356" y="196"/>
                  </a:lnTo>
                  <a:lnTo>
                    <a:pt x="382" y="186"/>
                  </a:lnTo>
                  <a:lnTo>
                    <a:pt x="408" y="178"/>
                  </a:lnTo>
                  <a:lnTo>
                    <a:pt x="436" y="172"/>
                  </a:lnTo>
                  <a:lnTo>
                    <a:pt x="464" y="168"/>
                  </a:lnTo>
                  <a:lnTo>
                    <a:pt x="496" y="168"/>
                  </a:lnTo>
                  <a:lnTo>
                    <a:pt x="496" y="168"/>
                  </a:lnTo>
                  <a:lnTo>
                    <a:pt x="526" y="168"/>
                  </a:lnTo>
                  <a:lnTo>
                    <a:pt x="556" y="172"/>
                  </a:lnTo>
                  <a:lnTo>
                    <a:pt x="584" y="180"/>
                  </a:lnTo>
                  <a:lnTo>
                    <a:pt x="610" y="190"/>
                  </a:lnTo>
                  <a:lnTo>
                    <a:pt x="636" y="200"/>
                  </a:lnTo>
                  <a:lnTo>
                    <a:pt x="662" y="216"/>
                  </a:lnTo>
                  <a:lnTo>
                    <a:pt x="686" y="232"/>
                  </a:lnTo>
                  <a:lnTo>
                    <a:pt x="710" y="252"/>
                  </a:lnTo>
                  <a:lnTo>
                    <a:pt x="710" y="252"/>
                  </a:lnTo>
                  <a:lnTo>
                    <a:pt x="730" y="272"/>
                  </a:lnTo>
                  <a:lnTo>
                    <a:pt x="748" y="294"/>
                  </a:lnTo>
                  <a:lnTo>
                    <a:pt x="762" y="318"/>
                  </a:lnTo>
                  <a:lnTo>
                    <a:pt x="774" y="342"/>
                  </a:lnTo>
                  <a:lnTo>
                    <a:pt x="782" y="368"/>
                  </a:lnTo>
                  <a:lnTo>
                    <a:pt x="788" y="394"/>
                  </a:lnTo>
                  <a:lnTo>
                    <a:pt x="792" y="422"/>
                  </a:lnTo>
                  <a:lnTo>
                    <a:pt x="794" y="450"/>
                  </a:lnTo>
                  <a:lnTo>
                    <a:pt x="794" y="450"/>
                  </a:lnTo>
                  <a:lnTo>
                    <a:pt x="792" y="478"/>
                  </a:lnTo>
                  <a:lnTo>
                    <a:pt x="786" y="506"/>
                  </a:lnTo>
                  <a:lnTo>
                    <a:pt x="776" y="536"/>
                  </a:lnTo>
                  <a:lnTo>
                    <a:pt x="770" y="550"/>
                  </a:lnTo>
                  <a:lnTo>
                    <a:pt x="762" y="564"/>
                  </a:lnTo>
                  <a:lnTo>
                    <a:pt x="762" y="564"/>
                  </a:lnTo>
                  <a:lnTo>
                    <a:pt x="742" y="594"/>
                  </a:lnTo>
                  <a:lnTo>
                    <a:pt x="714" y="626"/>
                  </a:lnTo>
                  <a:lnTo>
                    <a:pt x="678" y="662"/>
                  </a:lnTo>
                  <a:lnTo>
                    <a:pt x="658" y="682"/>
                  </a:lnTo>
                  <a:lnTo>
                    <a:pt x="632" y="702"/>
                  </a:lnTo>
                  <a:lnTo>
                    <a:pt x="632" y="702"/>
                  </a:lnTo>
                  <a:lnTo>
                    <a:pt x="546" y="778"/>
                  </a:lnTo>
                  <a:lnTo>
                    <a:pt x="516" y="806"/>
                  </a:lnTo>
                  <a:lnTo>
                    <a:pt x="496" y="830"/>
                  </a:lnTo>
                  <a:lnTo>
                    <a:pt x="496" y="830"/>
                  </a:lnTo>
                  <a:lnTo>
                    <a:pt x="472" y="860"/>
                  </a:lnTo>
                  <a:lnTo>
                    <a:pt x="452" y="892"/>
                  </a:lnTo>
                  <a:lnTo>
                    <a:pt x="434" y="924"/>
                  </a:lnTo>
                  <a:lnTo>
                    <a:pt x="420" y="954"/>
                  </a:lnTo>
                  <a:lnTo>
                    <a:pt x="420" y="954"/>
                  </a:lnTo>
                  <a:lnTo>
                    <a:pt x="412" y="974"/>
                  </a:lnTo>
                  <a:lnTo>
                    <a:pt x="404" y="996"/>
                  </a:lnTo>
                  <a:lnTo>
                    <a:pt x="400" y="1020"/>
                  </a:lnTo>
                  <a:lnTo>
                    <a:pt x="396" y="1044"/>
                  </a:lnTo>
                  <a:lnTo>
                    <a:pt x="390" y="1098"/>
                  </a:lnTo>
                  <a:lnTo>
                    <a:pt x="388" y="1160"/>
                  </a:lnTo>
                  <a:lnTo>
                    <a:pt x="388" y="1160"/>
                  </a:lnTo>
                  <a:lnTo>
                    <a:pt x="390" y="1170"/>
                  </a:lnTo>
                  <a:lnTo>
                    <a:pt x="392" y="1180"/>
                  </a:lnTo>
                  <a:lnTo>
                    <a:pt x="398" y="1186"/>
                  </a:lnTo>
                  <a:lnTo>
                    <a:pt x="402" y="1194"/>
                  </a:lnTo>
                  <a:lnTo>
                    <a:pt x="410" y="1198"/>
                  </a:lnTo>
                  <a:lnTo>
                    <a:pt x="418" y="1202"/>
                  </a:lnTo>
                  <a:lnTo>
                    <a:pt x="426" y="1204"/>
                  </a:lnTo>
                  <a:lnTo>
                    <a:pt x="434" y="1204"/>
                  </a:lnTo>
                  <a:lnTo>
                    <a:pt x="518" y="1204"/>
                  </a:lnTo>
                  <a:lnTo>
                    <a:pt x="518" y="1204"/>
                  </a:lnTo>
                  <a:lnTo>
                    <a:pt x="526" y="1204"/>
                  </a:lnTo>
                  <a:lnTo>
                    <a:pt x="536" y="1200"/>
                  </a:lnTo>
                  <a:lnTo>
                    <a:pt x="542" y="1196"/>
                  </a:lnTo>
                  <a:lnTo>
                    <a:pt x="550" y="1190"/>
                  </a:lnTo>
                  <a:lnTo>
                    <a:pt x="556" y="1184"/>
                  </a:lnTo>
                  <a:lnTo>
                    <a:pt x="560" y="1176"/>
                  </a:lnTo>
                  <a:lnTo>
                    <a:pt x="564" y="1168"/>
                  </a:lnTo>
                  <a:lnTo>
                    <a:pt x="564" y="1160"/>
                  </a:lnTo>
                  <a:lnTo>
                    <a:pt x="564" y="1160"/>
                  </a:lnTo>
                  <a:lnTo>
                    <a:pt x="566" y="1122"/>
                  </a:lnTo>
                  <a:lnTo>
                    <a:pt x="568" y="1090"/>
                  </a:lnTo>
                  <a:lnTo>
                    <a:pt x="574" y="1064"/>
                  </a:lnTo>
                  <a:lnTo>
                    <a:pt x="580" y="1044"/>
                  </a:lnTo>
                  <a:lnTo>
                    <a:pt x="580" y="1044"/>
                  </a:lnTo>
                  <a:lnTo>
                    <a:pt x="586" y="1022"/>
                  </a:lnTo>
                  <a:lnTo>
                    <a:pt x="596" y="998"/>
                  </a:lnTo>
                  <a:lnTo>
                    <a:pt x="610" y="976"/>
                  </a:lnTo>
                  <a:lnTo>
                    <a:pt x="626" y="954"/>
                  </a:lnTo>
                  <a:lnTo>
                    <a:pt x="626" y="954"/>
                  </a:lnTo>
                  <a:lnTo>
                    <a:pt x="642" y="932"/>
                  </a:lnTo>
                  <a:lnTo>
                    <a:pt x="670" y="904"/>
                  </a:lnTo>
                  <a:lnTo>
                    <a:pt x="704" y="870"/>
                  </a:lnTo>
                  <a:lnTo>
                    <a:pt x="748" y="830"/>
                  </a:lnTo>
                  <a:lnTo>
                    <a:pt x="748" y="830"/>
                  </a:lnTo>
                  <a:lnTo>
                    <a:pt x="810" y="770"/>
                  </a:lnTo>
                  <a:lnTo>
                    <a:pt x="862" y="716"/>
                  </a:lnTo>
                  <a:lnTo>
                    <a:pt x="884" y="692"/>
                  </a:lnTo>
                  <a:lnTo>
                    <a:pt x="902" y="668"/>
                  </a:lnTo>
                  <a:lnTo>
                    <a:pt x="918" y="646"/>
                  </a:lnTo>
                  <a:lnTo>
                    <a:pt x="930" y="624"/>
                  </a:lnTo>
                  <a:lnTo>
                    <a:pt x="930" y="624"/>
                  </a:lnTo>
                  <a:lnTo>
                    <a:pt x="942" y="604"/>
                  </a:lnTo>
                  <a:lnTo>
                    <a:pt x="950" y="582"/>
                  </a:lnTo>
                  <a:lnTo>
                    <a:pt x="958" y="560"/>
                  </a:lnTo>
                  <a:lnTo>
                    <a:pt x="964" y="536"/>
                  </a:lnTo>
                  <a:lnTo>
                    <a:pt x="970" y="510"/>
                  </a:lnTo>
                  <a:lnTo>
                    <a:pt x="974" y="486"/>
                  </a:lnTo>
                  <a:lnTo>
                    <a:pt x="976" y="460"/>
                  </a:lnTo>
                  <a:lnTo>
                    <a:pt x="976" y="434"/>
                  </a:lnTo>
                  <a:lnTo>
                    <a:pt x="976" y="434"/>
                  </a:lnTo>
                  <a:lnTo>
                    <a:pt x="976" y="410"/>
                  </a:lnTo>
                  <a:lnTo>
                    <a:pt x="976" y="386"/>
                  </a:lnTo>
                  <a:lnTo>
                    <a:pt x="974" y="364"/>
                  </a:lnTo>
                  <a:lnTo>
                    <a:pt x="972" y="342"/>
                  </a:lnTo>
                  <a:lnTo>
                    <a:pt x="968" y="322"/>
                  </a:lnTo>
                  <a:lnTo>
                    <a:pt x="962" y="300"/>
                  </a:lnTo>
                  <a:lnTo>
                    <a:pt x="956" y="280"/>
                  </a:lnTo>
                  <a:lnTo>
                    <a:pt x="948" y="260"/>
                  </a:lnTo>
                  <a:lnTo>
                    <a:pt x="940" y="242"/>
                  </a:lnTo>
                  <a:lnTo>
                    <a:pt x="930" y="222"/>
                  </a:lnTo>
                  <a:lnTo>
                    <a:pt x="918" y="204"/>
                  </a:lnTo>
                  <a:lnTo>
                    <a:pt x="906" y="188"/>
                  </a:lnTo>
                  <a:lnTo>
                    <a:pt x="878" y="154"/>
                  </a:lnTo>
                  <a:lnTo>
                    <a:pt x="846" y="122"/>
                  </a:lnTo>
                  <a:lnTo>
                    <a:pt x="846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</p:grpSp>
      <p:grpSp>
        <p:nvGrpSpPr>
          <p:cNvPr id="16" name="Group 15" descr="alert icon" title="alert icon"/>
          <p:cNvGrpSpPr>
            <a:grpSpLocks noChangeAspect="1"/>
          </p:cNvGrpSpPr>
          <p:nvPr/>
        </p:nvGrpSpPr>
        <p:grpSpPr>
          <a:xfrm>
            <a:off x="7962628" y="1991451"/>
            <a:ext cx="365760" cy="365760"/>
            <a:chOff x="7962628" y="1991451"/>
            <a:chExt cx="365760" cy="365760"/>
          </a:xfrm>
          <a:solidFill>
            <a:schemeClr val="tx1"/>
          </a:solidFill>
        </p:grpSpPr>
        <p:sp>
          <p:nvSpPr>
            <p:cNvPr id="1647" name="Freeform 5" descr=" " title=" "/>
            <p:cNvSpPr>
              <a:spLocks/>
            </p:cNvSpPr>
            <p:nvPr/>
          </p:nvSpPr>
          <p:spPr bwMode="auto">
            <a:xfrm>
              <a:off x="8136872" y="2078573"/>
              <a:ext cx="17272" cy="139277"/>
            </a:xfrm>
            <a:custGeom>
              <a:avLst/>
              <a:gdLst>
                <a:gd name="T0" fmla="*/ 102 w 204"/>
                <a:gd name="T1" fmla="*/ 0 h 1645"/>
                <a:gd name="T2" fmla="*/ 82 w 204"/>
                <a:gd name="T3" fmla="*/ 1 h 1645"/>
                <a:gd name="T4" fmla="*/ 63 w 204"/>
                <a:gd name="T5" fmla="*/ 7 h 1645"/>
                <a:gd name="T6" fmla="*/ 45 w 204"/>
                <a:gd name="T7" fmla="*/ 17 h 1645"/>
                <a:gd name="T8" fmla="*/ 29 w 204"/>
                <a:gd name="T9" fmla="*/ 29 h 1645"/>
                <a:gd name="T10" fmla="*/ 17 w 204"/>
                <a:gd name="T11" fmla="*/ 45 h 1645"/>
                <a:gd name="T12" fmla="*/ 7 w 204"/>
                <a:gd name="T13" fmla="*/ 63 h 1645"/>
                <a:gd name="T14" fmla="*/ 1 w 204"/>
                <a:gd name="T15" fmla="*/ 82 h 1645"/>
                <a:gd name="T16" fmla="*/ 0 w 204"/>
                <a:gd name="T17" fmla="*/ 102 h 1645"/>
                <a:gd name="T18" fmla="*/ 0 w 204"/>
                <a:gd name="T19" fmla="*/ 1543 h 1645"/>
                <a:gd name="T20" fmla="*/ 1 w 204"/>
                <a:gd name="T21" fmla="*/ 1564 h 1645"/>
                <a:gd name="T22" fmla="*/ 7 w 204"/>
                <a:gd name="T23" fmla="*/ 1583 h 1645"/>
                <a:gd name="T24" fmla="*/ 17 w 204"/>
                <a:gd name="T25" fmla="*/ 1600 h 1645"/>
                <a:gd name="T26" fmla="*/ 29 w 204"/>
                <a:gd name="T27" fmla="*/ 1615 h 1645"/>
                <a:gd name="T28" fmla="*/ 45 w 204"/>
                <a:gd name="T29" fmla="*/ 1628 h 1645"/>
                <a:gd name="T30" fmla="*/ 63 w 204"/>
                <a:gd name="T31" fmla="*/ 1637 h 1645"/>
                <a:gd name="T32" fmla="*/ 82 w 204"/>
                <a:gd name="T33" fmla="*/ 1644 h 1645"/>
                <a:gd name="T34" fmla="*/ 102 w 204"/>
                <a:gd name="T35" fmla="*/ 1645 h 1645"/>
                <a:gd name="T36" fmla="*/ 112 w 204"/>
                <a:gd name="T37" fmla="*/ 1645 h 1645"/>
                <a:gd name="T38" fmla="*/ 133 w 204"/>
                <a:gd name="T39" fmla="*/ 1641 h 1645"/>
                <a:gd name="T40" fmla="*/ 152 w 204"/>
                <a:gd name="T41" fmla="*/ 1632 h 1645"/>
                <a:gd name="T42" fmla="*/ 168 w 204"/>
                <a:gd name="T43" fmla="*/ 1622 h 1645"/>
                <a:gd name="T44" fmla="*/ 181 w 204"/>
                <a:gd name="T45" fmla="*/ 1607 h 1645"/>
                <a:gd name="T46" fmla="*/ 193 w 204"/>
                <a:gd name="T47" fmla="*/ 1591 h 1645"/>
                <a:gd name="T48" fmla="*/ 200 w 204"/>
                <a:gd name="T49" fmla="*/ 1572 h 1645"/>
                <a:gd name="T50" fmla="*/ 204 w 204"/>
                <a:gd name="T51" fmla="*/ 1553 h 1645"/>
                <a:gd name="T52" fmla="*/ 204 w 204"/>
                <a:gd name="T53" fmla="*/ 102 h 1645"/>
                <a:gd name="T54" fmla="*/ 204 w 204"/>
                <a:gd name="T55" fmla="*/ 92 h 1645"/>
                <a:gd name="T56" fmla="*/ 200 w 204"/>
                <a:gd name="T57" fmla="*/ 71 h 1645"/>
                <a:gd name="T58" fmla="*/ 193 w 204"/>
                <a:gd name="T59" fmla="*/ 54 h 1645"/>
                <a:gd name="T60" fmla="*/ 181 w 204"/>
                <a:gd name="T61" fmla="*/ 36 h 1645"/>
                <a:gd name="T62" fmla="*/ 168 w 204"/>
                <a:gd name="T63" fmla="*/ 23 h 1645"/>
                <a:gd name="T64" fmla="*/ 152 w 204"/>
                <a:gd name="T65" fmla="*/ 12 h 1645"/>
                <a:gd name="T66" fmla="*/ 133 w 204"/>
                <a:gd name="T67" fmla="*/ 4 h 1645"/>
                <a:gd name="T68" fmla="*/ 112 w 204"/>
                <a:gd name="T69" fmla="*/ 0 h 1645"/>
                <a:gd name="T70" fmla="*/ 102 w 204"/>
                <a:gd name="T71" fmla="*/ 0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4" h="1645">
                  <a:moveTo>
                    <a:pt x="102" y="0"/>
                  </a:moveTo>
                  <a:lnTo>
                    <a:pt x="102" y="0"/>
                  </a:lnTo>
                  <a:lnTo>
                    <a:pt x="92" y="0"/>
                  </a:lnTo>
                  <a:lnTo>
                    <a:pt x="82" y="1"/>
                  </a:lnTo>
                  <a:lnTo>
                    <a:pt x="71" y="4"/>
                  </a:lnTo>
                  <a:lnTo>
                    <a:pt x="63" y="7"/>
                  </a:lnTo>
                  <a:lnTo>
                    <a:pt x="52" y="12"/>
                  </a:lnTo>
                  <a:lnTo>
                    <a:pt x="45" y="17"/>
                  </a:lnTo>
                  <a:lnTo>
                    <a:pt x="36" y="23"/>
                  </a:lnTo>
                  <a:lnTo>
                    <a:pt x="29" y="29"/>
                  </a:lnTo>
                  <a:lnTo>
                    <a:pt x="23" y="36"/>
                  </a:lnTo>
                  <a:lnTo>
                    <a:pt x="17" y="45"/>
                  </a:lnTo>
                  <a:lnTo>
                    <a:pt x="11" y="54"/>
                  </a:lnTo>
                  <a:lnTo>
                    <a:pt x="7" y="63"/>
                  </a:lnTo>
                  <a:lnTo>
                    <a:pt x="4" y="71"/>
                  </a:lnTo>
                  <a:lnTo>
                    <a:pt x="1" y="82"/>
                  </a:lnTo>
                  <a:lnTo>
                    <a:pt x="0" y="92"/>
                  </a:lnTo>
                  <a:lnTo>
                    <a:pt x="0" y="102"/>
                  </a:lnTo>
                  <a:lnTo>
                    <a:pt x="0" y="1543"/>
                  </a:lnTo>
                  <a:lnTo>
                    <a:pt x="0" y="1543"/>
                  </a:lnTo>
                  <a:lnTo>
                    <a:pt x="0" y="1553"/>
                  </a:lnTo>
                  <a:lnTo>
                    <a:pt x="1" y="1564"/>
                  </a:lnTo>
                  <a:lnTo>
                    <a:pt x="4" y="1572"/>
                  </a:lnTo>
                  <a:lnTo>
                    <a:pt x="7" y="1583"/>
                  </a:lnTo>
                  <a:lnTo>
                    <a:pt x="11" y="1591"/>
                  </a:lnTo>
                  <a:lnTo>
                    <a:pt x="17" y="1600"/>
                  </a:lnTo>
                  <a:lnTo>
                    <a:pt x="23" y="1607"/>
                  </a:lnTo>
                  <a:lnTo>
                    <a:pt x="29" y="1615"/>
                  </a:lnTo>
                  <a:lnTo>
                    <a:pt x="36" y="1622"/>
                  </a:lnTo>
                  <a:lnTo>
                    <a:pt x="45" y="1628"/>
                  </a:lnTo>
                  <a:lnTo>
                    <a:pt x="52" y="1632"/>
                  </a:lnTo>
                  <a:lnTo>
                    <a:pt x="63" y="1637"/>
                  </a:lnTo>
                  <a:lnTo>
                    <a:pt x="71" y="1641"/>
                  </a:lnTo>
                  <a:lnTo>
                    <a:pt x="82" y="1644"/>
                  </a:lnTo>
                  <a:lnTo>
                    <a:pt x="92" y="1645"/>
                  </a:lnTo>
                  <a:lnTo>
                    <a:pt x="102" y="1645"/>
                  </a:lnTo>
                  <a:lnTo>
                    <a:pt x="102" y="1645"/>
                  </a:lnTo>
                  <a:lnTo>
                    <a:pt x="112" y="1645"/>
                  </a:lnTo>
                  <a:lnTo>
                    <a:pt x="122" y="1644"/>
                  </a:lnTo>
                  <a:lnTo>
                    <a:pt x="133" y="1641"/>
                  </a:lnTo>
                  <a:lnTo>
                    <a:pt x="141" y="1637"/>
                  </a:lnTo>
                  <a:lnTo>
                    <a:pt x="152" y="1632"/>
                  </a:lnTo>
                  <a:lnTo>
                    <a:pt x="159" y="1628"/>
                  </a:lnTo>
                  <a:lnTo>
                    <a:pt x="168" y="1622"/>
                  </a:lnTo>
                  <a:lnTo>
                    <a:pt x="175" y="1615"/>
                  </a:lnTo>
                  <a:lnTo>
                    <a:pt x="181" y="1607"/>
                  </a:lnTo>
                  <a:lnTo>
                    <a:pt x="187" y="1600"/>
                  </a:lnTo>
                  <a:lnTo>
                    <a:pt x="193" y="1591"/>
                  </a:lnTo>
                  <a:lnTo>
                    <a:pt x="197" y="1583"/>
                  </a:lnTo>
                  <a:lnTo>
                    <a:pt x="200" y="1572"/>
                  </a:lnTo>
                  <a:lnTo>
                    <a:pt x="203" y="1564"/>
                  </a:lnTo>
                  <a:lnTo>
                    <a:pt x="204" y="1553"/>
                  </a:lnTo>
                  <a:lnTo>
                    <a:pt x="204" y="1543"/>
                  </a:lnTo>
                  <a:lnTo>
                    <a:pt x="204" y="102"/>
                  </a:lnTo>
                  <a:lnTo>
                    <a:pt x="204" y="102"/>
                  </a:lnTo>
                  <a:lnTo>
                    <a:pt x="204" y="92"/>
                  </a:lnTo>
                  <a:lnTo>
                    <a:pt x="203" y="82"/>
                  </a:lnTo>
                  <a:lnTo>
                    <a:pt x="200" y="71"/>
                  </a:lnTo>
                  <a:lnTo>
                    <a:pt x="197" y="63"/>
                  </a:lnTo>
                  <a:lnTo>
                    <a:pt x="193" y="54"/>
                  </a:lnTo>
                  <a:lnTo>
                    <a:pt x="187" y="45"/>
                  </a:lnTo>
                  <a:lnTo>
                    <a:pt x="181" y="36"/>
                  </a:lnTo>
                  <a:lnTo>
                    <a:pt x="175" y="29"/>
                  </a:lnTo>
                  <a:lnTo>
                    <a:pt x="168" y="23"/>
                  </a:lnTo>
                  <a:lnTo>
                    <a:pt x="159" y="17"/>
                  </a:lnTo>
                  <a:lnTo>
                    <a:pt x="152" y="12"/>
                  </a:lnTo>
                  <a:lnTo>
                    <a:pt x="141" y="7"/>
                  </a:lnTo>
                  <a:lnTo>
                    <a:pt x="133" y="4"/>
                  </a:lnTo>
                  <a:lnTo>
                    <a:pt x="122" y="1"/>
                  </a:lnTo>
                  <a:lnTo>
                    <a:pt x="112" y="0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8" name="Freeform 6" descr=" " title=" "/>
            <p:cNvSpPr>
              <a:spLocks/>
            </p:cNvSpPr>
            <p:nvPr/>
          </p:nvSpPr>
          <p:spPr bwMode="auto">
            <a:xfrm>
              <a:off x="8136872" y="2248330"/>
              <a:ext cx="17272" cy="34883"/>
            </a:xfrm>
            <a:custGeom>
              <a:avLst/>
              <a:gdLst>
                <a:gd name="T0" fmla="*/ 102 w 204"/>
                <a:gd name="T1" fmla="*/ 0 h 412"/>
                <a:gd name="T2" fmla="*/ 82 w 204"/>
                <a:gd name="T3" fmla="*/ 3 h 412"/>
                <a:gd name="T4" fmla="*/ 63 w 204"/>
                <a:gd name="T5" fmla="*/ 9 h 412"/>
                <a:gd name="T6" fmla="*/ 45 w 204"/>
                <a:gd name="T7" fmla="*/ 17 h 412"/>
                <a:gd name="T8" fmla="*/ 29 w 204"/>
                <a:gd name="T9" fmla="*/ 31 h 412"/>
                <a:gd name="T10" fmla="*/ 17 w 204"/>
                <a:gd name="T11" fmla="*/ 45 h 412"/>
                <a:gd name="T12" fmla="*/ 7 w 204"/>
                <a:gd name="T13" fmla="*/ 63 h 412"/>
                <a:gd name="T14" fmla="*/ 1 w 204"/>
                <a:gd name="T15" fmla="*/ 83 h 412"/>
                <a:gd name="T16" fmla="*/ 0 w 204"/>
                <a:gd name="T17" fmla="*/ 104 h 412"/>
                <a:gd name="T18" fmla="*/ 0 w 204"/>
                <a:gd name="T19" fmla="*/ 308 h 412"/>
                <a:gd name="T20" fmla="*/ 1 w 204"/>
                <a:gd name="T21" fmla="*/ 330 h 412"/>
                <a:gd name="T22" fmla="*/ 7 w 204"/>
                <a:gd name="T23" fmla="*/ 349 h 412"/>
                <a:gd name="T24" fmla="*/ 17 w 204"/>
                <a:gd name="T25" fmla="*/ 367 h 412"/>
                <a:gd name="T26" fmla="*/ 29 w 204"/>
                <a:gd name="T27" fmla="*/ 381 h 412"/>
                <a:gd name="T28" fmla="*/ 45 w 204"/>
                <a:gd name="T29" fmla="*/ 395 h 412"/>
                <a:gd name="T30" fmla="*/ 63 w 204"/>
                <a:gd name="T31" fmla="*/ 403 h 412"/>
                <a:gd name="T32" fmla="*/ 82 w 204"/>
                <a:gd name="T33" fmla="*/ 409 h 412"/>
                <a:gd name="T34" fmla="*/ 102 w 204"/>
                <a:gd name="T35" fmla="*/ 412 h 412"/>
                <a:gd name="T36" fmla="*/ 112 w 204"/>
                <a:gd name="T37" fmla="*/ 412 h 412"/>
                <a:gd name="T38" fmla="*/ 133 w 204"/>
                <a:gd name="T39" fmla="*/ 408 h 412"/>
                <a:gd name="T40" fmla="*/ 152 w 204"/>
                <a:gd name="T41" fmla="*/ 399 h 412"/>
                <a:gd name="T42" fmla="*/ 168 w 204"/>
                <a:gd name="T43" fmla="*/ 389 h 412"/>
                <a:gd name="T44" fmla="*/ 181 w 204"/>
                <a:gd name="T45" fmla="*/ 374 h 412"/>
                <a:gd name="T46" fmla="*/ 193 w 204"/>
                <a:gd name="T47" fmla="*/ 358 h 412"/>
                <a:gd name="T48" fmla="*/ 200 w 204"/>
                <a:gd name="T49" fmla="*/ 339 h 412"/>
                <a:gd name="T50" fmla="*/ 204 w 204"/>
                <a:gd name="T51" fmla="*/ 320 h 412"/>
                <a:gd name="T52" fmla="*/ 204 w 204"/>
                <a:gd name="T53" fmla="*/ 104 h 412"/>
                <a:gd name="T54" fmla="*/ 204 w 204"/>
                <a:gd name="T55" fmla="*/ 93 h 412"/>
                <a:gd name="T56" fmla="*/ 200 w 204"/>
                <a:gd name="T57" fmla="*/ 73 h 412"/>
                <a:gd name="T58" fmla="*/ 193 w 204"/>
                <a:gd name="T59" fmla="*/ 54 h 412"/>
                <a:gd name="T60" fmla="*/ 181 w 204"/>
                <a:gd name="T61" fmla="*/ 38 h 412"/>
                <a:gd name="T62" fmla="*/ 168 w 204"/>
                <a:gd name="T63" fmla="*/ 23 h 412"/>
                <a:gd name="T64" fmla="*/ 152 w 204"/>
                <a:gd name="T65" fmla="*/ 13 h 412"/>
                <a:gd name="T66" fmla="*/ 133 w 204"/>
                <a:gd name="T67" fmla="*/ 4 h 412"/>
                <a:gd name="T68" fmla="*/ 112 w 204"/>
                <a:gd name="T69" fmla="*/ 1 h 412"/>
                <a:gd name="T70" fmla="*/ 102 w 204"/>
                <a:gd name="T7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4" h="412">
                  <a:moveTo>
                    <a:pt x="102" y="0"/>
                  </a:moveTo>
                  <a:lnTo>
                    <a:pt x="102" y="0"/>
                  </a:lnTo>
                  <a:lnTo>
                    <a:pt x="92" y="1"/>
                  </a:lnTo>
                  <a:lnTo>
                    <a:pt x="82" y="3"/>
                  </a:lnTo>
                  <a:lnTo>
                    <a:pt x="71" y="4"/>
                  </a:lnTo>
                  <a:lnTo>
                    <a:pt x="63" y="9"/>
                  </a:lnTo>
                  <a:lnTo>
                    <a:pt x="52" y="13"/>
                  </a:lnTo>
                  <a:lnTo>
                    <a:pt x="45" y="17"/>
                  </a:lnTo>
                  <a:lnTo>
                    <a:pt x="36" y="23"/>
                  </a:lnTo>
                  <a:lnTo>
                    <a:pt x="29" y="31"/>
                  </a:lnTo>
                  <a:lnTo>
                    <a:pt x="23" y="38"/>
                  </a:lnTo>
                  <a:lnTo>
                    <a:pt x="17" y="45"/>
                  </a:lnTo>
                  <a:lnTo>
                    <a:pt x="11" y="54"/>
                  </a:lnTo>
                  <a:lnTo>
                    <a:pt x="7" y="63"/>
                  </a:lnTo>
                  <a:lnTo>
                    <a:pt x="4" y="73"/>
                  </a:lnTo>
                  <a:lnTo>
                    <a:pt x="1" y="83"/>
                  </a:lnTo>
                  <a:lnTo>
                    <a:pt x="0" y="93"/>
                  </a:lnTo>
                  <a:lnTo>
                    <a:pt x="0" y="104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20"/>
                  </a:lnTo>
                  <a:lnTo>
                    <a:pt x="1" y="330"/>
                  </a:lnTo>
                  <a:lnTo>
                    <a:pt x="4" y="339"/>
                  </a:lnTo>
                  <a:lnTo>
                    <a:pt x="7" y="349"/>
                  </a:lnTo>
                  <a:lnTo>
                    <a:pt x="11" y="358"/>
                  </a:lnTo>
                  <a:lnTo>
                    <a:pt x="17" y="367"/>
                  </a:lnTo>
                  <a:lnTo>
                    <a:pt x="23" y="374"/>
                  </a:lnTo>
                  <a:lnTo>
                    <a:pt x="29" y="381"/>
                  </a:lnTo>
                  <a:lnTo>
                    <a:pt x="36" y="389"/>
                  </a:lnTo>
                  <a:lnTo>
                    <a:pt x="45" y="395"/>
                  </a:lnTo>
                  <a:lnTo>
                    <a:pt x="52" y="399"/>
                  </a:lnTo>
                  <a:lnTo>
                    <a:pt x="63" y="403"/>
                  </a:lnTo>
                  <a:lnTo>
                    <a:pt x="71" y="408"/>
                  </a:lnTo>
                  <a:lnTo>
                    <a:pt x="82" y="409"/>
                  </a:lnTo>
                  <a:lnTo>
                    <a:pt x="92" y="412"/>
                  </a:lnTo>
                  <a:lnTo>
                    <a:pt x="102" y="412"/>
                  </a:lnTo>
                  <a:lnTo>
                    <a:pt x="102" y="412"/>
                  </a:lnTo>
                  <a:lnTo>
                    <a:pt x="112" y="412"/>
                  </a:lnTo>
                  <a:lnTo>
                    <a:pt x="122" y="409"/>
                  </a:lnTo>
                  <a:lnTo>
                    <a:pt x="133" y="408"/>
                  </a:lnTo>
                  <a:lnTo>
                    <a:pt x="141" y="403"/>
                  </a:lnTo>
                  <a:lnTo>
                    <a:pt x="152" y="399"/>
                  </a:lnTo>
                  <a:lnTo>
                    <a:pt x="159" y="395"/>
                  </a:lnTo>
                  <a:lnTo>
                    <a:pt x="168" y="389"/>
                  </a:lnTo>
                  <a:lnTo>
                    <a:pt x="175" y="381"/>
                  </a:lnTo>
                  <a:lnTo>
                    <a:pt x="181" y="374"/>
                  </a:lnTo>
                  <a:lnTo>
                    <a:pt x="187" y="367"/>
                  </a:lnTo>
                  <a:lnTo>
                    <a:pt x="193" y="358"/>
                  </a:lnTo>
                  <a:lnTo>
                    <a:pt x="197" y="349"/>
                  </a:lnTo>
                  <a:lnTo>
                    <a:pt x="200" y="339"/>
                  </a:lnTo>
                  <a:lnTo>
                    <a:pt x="203" y="330"/>
                  </a:lnTo>
                  <a:lnTo>
                    <a:pt x="204" y="320"/>
                  </a:lnTo>
                  <a:lnTo>
                    <a:pt x="204" y="308"/>
                  </a:lnTo>
                  <a:lnTo>
                    <a:pt x="204" y="104"/>
                  </a:lnTo>
                  <a:lnTo>
                    <a:pt x="204" y="104"/>
                  </a:lnTo>
                  <a:lnTo>
                    <a:pt x="204" y="93"/>
                  </a:lnTo>
                  <a:lnTo>
                    <a:pt x="203" y="83"/>
                  </a:lnTo>
                  <a:lnTo>
                    <a:pt x="200" y="73"/>
                  </a:lnTo>
                  <a:lnTo>
                    <a:pt x="197" y="63"/>
                  </a:lnTo>
                  <a:lnTo>
                    <a:pt x="193" y="54"/>
                  </a:lnTo>
                  <a:lnTo>
                    <a:pt x="187" y="45"/>
                  </a:lnTo>
                  <a:lnTo>
                    <a:pt x="181" y="38"/>
                  </a:lnTo>
                  <a:lnTo>
                    <a:pt x="175" y="31"/>
                  </a:lnTo>
                  <a:lnTo>
                    <a:pt x="168" y="23"/>
                  </a:lnTo>
                  <a:lnTo>
                    <a:pt x="159" y="17"/>
                  </a:lnTo>
                  <a:lnTo>
                    <a:pt x="152" y="13"/>
                  </a:lnTo>
                  <a:lnTo>
                    <a:pt x="141" y="9"/>
                  </a:lnTo>
                  <a:lnTo>
                    <a:pt x="133" y="4"/>
                  </a:lnTo>
                  <a:lnTo>
                    <a:pt x="122" y="3"/>
                  </a:lnTo>
                  <a:lnTo>
                    <a:pt x="112" y="1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9" name="Freeform 7" descr=" " title=" "/>
            <p:cNvSpPr>
              <a:spLocks noEditPoints="1"/>
            </p:cNvSpPr>
            <p:nvPr/>
          </p:nvSpPr>
          <p:spPr bwMode="auto">
            <a:xfrm>
              <a:off x="7962628" y="1991451"/>
              <a:ext cx="365760" cy="365760"/>
            </a:xfrm>
            <a:custGeom>
              <a:avLst/>
              <a:gdLst>
                <a:gd name="T0" fmla="*/ 1783 w 4320"/>
                <a:gd name="T1" fmla="*/ 34 h 4320"/>
                <a:gd name="T2" fmla="*/ 1328 w 4320"/>
                <a:gd name="T3" fmla="*/ 172 h 4320"/>
                <a:gd name="T4" fmla="*/ 919 w 4320"/>
                <a:gd name="T5" fmla="*/ 405 h 4320"/>
                <a:gd name="T6" fmla="*/ 568 w 4320"/>
                <a:gd name="T7" fmla="*/ 716 h 4320"/>
                <a:gd name="T8" fmla="*/ 291 w 4320"/>
                <a:gd name="T9" fmla="*/ 1095 h 4320"/>
                <a:gd name="T10" fmla="*/ 99 w 4320"/>
                <a:gd name="T11" fmla="*/ 1526 h 4320"/>
                <a:gd name="T12" fmla="*/ 6 w 4320"/>
                <a:gd name="T13" fmla="*/ 1996 h 4320"/>
                <a:gd name="T14" fmla="*/ 18 w 4320"/>
                <a:gd name="T15" fmla="*/ 2430 h 4320"/>
                <a:gd name="T16" fmla="*/ 133 w 4320"/>
                <a:gd name="T17" fmla="*/ 2894 h 4320"/>
                <a:gd name="T18" fmla="*/ 345 w 4320"/>
                <a:gd name="T19" fmla="*/ 3315 h 4320"/>
                <a:gd name="T20" fmla="*/ 640 w 4320"/>
                <a:gd name="T21" fmla="*/ 3680 h 4320"/>
                <a:gd name="T22" fmla="*/ 1005 w 4320"/>
                <a:gd name="T23" fmla="*/ 3975 h 4320"/>
                <a:gd name="T24" fmla="*/ 1426 w 4320"/>
                <a:gd name="T25" fmla="*/ 4187 h 4320"/>
                <a:gd name="T26" fmla="*/ 1890 w 4320"/>
                <a:gd name="T27" fmla="*/ 4302 h 4320"/>
                <a:gd name="T28" fmla="*/ 2324 w 4320"/>
                <a:gd name="T29" fmla="*/ 4314 h 4320"/>
                <a:gd name="T30" fmla="*/ 2794 w 4320"/>
                <a:gd name="T31" fmla="*/ 4221 h 4320"/>
                <a:gd name="T32" fmla="*/ 3225 w 4320"/>
                <a:gd name="T33" fmla="*/ 4029 h 4320"/>
                <a:gd name="T34" fmla="*/ 3604 w 4320"/>
                <a:gd name="T35" fmla="*/ 3752 h 4320"/>
                <a:gd name="T36" fmla="*/ 3915 w 4320"/>
                <a:gd name="T37" fmla="*/ 3401 h 4320"/>
                <a:gd name="T38" fmla="*/ 4148 w 4320"/>
                <a:gd name="T39" fmla="*/ 2992 h 4320"/>
                <a:gd name="T40" fmla="*/ 4286 w 4320"/>
                <a:gd name="T41" fmla="*/ 2537 h 4320"/>
                <a:gd name="T42" fmla="*/ 4320 w 4320"/>
                <a:gd name="T43" fmla="*/ 2106 h 4320"/>
                <a:gd name="T44" fmla="*/ 4251 w 4320"/>
                <a:gd name="T45" fmla="*/ 1628 h 4320"/>
                <a:gd name="T46" fmla="*/ 4080 w 4320"/>
                <a:gd name="T47" fmla="*/ 1187 h 4320"/>
                <a:gd name="T48" fmla="*/ 3820 w 4320"/>
                <a:gd name="T49" fmla="*/ 795 h 4320"/>
                <a:gd name="T50" fmla="*/ 3484 w 4320"/>
                <a:gd name="T51" fmla="*/ 468 h 4320"/>
                <a:gd name="T52" fmla="*/ 3087 w 4320"/>
                <a:gd name="T53" fmla="*/ 216 h 4320"/>
                <a:gd name="T54" fmla="*/ 2641 w 4320"/>
                <a:gd name="T55" fmla="*/ 56 h 4320"/>
                <a:gd name="T56" fmla="*/ 2160 w 4320"/>
                <a:gd name="T57" fmla="*/ 0 h 4320"/>
                <a:gd name="T58" fmla="*/ 1866 w 4320"/>
                <a:gd name="T59" fmla="*/ 4092 h 4320"/>
                <a:gd name="T60" fmla="*/ 1451 w 4320"/>
                <a:gd name="T61" fmla="*/ 3977 h 4320"/>
                <a:gd name="T62" fmla="*/ 1076 w 4320"/>
                <a:gd name="T63" fmla="*/ 3775 h 4320"/>
                <a:gd name="T64" fmla="*/ 753 w 4320"/>
                <a:gd name="T65" fmla="*/ 3500 h 4320"/>
                <a:gd name="T66" fmla="*/ 493 w 4320"/>
                <a:gd name="T67" fmla="*/ 3164 h 4320"/>
                <a:gd name="T68" fmla="*/ 310 w 4320"/>
                <a:gd name="T69" fmla="*/ 2780 h 4320"/>
                <a:gd name="T70" fmla="*/ 216 w 4320"/>
                <a:gd name="T71" fmla="*/ 2356 h 4320"/>
                <a:gd name="T72" fmla="*/ 216 w 4320"/>
                <a:gd name="T73" fmla="*/ 1964 h 4320"/>
                <a:gd name="T74" fmla="*/ 310 w 4320"/>
                <a:gd name="T75" fmla="*/ 1540 h 4320"/>
                <a:gd name="T76" fmla="*/ 493 w 4320"/>
                <a:gd name="T77" fmla="*/ 1156 h 4320"/>
                <a:gd name="T78" fmla="*/ 753 w 4320"/>
                <a:gd name="T79" fmla="*/ 820 h 4320"/>
                <a:gd name="T80" fmla="*/ 1076 w 4320"/>
                <a:gd name="T81" fmla="*/ 545 h 4320"/>
                <a:gd name="T82" fmla="*/ 1451 w 4320"/>
                <a:gd name="T83" fmla="*/ 343 h 4320"/>
                <a:gd name="T84" fmla="*/ 1866 w 4320"/>
                <a:gd name="T85" fmla="*/ 228 h 4320"/>
                <a:gd name="T86" fmla="*/ 2259 w 4320"/>
                <a:gd name="T87" fmla="*/ 208 h 4320"/>
                <a:gd name="T88" fmla="*/ 2688 w 4320"/>
                <a:gd name="T89" fmla="*/ 281 h 4320"/>
                <a:gd name="T90" fmla="*/ 3082 w 4320"/>
                <a:gd name="T91" fmla="*/ 446 h 4320"/>
                <a:gd name="T92" fmla="*/ 3431 w 4320"/>
                <a:gd name="T93" fmla="*/ 688 h 4320"/>
                <a:gd name="T94" fmla="*/ 3721 w 4320"/>
                <a:gd name="T95" fmla="*/ 1000 h 4320"/>
                <a:gd name="T96" fmla="*/ 3939 w 4320"/>
                <a:gd name="T97" fmla="*/ 1364 h 4320"/>
                <a:gd name="T98" fmla="*/ 4074 w 4320"/>
                <a:gd name="T99" fmla="*/ 1771 h 4320"/>
                <a:gd name="T100" fmla="*/ 4114 w 4320"/>
                <a:gd name="T101" fmla="*/ 2160 h 4320"/>
                <a:gd name="T102" fmla="*/ 4063 w 4320"/>
                <a:gd name="T103" fmla="*/ 2596 h 4320"/>
                <a:gd name="T104" fmla="*/ 3918 w 4320"/>
                <a:gd name="T105" fmla="*/ 2999 h 4320"/>
                <a:gd name="T106" fmla="*/ 3692 w 4320"/>
                <a:gd name="T107" fmla="*/ 3358 h 4320"/>
                <a:gd name="T108" fmla="*/ 3395 w 4320"/>
                <a:gd name="T109" fmla="*/ 3662 h 4320"/>
                <a:gd name="T110" fmla="*/ 3041 w 4320"/>
                <a:gd name="T111" fmla="*/ 3898 h 4320"/>
                <a:gd name="T112" fmla="*/ 2642 w 4320"/>
                <a:gd name="T113" fmla="*/ 4051 h 4320"/>
                <a:gd name="T114" fmla="*/ 2210 w 4320"/>
                <a:gd name="T115" fmla="*/ 4114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0" h="4320">
                  <a:moveTo>
                    <a:pt x="2160" y="0"/>
                  </a:moveTo>
                  <a:lnTo>
                    <a:pt x="2160" y="0"/>
                  </a:lnTo>
                  <a:lnTo>
                    <a:pt x="2106" y="0"/>
                  </a:lnTo>
                  <a:lnTo>
                    <a:pt x="2050" y="3"/>
                  </a:lnTo>
                  <a:lnTo>
                    <a:pt x="1996" y="6"/>
                  </a:lnTo>
                  <a:lnTo>
                    <a:pt x="1942" y="12"/>
                  </a:lnTo>
                  <a:lnTo>
                    <a:pt x="1890" y="18"/>
                  </a:lnTo>
                  <a:lnTo>
                    <a:pt x="1836" y="25"/>
                  </a:lnTo>
                  <a:lnTo>
                    <a:pt x="1783" y="34"/>
                  </a:lnTo>
                  <a:lnTo>
                    <a:pt x="1730" y="44"/>
                  </a:lnTo>
                  <a:lnTo>
                    <a:pt x="1679" y="56"/>
                  </a:lnTo>
                  <a:lnTo>
                    <a:pt x="1628" y="69"/>
                  </a:lnTo>
                  <a:lnTo>
                    <a:pt x="1577" y="83"/>
                  </a:lnTo>
                  <a:lnTo>
                    <a:pt x="1526" y="99"/>
                  </a:lnTo>
                  <a:lnTo>
                    <a:pt x="1476" y="115"/>
                  </a:lnTo>
                  <a:lnTo>
                    <a:pt x="1426" y="133"/>
                  </a:lnTo>
                  <a:lnTo>
                    <a:pt x="1377" y="152"/>
                  </a:lnTo>
                  <a:lnTo>
                    <a:pt x="1328" y="172"/>
                  </a:lnTo>
                  <a:lnTo>
                    <a:pt x="1280" y="194"/>
                  </a:lnTo>
                  <a:lnTo>
                    <a:pt x="1233" y="216"/>
                  </a:lnTo>
                  <a:lnTo>
                    <a:pt x="1187" y="240"/>
                  </a:lnTo>
                  <a:lnTo>
                    <a:pt x="1140" y="265"/>
                  </a:lnTo>
                  <a:lnTo>
                    <a:pt x="1095" y="291"/>
                  </a:lnTo>
                  <a:lnTo>
                    <a:pt x="1049" y="317"/>
                  </a:lnTo>
                  <a:lnTo>
                    <a:pt x="1005" y="345"/>
                  </a:lnTo>
                  <a:lnTo>
                    <a:pt x="962" y="374"/>
                  </a:lnTo>
                  <a:lnTo>
                    <a:pt x="919" y="405"/>
                  </a:lnTo>
                  <a:lnTo>
                    <a:pt x="877" y="436"/>
                  </a:lnTo>
                  <a:lnTo>
                    <a:pt x="836" y="468"/>
                  </a:lnTo>
                  <a:lnTo>
                    <a:pt x="795" y="500"/>
                  </a:lnTo>
                  <a:lnTo>
                    <a:pt x="756" y="533"/>
                  </a:lnTo>
                  <a:lnTo>
                    <a:pt x="716" y="568"/>
                  </a:lnTo>
                  <a:lnTo>
                    <a:pt x="678" y="604"/>
                  </a:lnTo>
                  <a:lnTo>
                    <a:pt x="640" y="640"/>
                  </a:lnTo>
                  <a:lnTo>
                    <a:pt x="604" y="678"/>
                  </a:lnTo>
                  <a:lnTo>
                    <a:pt x="568" y="716"/>
                  </a:lnTo>
                  <a:lnTo>
                    <a:pt x="533" y="756"/>
                  </a:lnTo>
                  <a:lnTo>
                    <a:pt x="500" y="795"/>
                  </a:lnTo>
                  <a:lnTo>
                    <a:pt x="468" y="836"/>
                  </a:lnTo>
                  <a:lnTo>
                    <a:pt x="436" y="877"/>
                  </a:lnTo>
                  <a:lnTo>
                    <a:pt x="405" y="919"/>
                  </a:lnTo>
                  <a:lnTo>
                    <a:pt x="374" y="962"/>
                  </a:lnTo>
                  <a:lnTo>
                    <a:pt x="345" y="1005"/>
                  </a:lnTo>
                  <a:lnTo>
                    <a:pt x="317" y="1049"/>
                  </a:lnTo>
                  <a:lnTo>
                    <a:pt x="291" y="1095"/>
                  </a:lnTo>
                  <a:lnTo>
                    <a:pt x="265" y="1140"/>
                  </a:lnTo>
                  <a:lnTo>
                    <a:pt x="240" y="1187"/>
                  </a:lnTo>
                  <a:lnTo>
                    <a:pt x="216" y="1233"/>
                  </a:lnTo>
                  <a:lnTo>
                    <a:pt x="194" y="1280"/>
                  </a:lnTo>
                  <a:lnTo>
                    <a:pt x="172" y="1328"/>
                  </a:lnTo>
                  <a:lnTo>
                    <a:pt x="152" y="1377"/>
                  </a:lnTo>
                  <a:lnTo>
                    <a:pt x="133" y="1426"/>
                  </a:lnTo>
                  <a:lnTo>
                    <a:pt x="115" y="1476"/>
                  </a:lnTo>
                  <a:lnTo>
                    <a:pt x="99" y="1526"/>
                  </a:lnTo>
                  <a:lnTo>
                    <a:pt x="83" y="1577"/>
                  </a:lnTo>
                  <a:lnTo>
                    <a:pt x="69" y="1628"/>
                  </a:lnTo>
                  <a:lnTo>
                    <a:pt x="56" y="1679"/>
                  </a:lnTo>
                  <a:lnTo>
                    <a:pt x="44" y="1730"/>
                  </a:lnTo>
                  <a:lnTo>
                    <a:pt x="34" y="1783"/>
                  </a:lnTo>
                  <a:lnTo>
                    <a:pt x="25" y="1836"/>
                  </a:lnTo>
                  <a:lnTo>
                    <a:pt x="18" y="1890"/>
                  </a:lnTo>
                  <a:lnTo>
                    <a:pt x="12" y="1942"/>
                  </a:lnTo>
                  <a:lnTo>
                    <a:pt x="6" y="1996"/>
                  </a:lnTo>
                  <a:lnTo>
                    <a:pt x="3" y="2050"/>
                  </a:lnTo>
                  <a:lnTo>
                    <a:pt x="0" y="2106"/>
                  </a:lnTo>
                  <a:lnTo>
                    <a:pt x="0" y="2160"/>
                  </a:lnTo>
                  <a:lnTo>
                    <a:pt x="0" y="2160"/>
                  </a:lnTo>
                  <a:lnTo>
                    <a:pt x="0" y="2214"/>
                  </a:lnTo>
                  <a:lnTo>
                    <a:pt x="3" y="2270"/>
                  </a:lnTo>
                  <a:lnTo>
                    <a:pt x="6" y="2324"/>
                  </a:lnTo>
                  <a:lnTo>
                    <a:pt x="12" y="2378"/>
                  </a:lnTo>
                  <a:lnTo>
                    <a:pt x="18" y="2430"/>
                  </a:lnTo>
                  <a:lnTo>
                    <a:pt x="25" y="2484"/>
                  </a:lnTo>
                  <a:lnTo>
                    <a:pt x="34" y="2537"/>
                  </a:lnTo>
                  <a:lnTo>
                    <a:pt x="44" y="2590"/>
                  </a:lnTo>
                  <a:lnTo>
                    <a:pt x="56" y="2641"/>
                  </a:lnTo>
                  <a:lnTo>
                    <a:pt x="69" y="2692"/>
                  </a:lnTo>
                  <a:lnTo>
                    <a:pt x="83" y="2743"/>
                  </a:lnTo>
                  <a:lnTo>
                    <a:pt x="99" y="2794"/>
                  </a:lnTo>
                  <a:lnTo>
                    <a:pt x="115" y="2844"/>
                  </a:lnTo>
                  <a:lnTo>
                    <a:pt x="133" y="2894"/>
                  </a:lnTo>
                  <a:lnTo>
                    <a:pt x="152" y="2943"/>
                  </a:lnTo>
                  <a:lnTo>
                    <a:pt x="172" y="2992"/>
                  </a:lnTo>
                  <a:lnTo>
                    <a:pt x="194" y="3040"/>
                  </a:lnTo>
                  <a:lnTo>
                    <a:pt x="216" y="3087"/>
                  </a:lnTo>
                  <a:lnTo>
                    <a:pt x="240" y="3133"/>
                  </a:lnTo>
                  <a:lnTo>
                    <a:pt x="265" y="3180"/>
                  </a:lnTo>
                  <a:lnTo>
                    <a:pt x="291" y="3225"/>
                  </a:lnTo>
                  <a:lnTo>
                    <a:pt x="317" y="3271"/>
                  </a:lnTo>
                  <a:lnTo>
                    <a:pt x="345" y="3315"/>
                  </a:lnTo>
                  <a:lnTo>
                    <a:pt x="374" y="3358"/>
                  </a:lnTo>
                  <a:lnTo>
                    <a:pt x="405" y="3401"/>
                  </a:lnTo>
                  <a:lnTo>
                    <a:pt x="436" y="3443"/>
                  </a:lnTo>
                  <a:lnTo>
                    <a:pt x="468" y="3484"/>
                  </a:lnTo>
                  <a:lnTo>
                    <a:pt x="500" y="3525"/>
                  </a:lnTo>
                  <a:lnTo>
                    <a:pt x="533" y="3564"/>
                  </a:lnTo>
                  <a:lnTo>
                    <a:pt x="568" y="3604"/>
                  </a:lnTo>
                  <a:lnTo>
                    <a:pt x="604" y="3642"/>
                  </a:lnTo>
                  <a:lnTo>
                    <a:pt x="640" y="3680"/>
                  </a:lnTo>
                  <a:lnTo>
                    <a:pt x="678" y="3716"/>
                  </a:lnTo>
                  <a:lnTo>
                    <a:pt x="716" y="3752"/>
                  </a:lnTo>
                  <a:lnTo>
                    <a:pt x="756" y="3787"/>
                  </a:lnTo>
                  <a:lnTo>
                    <a:pt x="795" y="3820"/>
                  </a:lnTo>
                  <a:lnTo>
                    <a:pt x="836" y="3852"/>
                  </a:lnTo>
                  <a:lnTo>
                    <a:pt x="877" y="3884"/>
                  </a:lnTo>
                  <a:lnTo>
                    <a:pt x="919" y="3915"/>
                  </a:lnTo>
                  <a:lnTo>
                    <a:pt x="962" y="3946"/>
                  </a:lnTo>
                  <a:lnTo>
                    <a:pt x="1005" y="3975"/>
                  </a:lnTo>
                  <a:lnTo>
                    <a:pt x="1049" y="4003"/>
                  </a:lnTo>
                  <a:lnTo>
                    <a:pt x="1095" y="4029"/>
                  </a:lnTo>
                  <a:lnTo>
                    <a:pt x="1140" y="4055"/>
                  </a:lnTo>
                  <a:lnTo>
                    <a:pt x="1187" y="4080"/>
                  </a:lnTo>
                  <a:lnTo>
                    <a:pt x="1233" y="4104"/>
                  </a:lnTo>
                  <a:lnTo>
                    <a:pt x="1280" y="4126"/>
                  </a:lnTo>
                  <a:lnTo>
                    <a:pt x="1328" y="4148"/>
                  </a:lnTo>
                  <a:lnTo>
                    <a:pt x="1377" y="4168"/>
                  </a:lnTo>
                  <a:lnTo>
                    <a:pt x="1426" y="4187"/>
                  </a:lnTo>
                  <a:lnTo>
                    <a:pt x="1476" y="4205"/>
                  </a:lnTo>
                  <a:lnTo>
                    <a:pt x="1526" y="4221"/>
                  </a:lnTo>
                  <a:lnTo>
                    <a:pt x="1577" y="4237"/>
                  </a:lnTo>
                  <a:lnTo>
                    <a:pt x="1628" y="4251"/>
                  </a:lnTo>
                  <a:lnTo>
                    <a:pt x="1679" y="4264"/>
                  </a:lnTo>
                  <a:lnTo>
                    <a:pt x="1730" y="4276"/>
                  </a:lnTo>
                  <a:lnTo>
                    <a:pt x="1783" y="4286"/>
                  </a:lnTo>
                  <a:lnTo>
                    <a:pt x="1836" y="4295"/>
                  </a:lnTo>
                  <a:lnTo>
                    <a:pt x="1890" y="4302"/>
                  </a:lnTo>
                  <a:lnTo>
                    <a:pt x="1942" y="4308"/>
                  </a:lnTo>
                  <a:lnTo>
                    <a:pt x="1996" y="4314"/>
                  </a:lnTo>
                  <a:lnTo>
                    <a:pt x="2050" y="4317"/>
                  </a:lnTo>
                  <a:lnTo>
                    <a:pt x="2106" y="4320"/>
                  </a:lnTo>
                  <a:lnTo>
                    <a:pt x="2160" y="4320"/>
                  </a:lnTo>
                  <a:lnTo>
                    <a:pt x="2160" y="4320"/>
                  </a:lnTo>
                  <a:lnTo>
                    <a:pt x="2214" y="4320"/>
                  </a:lnTo>
                  <a:lnTo>
                    <a:pt x="2270" y="4317"/>
                  </a:lnTo>
                  <a:lnTo>
                    <a:pt x="2324" y="4314"/>
                  </a:lnTo>
                  <a:lnTo>
                    <a:pt x="2378" y="4308"/>
                  </a:lnTo>
                  <a:lnTo>
                    <a:pt x="2430" y="4302"/>
                  </a:lnTo>
                  <a:lnTo>
                    <a:pt x="2484" y="4295"/>
                  </a:lnTo>
                  <a:lnTo>
                    <a:pt x="2537" y="4286"/>
                  </a:lnTo>
                  <a:lnTo>
                    <a:pt x="2590" y="4276"/>
                  </a:lnTo>
                  <a:lnTo>
                    <a:pt x="2641" y="4264"/>
                  </a:lnTo>
                  <a:lnTo>
                    <a:pt x="2692" y="4251"/>
                  </a:lnTo>
                  <a:lnTo>
                    <a:pt x="2743" y="4237"/>
                  </a:lnTo>
                  <a:lnTo>
                    <a:pt x="2794" y="4221"/>
                  </a:lnTo>
                  <a:lnTo>
                    <a:pt x="2844" y="4205"/>
                  </a:lnTo>
                  <a:lnTo>
                    <a:pt x="2894" y="4187"/>
                  </a:lnTo>
                  <a:lnTo>
                    <a:pt x="2943" y="4168"/>
                  </a:lnTo>
                  <a:lnTo>
                    <a:pt x="2992" y="4148"/>
                  </a:lnTo>
                  <a:lnTo>
                    <a:pt x="3040" y="4126"/>
                  </a:lnTo>
                  <a:lnTo>
                    <a:pt x="3087" y="4104"/>
                  </a:lnTo>
                  <a:lnTo>
                    <a:pt x="3133" y="4080"/>
                  </a:lnTo>
                  <a:lnTo>
                    <a:pt x="3180" y="4055"/>
                  </a:lnTo>
                  <a:lnTo>
                    <a:pt x="3225" y="4029"/>
                  </a:lnTo>
                  <a:lnTo>
                    <a:pt x="3271" y="4003"/>
                  </a:lnTo>
                  <a:lnTo>
                    <a:pt x="3315" y="3975"/>
                  </a:lnTo>
                  <a:lnTo>
                    <a:pt x="3358" y="3946"/>
                  </a:lnTo>
                  <a:lnTo>
                    <a:pt x="3401" y="3915"/>
                  </a:lnTo>
                  <a:lnTo>
                    <a:pt x="3443" y="3884"/>
                  </a:lnTo>
                  <a:lnTo>
                    <a:pt x="3484" y="3852"/>
                  </a:lnTo>
                  <a:lnTo>
                    <a:pt x="3525" y="3820"/>
                  </a:lnTo>
                  <a:lnTo>
                    <a:pt x="3564" y="3787"/>
                  </a:lnTo>
                  <a:lnTo>
                    <a:pt x="3604" y="3752"/>
                  </a:lnTo>
                  <a:lnTo>
                    <a:pt x="3642" y="3716"/>
                  </a:lnTo>
                  <a:lnTo>
                    <a:pt x="3680" y="3680"/>
                  </a:lnTo>
                  <a:lnTo>
                    <a:pt x="3716" y="3642"/>
                  </a:lnTo>
                  <a:lnTo>
                    <a:pt x="3752" y="3604"/>
                  </a:lnTo>
                  <a:lnTo>
                    <a:pt x="3787" y="3564"/>
                  </a:lnTo>
                  <a:lnTo>
                    <a:pt x="3820" y="3525"/>
                  </a:lnTo>
                  <a:lnTo>
                    <a:pt x="3852" y="3484"/>
                  </a:lnTo>
                  <a:lnTo>
                    <a:pt x="3884" y="3443"/>
                  </a:lnTo>
                  <a:lnTo>
                    <a:pt x="3915" y="3401"/>
                  </a:lnTo>
                  <a:lnTo>
                    <a:pt x="3946" y="3358"/>
                  </a:lnTo>
                  <a:lnTo>
                    <a:pt x="3975" y="3315"/>
                  </a:lnTo>
                  <a:lnTo>
                    <a:pt x="4003" y="3271"/>
                  </a:lnTo>
                  <a:lnTo>
                    <a:pt x="4029" y="3225"/>
                  </a:lnTo>
                  <a:lnTo>
                    <a:pt x="4055" y="3180"/>
                  </a:lnTo>
                  <a:lnTo>
                    <a:pt x="4080" y="3133"/>
                  </a:lnTo>
                  <a:lnTo>
                    <a:pt x="4104" y="3087"/>
                  </a:lnTo>
                  <a:lnTo>
                    <a:pt x="4126" y="3040"/>
                  </a:lnTo>
                  <a:lnTo>
                    <a:pt x="4148" y="2992"/>
                  </a:lnTo>
                  <a:lnTo>
                    <a:pt x="4168" y="2943"/>
                  </a:lnTo>
                  <a:lnTo>
                    <a:pt x="4187" y="2894"/>
                  </a:lnTo>
                  <a:lnTo>
                    <a:pt x="4205" y="2844"/>
                  </a:lnTo>
                  <a:lnTo>
                    <a:pt x="4221" y="2794"/>
                  </a:lnTo>
                  <a:lnTo>
                    <a:pt x="4237" y="2743"/>
                  </a:lnTo>
                  <a:lnTo>
                    <a:pt x="4251" y="2692"/>
                  </a:lnTo>
                  <a:lnTo>
                    <a:pt x="4264" y="2641"/>
                  </a:lnTo>
                  <a:lnTo>
                    <a:pt x="4276" y="2590"/>
                  </a:lnTo>
                  <a:lnTo>
                    <a:pt x="4286" y="2537"/>
                  </a:lnTo>
                  <a:lnTo>
                    <a:pt x="4295" y="2484"/>
                  </a:lnTo>
                  <a:lnTo>
                    <a:pt x="4302" y="2430"/>
                  </a:lnTo>
                  <a:lnTo>
                    <a:pt x="4308" y="2378"/>
                  </a:lnTo>
                  <a:lnTo>
                    <a:pt x="4314" y="2324"/>
                  </a:lnTo>
                  <a:lnTo>
                    <a:pt x="4317" y="2270"/>
                  </a:lnTo>
                  <a:lnTo>
                    <a:pt x="4320" y="2214"/>
                  </a:lnTo>
                  <a:lnTo>
                    <a:pt x="4320" y="2160"/>
                  </a:lnTo>
                  <a:lnTo>
                    <a:pt x="4320" y="2160"/>
                  </a:lnTo>
                  <a:lnTo>
                    <a:pt x="4320" y="2106"/>
                  </a:lnTo>
                  <a:lnTo>
                    <a:pt x="4317" y="2050"/>
                  </a:lnTo>
                  <a:lnTo>
                    <a:pt x="4314" y="1996"/>
                  </a:lnTo>
                  <a:lnTo>
                    <a:pt x="4308" y="1942"/>
                  </a:lnTo>
                  <a:lnTo>
                    <a:pt x="4302" y="1890"/>
                  </a:lnTo>
                  <a:lnTo>
                    <a:pt x="4295" y="1836"/>
                  </a:lnTo>
                  <a:lnTo>
                    <a:pt x="4286" y="1783"/>
                  </a:lnTo>
                  <a:lnTo>
                    <a:pt x="4276" y="1730"/>
                  </a:lnTo>
                  <a:lnTo>
                    <a:pt x="4264" y="1679"/>
                  </a:lnTo>
                  <a:lnTo>
                    <a:pt x="4251" y="1628"/>
                  </a:lnTo>
                  <a:lnTo>
                    <a:pt x="4237" y="1577"/>
                  </a:lnTo>
                  <a:lnTo>
                    <a:pt x="4221" y="1526"/>
                  </a:lnTo>
                  <a:lnTo>
                    <a:pt x="4205" y="1476"/>
                  </a:lnTo>
                  <a:lnTo>
                    <a:pt x="4187" y="1426"/>
                  </a:lnTo>
                  <a:lnTo>
                    <a:pt x="4168" y="1377"/>
                  </a:lnTo>
                  <a:lnTo>
                    <a:pt x="4148" y="1328"/>
                  </a:lnTo>
                  <a:lnTo>
                    <a:pt x="4126" y="1280"/>
                  </a:lnTo>
                  <a:lnTo>
                    <a:pt x="4104" y="1233"/>
                  </a:lnTo>
                  <a:lnTo>
                    <a:pt x="4080" y="1187"/>
                  </a:lnTo>
                  <a:lnTo>
                    <a:pt x="4055" y="1140"/>
                  </a:lnTo>
                  <a:lnTo>
                    <a:pt x="4029" y="1095"/>
                  </a:lnTo>
                  <a:lnTo>
                    <a:pt x="4003" y="1049"/>
                  </a:lnTo>
                  <a:lnTo>
                    <a:pt x="3975" y="1005"/>
                  </a:lnTo>
                  <a:lnTo>
                    <a:pt x="3946" y="962"/>
                  </a:lnTo>
                  <a:lnTo>
                    <a:pt x="3915" y="919"/>
                  </a:lnTo>
                  <a:lnTo>
                    <a:pt x="3884" y="877"/>
                  </a:lnTo>
                  <a:lnTo>
                    <a:pt x="3852" y="836"/>
                  </a:lnTo>
                  <a:lnTo>
                    <a:pt x="3820" y="795"/>
                  </a:lnTo>
                  <a:lnTo>
                    <a:pt x="3787" y="756"/>
                  </a:lnTo>
                  <a:lnTo>
                    <a:pt x="3752" y="716"/>
                  </a:lnTo>
                  <a:lnTo>
                    <a:pt x="3716" y="678"/>
                  </a:lnTo>
                  <a:lnTo>
                    <a:pt x="3680" y="640"/>
                  </a:lnTo>
                  <a:lnTo>
                    <a:pt x="3642" y="604"/>
                  </a:lnTo>
                  <a:lnTo>
                    <a:pt x="3604" y="568"/>
                  </a:lnTo>
                  <a:lnTo>
                    <a:pt x="3564" y="533"/>
                  </a:lnTo>
                  <a:lnTo>
                    <a:pt x="3525" y="500"/>
                  </a:lnTo>
                  <a:lnTo>
                    <a:pt x="3484" y="468"/>
                  </a:lnTo>
                  <a:lnTo>
                    <a:pt x="3443" y="436"/>
                  </a:lnTo>
                  <a:lnTo>
                    <a:pt x="3401" y="405"/>
                  </a:lnTo>
                  <a:lnTo>
                    <a:pt x="3358" y="374"/>
                  </a:lnTo>
                  <a:lnTo>
                    <a:pt x="3315" y="345"/>
                  </a:lnTo>
                  <a:lnTo>
                    <a:pt x="3271" y="317"/>
                  </a:lnTo>
                  <a:lnTo>
                    <a:pt x="3225" y="291"/>
                  </a:lnTo>
                  <a:lnTo>
                    <a:pt x="3180" y="265"/>
                  </a:lnTo>
                  <a:lnTo>
                    <a:pt x="3133" y="240"/>
                  </a:lnTo>
                  <a:lnTo>
                    <a:pt x="3087" y="216"/>
                  </a:lnTo>
                  <a:lnTo>
                    <a:pt x="3040" y="194"/>
                  </a:lnTo>
                  <a:lnTo>
                    <a:pt x="2992" y="172"/>
                  </a:lnTo>
                  <a:lnTo>
                    <a:pt x="2943" y="152"/>
                  </a:lnTo>
                  <a:lnTo>
                    <a:pt x="2894" y="133"/>
                  </a:lnTo>
                  <a:lnTo>
                    <a:pt x="2844" y="115"/>
                  </a:lnTo>
                  <a:lnTo>
                    <a:pt x="2794" y="99"/>
                  </a:lnTo>
                  <a:lnTo>
                    <a:pt x="2743" y="83"/>
                  </a:lnTo>
                  <a:lnTo>
                    <a:pt x="2692" y="69"/>
                  </a:lnTo>
                  <a:lnTo>
                    <a:pt x="2641" y="56"/>
                  </a:lnTo>
                  <a:lnTo>
                    <a:pt x="2590" y="44"/>
                  </a:lnTo>
                  <a:lnTo>
                    <a:pt x="2537" y="34"/>
                  </a:lnTo>
                  <a:lnTo>
                    <a:pt x="2484" y="25"/>
                  </a:lnTo>
                  <a:lnTo>
                    <a:pt x="2430" y="18"/>
                  </a:lnTo>
                  <a:lnTo>
                    <a:pt x="2378" y="12"/>
                  </a:lnTo>
                  <a:lnTo>
                    <a:pt x="2324" y="6"/>
                  </a:lnTo>
                  <a:lnTo>
                    <a:pt x="2270" y="3"/>
                  </a:lnTo>
                  <a:lnTo>
                    <a:pt x="2214" y="0"/>
                  </a:lnTo>
                  <a:lnTo>
                    <a:pt x="2160" y="0"/>
                  </a:lnTo>
                  <a:lnTo>
                    <a:pt x="2160" y="0"/>
                  </a:lnTo>
                  <a:close/>
                  <a:moveTo>
                    <a:pt x="2160" y="4114"/>
                  </a:moveTo>
                  <a:lnTo>
                    <a:pt x="2160" y="4114"/>
                  </a:lnTo>
                  <a:lnTo>
                    <a:pt x="2110" y="4114"/>
                  </a:lnTo>
                  <a:lnTo>
                    <a:pt x="2061" y="4112"/>
                  </a:lnTo>
                  <a:lnTo>
                    <a:pt x="2012" y="4108"/>
                  </a:lnTo>
                  <a:lnTo>
                    <a:pt x="1964" y="4104"/>
                  </a:lnTo>
                  <a:lnTo>
                    <a:pt x="1914" y="4098"/>
                  </a:lnTo>
                  <a:lnTo>
                    <a:pt x="1866" y="4092"/>
                  </a:lnTo>
                  <a:lnTo>
                    <a:pt x="1819" y="4083"/>
                  </a:lnTo>
                  <a:lnTo>
                    <a:pt x="1771" y="4074"/>
                  </a:lnTo>
                  <a:lnTo>
                    <a:pt x="1724" y="4063"/>
                  </a:lnTo>
                  <a:lnTo>
                    <a:pt x="1678" y="4051"/>
                  </a:lnTo>
                  <a:lnTo>
                    <a:pt x="1632" y="4039"/>
                  </a:lnTo>
                  <a:lnTo>
                    <a:pt x="1586" y="4025"/>
                  </a:lnTo>
                  <a:lnTo>
                    <a:pt x="1540" y="4010"/>
                  </a:lnTo>
                  <a:lnTo>
                    <a:pt x="1497" y="3994"/>
                  </a:lnTo>
                  <a:lnTo>
                    <a:pt x="1451" y="3977"/>
                  </a:lnTo>
                  <a:lnTo>
                    <a:pt x="1407" y="3958"/>
                  </a:lnTo>
                  <a:lnTo>
                    <a:pt x="1364" y="3939"/>
                  </a:lnTo>
                  <a:lnTo>
                    <a:pt x="1321" y="3918"/>
                  </a:lnTo>
                  <a:lnTo>
                    <a:pt x="1279" y="3898"/>
                  </a:lnTo>
                  <a:lnTo>
                    <a:pt x="1238" y="3874"/>
                  </a:lnTo>
                  <a:lnTo>
                    <a:pt x="1195" y="3851"/>
                  </a:lnTo>
                  <a:lnTo>
                    <a:pt x="1156" y="3827"/>
                  </a:lnTo>
                  <a:lnTo>
                    <a:pt x="1115" y="3801"/>
                  </a:lnTo>
                  <a:lnTo>
                    <a:pt x="1076" y="3775"/>
                  </a:lnTo>
                  <a:lnTo>
                    <a:pt x="1038" y="3749"/>
                  </a:lnTo>
                  <a:lnTo>
                    <a:pt x="1000" y="3721"/>
                  </a:lnTo>
                  <a:lnTo>
                    <a:pt x="962" y="3692"/>
                  </a:lnTo>
                  <a:lnTo>
                    <a:pt x="925" y="3662"/>
                  </a:lnTo>
                  <a:lnTo>
                    <a:pt x="889" y="3632"/>
                  </a:lnTo>
                  <a:lnTo>
                    <a:pt x="853" y="3600"/>
                  </a:lnTo>
                  <a:lnTo>
                    <a:pt x="820" y="3567"/>
                  </a:lnTo>
                  <a:lnTo>
                    <a:pt x="785" y="3535"/>
                  </a:lnTo>
                  <a:lnTo>
                    <a:pt x="753" y="3500"/>
                  </a:lnTo>
                  <a:lnTo>
                    <a:pt x="720" y="3467"/>
                  </a:lnTo>
                  <a:lnTo>
                    <a:pt x="688" y="3431"/>
                  </a:lnTo>
                  <a:lnTo>
                    <a:pt x="658" y="3395"/>
                  </a:lnTo>
                  <a:lnTo>
                    <a:pt x="628" y="3358"/>
                  </a:lnTo>
                  <a:lnTo>
                    <a:pt x="599" y="3320"/>
                  </a:lnTo>
                  <a:lnTo>
                    <a:pt x="571" y="3282"/>
                  </a:lnTo>
                  <a:lnTo>
                    <a:pt x="545" y="3244"/>
                  </a:lnTo>
                  <a:lnTo>
                    <a:pt x="519" y="3205"/>
                  </a:lnTo>
                  <a:lnTo>
                    <a:pt x="493" y="3164"/>
                  </a:lnTo>
                  <a:lnTo>
                    <a:pt x="469" y="3125"/>
                  </a:lnTo>
                  <a:lnTo>
                    <a:pt x="446" y="3082"/>
                  </a:lnTo>
                  <a:lnTo>
                    <a:pt x="422" y="3041"/>
                  </a:lnTo>
                  <a:lnTo>
                    <a:pt x="402" y="2999"/>
                  </a:lnTo>
                  <a:lnTo>
                    <a:pt x="381" y="2956"/>
                  </a:lnTo>
                  <a:lnTo>
                    <a:pt x="362" y="2913"/>
                  </a:lnTo>
                  <a:lnTo>
                    <a:pt x="343" y="2869"/>
                  </a:lnTo>
                  <a:lnTo>
                    <a:pt x="326" y="2823"/>
                  </a:lnTo>
                  <a:lnTo>
                    <a:pt x="310" y="2780"/>
                  </a:lnTo>
                  <a:lnTo>
                    <a:pt x="295" y="2734"/>
                  </a:lnTo>
                  <a:lnTo>
                    <a:pt x="281" y="2688"/>
                  </a:lnTo>
                  <a:lnTo>
                    <a:pt x="269" y="2642"/>
                  </a:lnTo>
                  <a:lnTo>
                    <a:pt x="257" y="2596"/>
                  </a:lnTo>
                  <a:lnTo>
                    <a:pt x="246" y="2549"/>
                  </a:lnTo>
                  <a:lnTo>
                    <a:pt x="237" y="2501"/>
                  </a:lnTo>
                  <a:lnTo>
                    <a:pt x="228" y="2454"/>
                  </a:lnTo>
                  <a:lnTo>
                    <a:pt x="222" y="2406"/>
                  </a:lnTo>
                  <a:lnTo>
                    <a:pt x="216" y="2356"/>
                  </a:lnTo>
                  <a:lnTo>
                    <a:pt x="212" y="2308"/>
                  </a:lnTo>
                  <a:lnTo>
                    <a:pt x="208" y="2259"/>
                  </a:lnTo>
                  <a:lnTo>
                    <a:pt x="206" y="2210"/>
                  </a:lnTo>
                  <a:lnTo>
                    <a:pt x="206" y="2160"/>
                  </a:lnTo>
                  <a:lnTo>
                    <a:pt x="206" y="2160"/>
                  </a:lnTo>
                  <a:lnTo>
                    <a:pt x="206" y="2110"/>
                  </a:lnTo>
                  <a:lnTo>
                    <a:pt x="208" y="2061"/>
                  </a:lnTo>
                  <a:lnTo>
                    <a:pt x="212" y="2012"/>
                  </a:lnTo>
                  <a:lnTo>
                    <a:pt x="216" y="1964"/>
                  </a:lnTo>
                  <a:lnTo>
                    <a:pt x="222" y="1914"/>
                  </a:lnTo>
                  <a:lnTo>
                    <a:pt x="228" y="1866"/>
                  </a:lnTo>
                  <a:lnTo>
                    <a:pt x="237" y="1819"/>
                  </a:lnTo>
                  <a:lnTo>
                    <a:pt x="246" y="1771"/>
                  </a:lnTo>
                  <a:lnTo>
                    <a:pt x="257" y="1724"/>
                  </a:lnTo>
                  <a:lnTo>
                    <a:pt x="269" y="1678"/>
                  </a:lnTo>
                  <a:lnTo>
                    <a:pt x="281" y="1632"/>
                  </a:lnTo>
                  <a:lnTo>
                    <a:pt x="295" y="1586"/>
                  </a:lnTo>
                  <a:lnTo>
                    <a:pt x="310" y="1540"/>
                  </a:lnTo>
                  <a:lnTo>
                    <a:pt x="326" y="1497"/>
                  </a:lnTo>
                  <a:lnTo>
                    <a:pt x="343" y="1451"/>
                  </a:lnTo>
                  <a:lnTo>
                    <a:pt x="362" y="1407"/>
                  </a:lnTo>
                  <a:lnTo>
                    <a:pt x="381" y="1364"/>
                  </a:lnTo>
                  <a:lnTo>
                    <a:pt x="402" y="1321"/>
                  </a:lnTo>
                  <a:lnTo>
                    <a:pt x="422" y="1279"/>
                  </a:lnTo>
                  <a:lnTo>
                    <a:pt x="446" y="1238"/>
                  </a:lnTo>
                  <a:lnTo>
                    <a:pt x="469" y="1195"/>
                  </a:lnTo>
                  <a:lnTo>
                    <a:pt x="493" y="1156"/>
                  </a:lnTo>
                  <a:lnTo>
                    <a:pt x="519" y="1115"/>
                  </a:lnTo>
                  <a:lnTo>
                    <a:pt x="545" y="1076"/>
                  </a:lnTo>
                  <a:lnTo>
                    <a:pt x="571" y="1038"/>
                  </a:lnTo>
                  <a:lnTo>
                    <a:pt x="599" y="1000"/>
                  </a:lnTo>
                  <a:lnTo>
                    <a:pt x="628" y="962"/>
                  </a:lnTo>
                  <a:lnTo>
                    <a:pt x="658" y="925"/>
                  </a:lnTo>
                  <a:lnTo>
                    <a:pt x="688" y="889"/>
                  </a:lnTo>
                  <a:lnTo>
                    <a:pt x="720" y="853"/>
                  </a:lnTo>
                  <a:lnTo>
                    <a:pt x="753" y="820"/>
                  </a:lnTo>
                  <a:lnTo>
                    <a:pt x="785" y="785"/>
                  </a:lnTo>
                  <a:lnTo>
                    <a:pt x="820" y="753"/>
                  </a:lnTo>
                  <a:lnTo>
                    <a:pt x="853" y="720"/>
                  </a:lnTo>
                  <a:lnTo>
                    <a:pt x="889" y="688"/>
                  </a:lnTo>
                  <a:lnTo>
                    <a:pt x="925" y="658"/>
                  </a:lnTo>
                  <a:lnTo>
                    <a:pt x="962" y="628"/>
                  </a:lnTo>
                  <a:lnTo>
                    <a:pt x="1000" y="599"/>
                  </a:lnTo>
                  <a:lnTo>
                    <a:pt x="1038" y="571"/>
                  </a:lnTo>
                  <a:lnTo>
                    <a:pt x="1076" y="545"/>
                  </a:lnTo>
                  <a:lnTo>
                    <a:pt x="1115" y="519"/>
                  </a:lnTo>
                  <a:lnTo>
                    <a:pt x="1156" y="493"/>
                  </a:lnTo>
                  <a:lnTo>
                    <a:pt x="1195" y="469"/>
                  </a:lnTo>
                  <a:lnTo>
                    <a:pt x="1238" y="446"/>
                  </a:lnTo>
                  <a:lnTo>
                    <a:pt x="1279" y="422"/>
                  </a:lnTo>
                  <a:lnTo>
                    <a:pt x="1321" y="402"/>
                  </a:lnTo>
                  <a:lnTo>
                    <a:pt x="1364" y="381"/>
                  </a:lnTo>
                  <a:lnTo>
                    <a:pt x="1407" y="362"/>
                  </a:lnTo>
                  <a:lnTo>
                    <a:pt x="1451" y="343"/>
                  </a:lnTo>
                  <a:lnTo>
                    <a:pt x="1497" y="326"/>
                  </a:lnTo>
                  <a:lnTo>
                    <a:pt x="1540" y="310"/>
                  </a:lnTo>
                  <a:lnTo>
                    <a:pt x="1586" y="295"/>
                  </a:lnTo>
                  <a:lnTo>
                    <a:pt x="1632" y="281"/>
                  </a:lnTo>
                  <a:lnTo>
                    <a:pt x="1678" y="269"/>
                  </a:lnTo>
                  <a:lnTo>
                    <a:pt x="1724" y="257"/>
                  </a:lnTo>
                  <a:lnTo>
                    <a:pt x="1771" y="246"/>
                  </a:lnTo>
                  <a:lnTo>
                    <a:pt x="1819" y="237"/>
                  </a:lnTo>
                  <a:lnTo>
                    <a:pt x="1866" y="228"/>
                  </a:lnTo>
                  <a:lnTo>
                    <a:pt x="1914" y="222"/>
                  </a:lnTo>
                  <a:lnTo>
                    <a:pt x="1964" y="216"/>
                  </a:lnTo>
                  <a:lnTo>
                    <a:pt x="2012" y="212"/>
                  </a:lnTo>
                  <a:lnTo>
                    <a:pt x="2061" y="208"/>
                  </a:lnTo>
                  <a:lnTo>
                    <a:pt x="2110" y="206"/>
                  </a:lnTo>
                  <a:lnTo>
                    <a:pt x="2160" y="206"/>
                  </a:lnTo>
                  <a:lnTo>
                    <a:pt x="2160" y="206"/>
                  </a:lnTo>
                  <a:lnTo>
                    <a:pt x="2210" y="206"/>
                  </a:lnTo>
                  <a:lnTo>
                    <a:pt x="2259" y="208"/>
                  </a:lnTo>
                  <a:lnTo>
                    <a:pt x="2308" y="212"/>
                  </a:lnTo>
                  <a:lnTo>
                    <a:pt x="2356" y="216"/>
                  </a:lnTo>
                  <a:lnTo>
                    <a:pt x="2406" y="222"/>
                  </a:lnTo>
                  <a:lnTo>
                    <a:pt x="2454" y="228"/>
                  </a:lnTo>
                  <a:lnTo>
                    <a:pt x="2501" y="237"/>
                  </a:lnTo>
                  <a:lnTo>
                    <a:pt x="2549" y="246"/>
                  </a:lnTo>
                  <a:lnTo>
                    <a:pt x="2596" y="257"/>
                  </a:lnTo>
                  <a:lnTo>
                    <a:pt x="2642" y="269"/>
                  </a:lnTo>
                  <a:lnTo>
                    <a:pt x="2688" y="281"/>
                  </a:lnTo>
                  <a:lnTo>
                    <a:pt x="2734" y="295"/>
                  </a:lnTo>
                  <a:lnTo>
                    <a:pt x="2780" y="310"/>
                  </a:lnTo>
                  <a:lnTo>
                    <a:pt x="2823" y="326"/>
                  </a:lnTo>
                  <a:lnTo>
                    <a:pt x="2869" y="343"/>
                  </a:lnTo>
                  <a:lnTo>
                    <a:pt x="2913" y="362"/>
                  </a:lnTo>
                  <a:lnTo>
                    <a:pt x="2956" y="381"/>
                  </a:lnTo>
                  <a:lnTo>
                    <a:pt x="2999" y="402"/>
                  </a:lnTo>
                  <a:lnTo>
                    <a:pt x="3041" y="422"/>
                  </a:lnTo>
                  <a:lnTo>
                    <a:pt x="3082" y="446"/>
                  </a:lnTo>
                  <a:lnTo>
                    <a:pt x="3125" y="469"/>
                  </a:lnTo>
                  <a:lnTo>
                    <a:pt x="3164" y="493"/>
                  </a:lnTo>
                  <a:lnTo>
                    <a:pt x="3205" y="519"/>
                  </a:lnTo>
                  <a:lnTo>
                    <a:pt x="3244" y="545"/>
                  </a:lnTo>
                  <a:lnTo>
                    <a:pt x="3282" y="571"/>
                  </a:lnTo>
                  <a:lnTo>
                    <a:pt x="3320" y="599"/>
                  </a:lnTo>
                  <a:lnTo>
                    <a:pt x="3358" y="628"/>
                  </a:lnTo>
                  <a:lnTo>
                    <a:pt x="3395" y="658"/>
                  </a:lnTo>
                  <a:lnTo>
                    <a:pt x="3431" y="688"/>
                  </a:lnTo>
                  <a:lnTo>
                    <a:pt x="3467" y="720"/>
                  </a:lnTo>
                  <a:lnTo>
                    <a:pt x="3500" y="753"/>
                  </a:lnTo>
                  <a:lnTo>
                    <a:pt x="3535" y="785"/>
                  </a:lnTo>
                  <a:lnTo>
                    <a:pt x="3567" y="820"/>
                  </a:lnTo>
                  <a:lnTo>
                    <a:pt x="3600" y="853"/>
                  </a:lnTo>
                  <a:lnTo>
                    <a:pt x="3632" y="889"/>
                  </a:lnTo>
                  <a:lnTo>
                    <a:pt x="3662" y="925"/>
                  </a:lnTo>
                  <a:lnTo>
                    <a:pt x="3692" y="962"/>
                  </a:lnTo>
                  <a:lnTo>
                    <a:pt x="3721" y="1000"/>
                  </a:lnTo>
                  <a:lnTo>
                    <a:pt x="3749" y="1038"/>
                  </a:lnTo>
                  <a:lnTo>
                    <a:pt x="3775" y="1076"/>
                  </a:lnTo>
                  <a:lnTo>
                    <a:pt x="3801" y="1115"/>
                  </a:lnTo>
                  <a:lnTo>
                    <a:pt x="3827" y="1156"/>
                  </a:lnTo>
                  <a:lnTo>
                    <a:pt x="3851" y="1195"/>
                  </a:lnTo>
                  <a:lnTo>
                    <a:pt x="3874" y="1238"/>
                  </a:lnTo>
                  <a:lnTo>
                    <a:pt x="3898" y="1279"/>
                  </a:lnTo>
                  <a:lnTo>
                    <a:pt x="3918" y="1321"/>
                  </a:lnTo>
                  <a:lnTo>
                    <a:pt x="3939" y="1364"/>
                  </a:lnTo>
                  <a:lnTo>
                    <a:pt x="3958" y="1407"/>
                  </a:lnTo>
                  <a:lnTo>
                    <a:pt x="3977" y="1451"/>
                  </a:lnTo>
                  <a:lnTo>
                    <a:pt x="3994" y="1497"/>
                  </a:lnTo>
                  <a:lnTo>
                    <a:pt x="4010" y="1540"/>
                  </a:lnTo>
                  <a:lnTo>
                    <a:pt x="4025" y="1586"/>
                  </a:lnTo>
                  <a:lnTo>
                    <a:pt x="4039" y="1632"/>
                  </a:lnTo>
                  <a:lnTo>
                    <a:pt x="4051" y="1678"/>
                  </a:lnTo>
                  <a:lnTo>
                    <a:pt x="4063" y="1724"/>
                  </a:lnTo>
                  <a:lnTo>
                    <a:pt x="4074" y="1771"/>
                  </a:lnTo>
                  <a:lnTo>
                    <a:pt x="4083" y="1819"/>
                  </a:lnTo>
                  <a:lnTo>
                    <a:pt x="4092" y="1866"/>
                  </a:lnTo>
                  <a:lnTo>
                    <a:pt x="4098" y="1914"/>
                  </a:lnTo>
                  <a:lnTo>
                    <a:pt x="4104" y="1964"/>
                  </a:lnTo>
                  <a:lnTo>
                    <a:pt x="4108" y="2012"/>
                  </a:lnTo>
                  <a:lnTo>
                    <a:pt x="4112" y="2061"/>
                  </a:lnTo>
                  <a:lnTo>
                    <a:pt x="4114" y="2110"/>
                  </a:lnTo>
                  <a:lnTo>
                    <a:pt x="4114" y="2160"/>
                  </a:lnTo>
                  <a:lnTo>
                    <a:pt x="4114" y="2160"/>
                  </a:lnTo>
                  <a:lnTo>
                    <a:pt x="4114" y="2210"/>
                  </a:lnTo>
                  <a:lnTo>
                    <a:pt x="4112" y="2259"/>
                  </a:lnTo>
                  <a:lnTo>
                    <a:pt x="4108" y="2308"/>
                  </a:lnTo>
                  <a:lnTo>
                    <a:pt x="4104" y="2356"/>
                  </a:lnTo>
                  <a:lnTo>
                    <a:pt x="4098" y="2406"/>
                  </a:lnTo>
                  <a:lnTo>
                    <a:pt x="4092" y="2454"/>
                  </a:lnTo>
                  <a:lnTo>
                    <a:pt x="4083" y="2501"/>
                  </a:lnTo>
                  <a:lnTo>
                    <a:pt x="4074" y="2549"/>
                  </a:lnTo>
                  <a:lnTo>
                    <a:pt x="4063" y="2596"/>
                  </a:lnTo>
                  <a:lnTo>
                    <a:pt x="4051" y="2642"/>
                  </a:lnTo>
                  <a:lnTo>
                    <a:pt x="4039" y="2688"/>
                  </a:lnTo>
                  <a:lnTo>
                    <a:pt x="4025" y="2734"/>
                  </a:lnTo>
                  <a:lnTo>
                    <a:pt x="4010" y="2780"/>
                  </a:lnTo>
                  <a:lnTo>
                    <a:pt x="3994" y="2823"/>
                  </a:lnTo>
                  <a:lnTo>
                    <a:pt x="3977" y="2869"/>
                  </a:lnTo>
                  <a:lnTo>
                    <a:pt x="3958" y="2913"/>
                  </a:lnTo>
                  <a:lnTo>
                    <a:pt x="3939" y="2956"/>
                  </a:lnTo>
                  <a:lnTo>
                    <a:pt x="3918" y="2999"/>
                  </a:lnTo>
                  <a:lnTo>
                    <a:pt x="3898" y="3041"/>
                  </a:lnTo>
                  <a:lnTo>
                    <a:pt x="3874" y="3082"/>
                  </a:lnTo>
                  <a:lnTo>
                    <a:pt x="3851" y="3125"/>
                  </a:lnTo>
                  <a:lnTo>
                    <a:pt x="3827" y="3164"/>
                  </a:lnTo>
                  <a:lnTo>
                    <a:pt x="3801" y="3205"/>
                  </a:lnTo>
                  <a:lnTo>
                    <a:pt x="3775" y="3244"/>
                  </a:lnTo>
                  <a:lnTo>
                    <a:pt x="3749" y="3282"/>
                  </a:lnTo>
                  <a:lnTo>
                    <a:pt x="3721" y="3320"/>
                  </a:lnTo>
                  <a:lnTo>
                    <a:pt x="3692" y="3358"/>
                  </a:lnTo>
                  <a:lnTo>
                    <a:pt x="3662" y="3395"/>
                  </a:lnTo>
                  <a:lnTo>
                    <a:pt x="3632" y="3431"/>
                  </a:lnTo>
                  <a:lnTo>
                    <a:pt x="3600" y="3467"/>
                  </a:lnTo>
                  <a:lnTo>
                    <a:pt x="3567" y="3500"/>
                  </a:lnTo>
                  <a:lnTo>
                    <a:pt x="3535" y="3535"/>
                  </a:lnTo>
                  <a:lnTo>
                    <a:pt x="3500" y="3567"/>
                  </a:lnTo>
                  <a:lnTo>
                    <a:pt x="3467" y="3600"/>
                  </a:lnTo>
                  <a:lnTo>
                    <a:pt x="3431" y="3632"/>
                  </a:lnTo>
                  <a:lnTo>
                    <a:pt x="3395" y="3662"/>
                  </a:lnTo>
                  <a:lnTo>
                    <a:pt x="3358" y="3692"/>
                  </a:lnTo>
                  <a:lnTo>
                    <a:pt x="3320" y="3721"/>
                  </a:lnTo>
                  <a:lnTo>
                    <a:pt x="3282" y="3749"/>
                  </a:lnTo>
                  <a:lnTo>
                    <a:pt x="3244" y="3775"/>
                  </a:lnTo>
                  <a:lnTo>
                    <a:pt x="3205" y="3801"/>
                  </a:lnTo>
                  <a:lnTo>
                    <a:pt x="3164" y="3827"/>
                  </a:lnTo>
                  <a:lnTo>
                    <a:pt x="3125" y="3851"/>
                  </a:lnTo>
                  <a:lnTo>
                    <a:pt x="3082" y="3874"/>
                  </a:lnTo>
                  <a:lnTo>
                    <a:pt x="3041" y="3898"/>
                  </a:lnTo>
                  <a:lnTo>
                    <a:pt x="2999" y="3918"/>
                  </a:lnTo>
                  <a:lnTo>
                    <a:pt x="2956" y="3939"/>
                  </a:lnTo>
                  <a:lnTo>
                    <a:pt x="2913" y="3958"/>
                  </a:lnTo>
                  <a:lnTo>
                    <a:pt x="2869" y="3977"/>
                  </a:lnTo>
                  <a:lnTo>
                    <a:pt x="2823" y="3994"/>
                  </a:lnTo>
                  <a:lnTo>
                    <a:pt x="2780" y="4010"/>
                  </a:lnTo>
                  <a:lnTo>
                    <a:pt x="2734" y="4025"/>
                  </a:lnTo>
                  <a:lnTo>
                    <a:pt x="2688" y="4039"/>
                  </a:lnTo>
                  <a:lnTo>
                    <a:pt x="2642" y="4051"/>
                  </a:lnTo>
                  <a:lnTo>
                    <a:pt x="2596" y="4063"/>
                  </a:lnTo>
                  <a:lnTo>
                    <a:pt x="2549" y="4074"/>
                  </a:lnTo>
                  <a:lnTo>
                    <a:pt x="2501" y="4083"/>
                  </a:lnTo>
                  <a:lnTo>
                    <a:pt x="2454" y="4092"/>
                  </a:lnTo>
                  <a:lnTo>
                    <a:pt x="2406" y="4098"/>
                  </a:lnTo>
                  <a:lnTo>
                    <a:pt x="2356" y="4104"/>
                  </a:lnTo>
                  <a:lnTo>
                    <a:pt x="2308" y="4108"/>
                  </a:lnTo>
                  <a:lnTo>
                    <a:pt x="2259" y="4112"/>
                  </a:lnTo>
                  <a:lnTo>
                    <a:pt x="2210" y="4114"/>
                  </a:lnTo>
                  <a:lnTo>
                    <a:pt x="2160" y="4114"/>
                  </a:lnTo>
                  <a:lnTo>
                    <a:pt x="2160" y="4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69" name="Freeform 6" descr="check icon" title="check icon "/>
          <p:cNvSpPr>
            <a:spLocks noChangeAspect="1"/>
          </p:cNvSpPr>
          <p:nvPr/>
        </p:nvSpPr>
        <p:spPr bwMode="auto">
          <a:xfrm>
            <a:off x="751725" y="2499179"/>
            <a:ext cx="348683" cy="274320"/>
          </a:xfrm>
          <a:custGeom>
            <a:avLst/>
            <a:gdLst>
              <a:gd name="T0" fmla="*/ 1452 w 1480"/>
              <a:gd name="T1" fmla="*/ 134 h 1163"/>
              <a:gd name="T2" fmla="*/ 1447 w 1480"/>
              <a:gd name="T3" fmla="*/ 28 h 1163"/>
              <a:gd name="T4" fmla="*/ 1340 w 1480"/>
              <a:gd name="T5" fmla="*/ 33 h 1163"/>
              <a:gd name="T6" fmla="*/ 486 w 1480"/>
              <a:gd name="T7" fmla="*/ 975 h 1163"/>
              <a:gd name="T8" fmla="*/ 140 w 1480"/>
              <a:gd name="T9" fmla="*/ 594 h 1163"/>
              <a:gd name="T10" fmla="*/ 34 w 1480"/>
              <a:gd name="T11" fmla="*/ 588 h 1163"/>
              <a:gd name="T12" fmla="*/ 28 w 1480"/>
              <a:gd name="T13" fmla="*/ 695 h 1163"/>
              <a:gd name="T14" fmla="*/ 430 w 1480"/>
              <a:gd name="T15" fmla="*/ 1138 h 1163"/>
              <a:gd name="T16" fmla="*/ 430 w 1480"/>
              <a:gd name="T17" fmla="*/ 1138 h 1163"/>
              <a:gd name="T18" fmla="*/ 430 w 1480"/>
              <a:gd name="T19" fmla="*/ 1139 h 1163"/>
              <a:gd name="T20" fmla="*/ 432 w 1480"/>
              <a:gd name="T21" fmla="*/ 1140 h 1163"/>
              <a:gd name="T22" fmla="*/ 436 w 1480"/>
              <a:gd name="T23" fmla="*/ 1144 h 1163"/>
              <a:gd name="T24" fmla="*/ 436 w 1480"/>
              <a:gd name="T25" fmla="*/ 1144 h 1163"/>
              <a:gd name="T26" fmla="*/ 438 w 1480"/>
              <a:gd name="T27" fmla="*/ 1146 h 1163"/>
              <a:gd name="T28" fmla="*/ 442 w 1480"/>
              <a:gd name="T29" fmla="*/ 1149 h 1163"/>
              <a:gd name="T30" fmla="*/ 445 w 1480"/>
              <a:gd name="T31" fmla="*/ 1151 h 1163"/>
              <a:gd name="T32" fmla="*/ 448 w 1480"/>
              <a:gd name="T33" fmla="*/ 1153 h 1163"/>
              <a:gd name="T34" fmla="*/ 451 w 1480"/>
              <a:gd name="T35" fmla="*/ 1155 h 1163"/>
              <a:gd name="T36" fmla="*/ 455 w 1480"/>
              <a:gd name="T37" fmla="*/ 1156 h 1163"/>
              <a:gd name="T38" fmla="*/ 458 w 1480"/>
              <a:gd name="T39" fmla="*/ 1158 h 1163"/>
              <a:gd name="T40" fmla="*/ 462 w 1480"/>
              <a:gd name="T41" fmla="*/ 1159 h 1163"/>
              <a:gd name="T42" fmla="*/ 465 w 1480"/>
              <a:gd name="T43" fmla="*/ 1160 h 1163"/>
              <a:gd name="T44" fmla="*/ 469 w 1480"/>
              <a:gd name="T45" fmla="*/ 1161 h 1163"/>
              <a:gd name="T46" fmla="*/ 472 w 1480"/>
              <a:gd name="T47" fmla="*/ 1162 h 1163"/>
              <a:gd name="T48" fmla="*/ 477 w 1480"/>
              <a:gd name="T49" fmla="*/ 1163 h 1163"/>
              <a:gd name="T50" fmla="*/ 479 w 1480"/>
              <a:gd name="T51" fmla="*/ 1163 h 1163"/>
              <a:gd name="T52" fmla="*/ 486 w 1480"/>
              <a:gd name="T53" fmla="*/ 1163 h 1163"/>
              <a:gd name="T54" fmla="*/ 486 w 1480"/>
              <a:gd name="T55" fmla="*/ 1163 h 1163"/>
              <a:gd name="T56" fmla="*/ 486 w 1480"/>
              <a:gd name="T57" fmla="*/ 1163 h 1163"/>
              <a:gd name="T58" fmla="*/ 494 w 1480"/>
              <a:gd name="T59" fmla="*/ 1163 h 1163"/>
              <a:gd name="T60" fmla="*/ 496 w 1480"/>
              <a:gd name="T61" fmla="*/ 1163 h 1163"/>
              <a:gd name="T62" fmla="*/ 501 w 1480"/>
              <a:gd name="T63" fmla="*/ 1162 h 1163"/>
              <a:gd name="T64" fmla="*/ 503 w 1480"/>
              <a:gd name="T65" fmla="*/ 1161 h 1163"/>
              <a:gd name="T66" fmla="*/ 508 w 1480"/>
              <a:gd name="T67" fmla="*/ 1160 h 1163"/>
              <a:gd name="T68" fmla="*/ 511 w 1480"/>
              <a:gd name="T69" fmla="*/ 1159 h 1163"/>
              <a:gd name="T70" fmla="*/ 515 w 1480"/>
              <a:gd name="T71" fmla="*/ 1158 h 1163"/>
              <a:gd name="T72" fmla="*/ 518 w 1480"/>
              <a:gd name="T73" fmla="*/ 1156 h 1163"/>
              <a:gd name="T74" fmla="*/ 522 w 1480"/>
              <a:gd name="T75" fmla="*/ 1155 h 1163"/>
              <a:gd name="T76" fmla="*/ 524 w 1480"/>
              <a:gd name="T77" fmla="*/ 1153 h 1163"/>
              <a:gd name="T78" fmla="*/ 528 w 1480"/>
              <a:gd name="T79" fmla="*/ 1151 h 1163"/>
              <a:gd name="T80" fmla="*/ 531 w 1480"/>
              <a:gd name="T81" fmla="*/ 1149 h 1163"/>
              <a:gd name="T82" fmla="*/ 534 w 1480"/>
              <a:gd name="T83" fmla="*/ 1146 h 1163"/>
              <a:gd name="T84" fmla="*/ 537 w 1480"/>
              <a:gd name="T85" fmla="*/ 1144 h 1163"/>
              <a:gd name="T86" fmla="*/ 537 w 1480"/>
              <a:gd name="T87" fmla="*/ 1144 h 1163"/>
              <a:gd name="T88" fmla="*/ 541 w 1480"/>
              <a:gd name="T89" fmla="*/ 1140 h 1163"/>
              <a:gd name="T90" fmla="*/ 542 w 1480"/>
              <a:gd name="T91" fmla="*/ 1139 h 1163"/>
              <a:gd name="T92" fmla="*/ 542 w 1480"/>
              <a:gd name="T93" fmla="*/ 1138 h 1163"/>
              <a:gd name="T94" fmla="*/ 542 w 1480"/>
              <a:gd name="T95" fmla="*/ 1138 h 1163"/>
              <a:gd name="T96" fmla="*/ 1452 w 1480"/>
              <a:gd name="T97" fmla="*/ 134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0" h="1163">
                <a:moveTo>
                  <a:pt x="1452" y="134"/>
                </a:moveTo>
                <a:cubicBezTo>
                  <a:pt x="1480" y="103"/>
                  <a:pt x="1478" y="56"/>
                  <a:pt x="1447" y="28"/>
                </a:cubicBezTo>
                <a:cubicBezTo>
                  <a:pt x="1416" y="0"/>
                  <a:pt x="1368" y="2"/>
                  <a:pt x="1340" y="33"/>
                </a:cubicBezTo>
                <a:cubicBezTo>
                  <a:pt x="486" y="975"/>
                  <a:pt x="486" y="975"/>
                  <a:pt x="486" y="975"/>
                </a:cubicBezTo>
                <a:cubicBezTo>
                  <a:pt x="140" y="594"/>
                  <a:pt x="140" y="594"/>
                  <a:pt x="140" y="594"/>
                </a:cubicBezTo>
                <a:cubicBezTo>
                  <a:pt x="112" y="563"/>
                  <a:pt x="65" y="560"/>
                  <a:pt x="34" y="588"/>
                </a:cubicBezTo>
                <a:cubicBezTo>
                  <a:pt x="3" y="616"/>
                  <a:pt x="0" y="664"/>
                  <a:pt x="28" y="695"/>
                </a:cubicBezTo>
                <a:cubicBezTo>
                  <a:pt x="430" y="1138"/>
                  <a:pt x="430" y="1138"/>
                  <a:pt x="430" y="1138"/>
                </a:cubicBezTo>
                <a:cubicBezTo>
                  <a:pt x="430" y="1138"/>
                  <a:pt x="430" y="1138"/>
                  <a:pt x="430" y="1138"/>
                </a:cubicBezTo>
                <a:cubicBezTo>
                  <a:pt x="430" y="1139"/>
                  <a:pt x="430" y="1139"/>
                  <a:pt x="430" y="1139"/>
                </a:cubicBezTo>
                <a:cubicBezTo>
                  <a:pt x="431" y="1139"/>
                  <a:pt x="431" y="1140"/>
                  <a:pt x="432" y="1140"/>
                </a:cubicBezTo>
                <a:cubicBezTo>
                  <a:pt x="433" y="1141"/>
                  <a:pt x="434" y="1143"/>
                  <a:pt x="436" y="1144"/>
                </a:cubicBezTo>
                <a:cubicBezTo>
                  <a:pt x="436" y="1144"/>
                  <a:pt x="436" y="1144"/>
                  <a:pt x="436" y="1144"/>
                </a:cubicBezTo>
                <a:cubicBezTo>
                  <a:pt x="437" y="1145"/>
                  <a:pt x="437" y="1145"/>
                  <a:pt x="438" y="1146"/>
                </a:cubicBezTo>
                <a:cubicBezTo>
                  <a:pt x="439" y="1147"/>
                  <a:pt x="441" y="1148"/>
                  <a:pt x="442" y="1149"/>
                </a:cubicBezTo>
                <a:cubicBezTo>
                  <a:pt x="443" y="1149"/>
                  <a:pt x="444" y="1150"/>
                  <a:pt x="445" y="1151"/>
                </a:cubicBezTo>
                <a:cubicBezTo>
                  <a:pt x="446" y="1151"/>
                  <a:pt x="447" y="1152"/>
                  <a:pt x="448" y="1153"/>
                </a:cubicBezTo>
                <a:cubicBezTo>
                  <a:pt x="449" y="1154"/>
                  <a:pt x="450" y="1154"/>
                  <a:pt x="451" y="1155"/>
                </a:cubicBezTo>
                <a:cubicBezTo>
                  <a:pt x="452" y="1155"/>
                  <a:pt x="454" y="1156"/>
                  <a:pt x="455" y="1156"/>
                </a:cubicBezTo>
                <a:cubicBezTo>
                  <a:pt x="456" y="1157"/>
                  <a:pt x="457" y="1157"/>
                  <a:pt x="458" y="1158"/>
                </a:cubicBezTo>
                <a:cubicBezTo>
                  <a:pt x="459" y="1158"/>
                  <a:pt x="460" y="1159"/>
                  <a:pt x="462" y="1159"/>
                </a:cubicBezTo>
                <a:cubicBezTo>
                  <a:pt x="463" y="1160"/>
                  <a:pt x="464" y="1160"/>
                  <a:pt x="465" y="1160"/>
                </a:cubicBezTo>
                <a:cubicBezTo>
                  <a:pt x="466" y="1161"/>
                  <a:pt x="468" y="1161"/>
                  <a:pt x="469" y="1161"/>
                </a:cubicBezTo>
                <a:cubicBezTo>
                  <a:pt x="470" y="1162"/>
                  <a:pt x="471" y="1162"/>
                  <a:pt x="472" y="1162"/>
                </a:cubicBezTo>
                <a:cubicBezTo>
                  <a:pt x="473" y="1162"/>
                  <a:pt x="475" y="1162"/>
                  <a:pt x="477" y="1163"/>
                </a:cubicBezTo>
                <a:cubicBezTo>
                  <a:pt x="478" y="1163"/>
                  <a:pt x="478" y="1163"/>
                  <a:pt x="479" y="1163"/>
                </a:cubicBezTo>
                <a:cubicBezTo>
                  <a:pt x="481" y="1163"/>
                  <a:pt x="484" y="1163"/>
                  <a:pt x="486" y="1163"/>
                </a:cubicBezTo>
                <a:cubicBezTo>
                  <a:pt x="486" y="1163"/>
                  <a:pt x="486" y="1163"/>
                  <a:pt x="486" y="1163"/>
                </a:cubicBezTo>
                <a:cubicBezTo>
                  <a:pt x="486" y="1163"/>
                  <a:pt x="486" y="1163"/>
                  <a:pt x="486" y="1163"/>
                </a:cubicBezTo>
                <a:cubicBezTo>
                  <a:pt x="489" y="1163"/>
                  <a:pt x="491" y="1163"/>
                  <a:pt x="494" y="1163"/>
                </a:cubicBezTo>
                <a:cubicBezTo>
                  <a:pt x="494" y="1163"/>
                  <a:pt x="495" y="1163"/>
                  <a:pt x="496" y="1163"/>
                </a:cubicBezTo>
                <a:cubicBezTo>
                  <a:pt x="497" y="1162"/>
                  <a:pt x="499" y="1162"/>
                  <a:pt x="501" y="1162"/>
                </a:cubicBezTo>
                <a:cubicBezTo>
                  <a:pt x="502" y="1162"/>
                  <a:pt x="503" y="1162"/>
                  <a:pt x="503" y="1161"/>
                </a:cubicBezTo>
                <a:cubicBezTo>
                  <a:pt x="505" y="1161"/>
                  <a:pt x="506" y="1161"/>
                  <a:pt x="508" y="1160"/>
                </a:cubicBezTo>
                <a:cubicBezTo>
                  <a:pt x="509" y="1160"/>
                  <a:pt x="510" y="1160"/>
                  <a:pt x="511" y="1159"/>
                </a:cubicBezTo>
                <a:cubicBezTo>
                  <a:pt x="512" y="1159"/>
                  <a:pt x="514" y="1158"/>
                  <a:pt x="515" y="1158"/>
                </a:cubicBezTo>
                <a:cubicBezTo>
                  <a:pt x="516" y="1157"/>
                  <a:pt x="517" y="1157"/>
                  <a:pt x="518" y="1156"/>
                </a:cubicBezTo>
                <a:cubicBezTo>
                  <a:pt x="519" y="1156"/>
                  <a:pt x="520" y="1155"/>
                  <a:pt x="522" y="1155"/>
                </a:cubicBezTo>
                <a:cubicBezTo>
                  <a:pt x="523" y="1154"/>
                  <a:pt x="524" y="1154"/>
                  <a:pt x="524" y="1153"/>
                </a:cubicBezTo>
                <a:cubicBezTo>
                  <a:pt x="526" y="1152"/>
                  <a:pt x="527" y="1151"/>
                  <a:pt x="528" y="1151"/>
                </a:cubicBezTo>
                <a:cubicBezTo>
                  <a:pt x="529" y="1150"/>
                  <a:pt x="530" y="1149"/>
                  <a:pt x="531" y="1149"/>
                </a:cubicBezTo>
                <a:cubicBezTo>
                  <a:pt x="532" y="1148"/>
                  <a:pt x="533" y="1147"/>
                  <a:pt x="534" y="1146"/>
                </a:cubicBezTo>
                <a:cubicBezTo>
                  <a:pt x="535" y="1145"/>
                  <a:pt x="536" y="1145"/>
                  <a:pt x="537" y="1144"/>
                </a:cubicBezTo>
                <a:cubicBezTo>
                  <a:pt x="537" y="1144"/>
                  <a:pt x="537" y="1144"/>
                  <a:pt x="537" y="1144"/>
                </a:cubicBezTo>
                <a:cubicBezTo>
                  <a:pt x="538" y="1143"/>
                  <a:pt x="539" y="1141"/>
                  <a:pt x="541" y="1140"/>
                </a:cubicBezTo>
                <a:cubicBezTo>
                  <a:pt x="541" y="1140"/>
                  <a:pt x="542" y="1139"/>
                  <a:pt x="542" y="1139"/>
                </a:cubicBezTo>
                <a:cubicBezTo>
                  <a:pt x="542" y="1138"/>
                  <a:pt x="542" y="1138"/>
                  <a:pt x="542" y="1138"/>
                </a:cubicBezTo>
                <a:cubicBezTo>
                  <a:pt x="542" y="1138"/>
                  <a:pt x="542" y="1138"/>
                  <a:pt x="542" y="1138"/>
                </a:cubicBezTo>
                <a:lnTo>
                  <a:pt x="1452" y="134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68598" tIns="34299" rIns="68598" bIns="34299" numCol="1" anchor="t" anchorCtr="0" compatLnSpc="1">
            <a:prstTxWarp prst="textNoShape">
              <a:avLst/>
            </a:prstTxWarp>
          </a:bodyPr>
          <a:lstStyle/>
          <a:p>
            <a:endParaRPr lang="en-US" sz="2600" dirty="0">
              <a:latin typeface="+mj-lt"/>
            </a:endParaRPr>
          </a:p>
        </p:txBody>
      </p:sp>
      <p:sp>
        <p:nvSpPr>
          <p:cNvPr id="1674" name="Rounded Rectangle 94" descr="plus icon" title="plus icon "/>
          <p:cNvSpPr>
            <a:spLocks noChangeAspect="1"/>
          </p:cNvSpPr>
          <p:nvPr/>
        </p:nvSpPr>
        <p:spPr>
          <a:xfrm>
            <a:off x="1294940" y="2528768"/>
            <a:ext cx="215143" cy="215143"/>
          </a:xfrm>
          <a:custGeom>
            <a:avLst/>
            <a:gdLst/>
            <a:ahLst/>
            <a:cxnLst/>
            <a:rect l="l" t="t" r="r" b="b"/>
            <a:pathLst>
              <a:path w="1200152" h="1200151">
                <a:moveTo>
                  <a:pt x="600076" y="0"/>
                </a:moveTo>
                <a:cubicBezTo>
                  <a:pt x="650051" y="0"/>
                  <a:pt x="690564" y="40513"/>
                  <a:pt x="690564" y="90488"/>
                </a:cubicBezTo>
                <a:lnTo>
                  <a:pt x="690564" y="509587"/>
                </a:lnTo>
                <a:cubicBezTo>
                  <a:pt x="830264" y="509588"/>
                  <a:pt x="969964" y="509588"/>
                  <a:pt x="1109664" y="509588"/>
                </a:cubicBezTo>
                <a:cubicBezTo>
                  <a:pt x="1159639" y="509588"/>
                  <a:pt x="1200152" y="550101"/>
                  <a:pt x="1200152" y="600076"/>
                </a:cubicBezTo>
                <a:lnTo>
                  <a:pt x="1200151" y="600075"/>
                </a:lnTo>
                <a:cubicBezTo>
                  <a:pt x="1200151" y="650050"/>
                  <a:pt x="1159638" y="690563"/>
                  <a:pt x="1109663" y="690563"/>
                </a:cubicBezTo>
                <a:lnTo>
                  <a:pt x="690563" y="690563"/>
                </a:lnTo>
                <a:cubicBezTo>
                  <a:pt x="690563" y="830263"/>
                  <a:pt x="690563" y="969963"/>
                  <a:pt x="690563" y="1109663"/>
                </a:cubicBezTo>
                <a:cubicBezTo>
                  <a:pt x="690563" y="1159638"/>
                  <a:pt x="650050" y="1200151"/>
                  <a:pt x="600075" y="1200151"/>
                </a:cubicBezTo>
                <a:lnTo>
                  <a:pt x="600076" y="1200150"/>
                </a:lnTo>
                <a:cubicBezTo>
                  <a:pt x="550101" y="1200150"/>
                  <a:pt x="509588" y="1159637"/>
                  <a:pt x="509588" y="1109662"/>
                </a:cubicBezTo>
                <a:lnTo>
                  <a:pt x="509588" y="690563"/>
                </a:lnTo>
                <a:lnTo>
                  <a:pt x="90488" y="690563"/>
                </a:lnTo>
                <a:cubicBezTo>
                  <a:pt x="40513" y="690563"/>
                  <a:pt x="0" y="650050"/>
                  <a:pt x="0" y="600075"/>
                </a:cubicBezTo>
                <a:cubicBezTo>
                  <a:pt x="0" y="550100"/>
                  <a:pt x="40513" y="509587"/>
                  <a:pt x="90488" y="509587"/>
                </a:cubicBezTo>
                <a:lnTo>
                  <a:pt x="509588" y="509587"/>
                </a:lnTo>
                <a:lnTo>
                  <a:pt x="509588" y="90488"/>
                </a:lnTo>
                <a:cubicBezTo>
                  <a:pt x="509588" y="40513"/>
                  <a:pt x="550101" y="0"/>
                  <a:pt x="60007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sp>
        <p:nvSpPr>
          <p:cNvPr id="1675" name="Oval 13" descr="times icon" title="times icon "/>
          <p:cNvSpPr>
            <a:spLocks noChangeAspect="1"/>
          </p:cNvSpPr>
          <p:nvPr/>
        </p:nvSpPr>
        <p:spPr>
          <a:xfrm>
            <a:off x="1704615" y="2558190"/>
            <a:ext cx="151565" cy="156299"/>
          </a:xfrm>
          <a:custGeom>
            <a:avLst/>
            <a:gdLst/>
            <a:ahLst/>
            <a:cxnLst/>
            <a:rect l="l" t="t" r="r" b="b"/>
            <a:pathLst>
              <a:path w="848636" h="875139">
                <a:moveTo>
                  <a:pt x="63986" y="0"/>
                </a:moveTo>
                <a:cubicBezTo>
                  <a:pt x="87144" y="0"/>
                  <a:pt x="110302" y="8835"/>
                  <a:pt x="127971" y="26504"/>
                </a:cubicBezTo>
                <a:lnTo>
                  <a:pt x="424319" y="322852"/>
                </a:lnTo>
                <a:lnTo>
                  <a:pt x="720667" y="26504"/>
                </a:lnTo>
                <a:cubicBezTo>
                  <a:pt x="738335" y="8835"/>
                  <a:pt x="761493" y="1"/>
                  <a:pt x="784651" y="1"/>
                </a:cubicBezTo>
                <a:cubicBezTo>
                  <a:pt x="807809" y="1"/>
                  <a:pt x="830967" y="8835"/>
                  <a:pt x="848636" y="26504"/>
                </a:cubicBezTo>
                <a:cubicBezTo>
                  <a:pt x="883974" y="61842"/>
                  <a:pt x="883974" y="119136"/>
                  <a:pt x="848636" y="154474"/>
                </a:cubicBezTo>
                <a:lnTo>
                  <a:pt x="552288" y="450821"/>
                </a:lnTo>
                <a:cubicBezTo>
                  <a:pt x="651071" y="549604"/>
                  <a:pt x="749853" y="648387"/>
                  <a:pt x="848636" y="747170"/>
                </a:cubicBezTo>
                <a:cubicBezTo>
                  <a:pt x="883974" y="782508"/>
                  <a:pt x="883974" y="839802"/>
                  <a:pt x="848636" y="875139"/>
                </a:cubicBezTo>
                <a:lnTo>
                  <a:pt x="848636" y="875138"/>
                </a:lnTo>
                <a:cubicBezTo>
                  <a:pt x="813298" y="910475"/>
                  <a:pt x="756004" y="910475"/>
                  <a:pt x="720667" y="875138"/>
                </a:cubicBezTo>
                <a:lnTo>
                  <a:pt x="424319" y="578790"/>
                </a:lnTo>
                <a:cubicBezTo>
                  <a:pt x="325536" y="677573"/>
                  <a:pt x="226753" y="776356"/>
                  <a:pt x="127970" y="875138"/>
                </a:cubicBezTo>
                <a:cubicBezTo>
                  <a:pt x="92632" y="910476"/>
                  <a:pt x="35338" y="910476"/>
                  <a:pt x="0" y="875138"/>
                </a:cubicBezTo>
                <a:lnTo>
                  <a:pt x="2" y="875138"/>
                </a:lnTo>
                <a:cubicBezTo>
                  <a:pt x="-35336" y="839801"/>
                  <a:pt x="-35336" y="782507"/>
                  <a:pt x="2" y="747169"/>
                </a:cubicBezTo>
                <a:lnTo>
                  <a:pt x="296350" y="450821"/>
                </a:lnTo>
                <a:lnTo>
                  <a:pt x="2" y="154473"/>
                </a:lnTo>
                <a:cubicBezTo>
                  <a:pt x="-35336" y="119135"/>
                  <a:pt x="-35336" y="61841"/>
                  <a:pt x="2" y="26504"/>
                </a:cubicBezTo>
                <a:cubicBezTo>
                  <a:pt x="17671" y="8835"/>
                  <a:pt x="40828" y="0"/>
                  <a:pt x="6398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sp>
        <p:nvSpPr>
          <p:cNvPr id="1676" name="Rectangle 15" descr="equals icon" title="equals icon "/>
          <p:cNvSpPr>
            <a:spLocks noChangeAspect="1"/>
          </p:cNvSpPr>
          <p:nvPr/>
        </p:nvSpPr>
        <p:spPr>
          <a:xfrm>
            <a:off x="2050712" y="2573359"/>
            <a:ext cx="219071" cy="125961"/>
          </a:xfrm>
          <a:custGeom>
            <a:avLst/>
            <a:gdLst/>
            <a:ahLst/>
            <a:cxnLst/>
            <a:rect l="l" t="t" r="r" b="b"/>
            <a:pathLst>
              <a:path w="1556019" h="894677">
                <a:moveTo>
                  <a:pt x="117320" y="660037"/>
                </a:moveTo>
                <a:lnTo>
                  <a:pt x="1438699" y="660037"/>
                </a:lnTo>
                <a:cubicBezTo>
                  <a:pt x="1503492" y="660037"/>
                  <a:pt x="1556018" y="712563"/>
                  <a:pt x="1556018" y="777357"/>
                </a:cubicBezTo>
                <a:cubicBezTo>
                  <a:pt x="1556018" y="842151"/>
                  <a:pt x="1503492" y="894677"/>
                  <a:pt x="1438699" y="894677"/>
                </a:cubicBezTo>
                <a:cubicBezTo>
                  <a:pt x="998239" y="894677"/>
                  <a:pt x="557779" y="894676"/>
                  <a:pt x="117319" y="894676"/>
                </a:cubicBezTo>
                <a:cubicBezTo>
                  <a:pt x="52526" y="894676"/>
                  <a:pt x="0" y="842150"/>
                  <a:pt x="0" y="777356"/>
                </a:cubicBezTo>
                <a:lnTo>
                  <a:pt x="1" y="777357"/>
                </a:lnTo>
                <a:cubicBezTo>
                  <a:pt x="1" y="712563"/>
                  <a:pt x="52527" y="660037"/>
                  <a:pt x="117320" y="660037"/>
                </a:cubicBezTo>
                <a:close/>
                <a:moveTo>
                  <a:pt x="117321" y="0"/>
                </a:moveTo>
                <a:lnTo>
                  <a:pt x="1438700" y="0"/>
                </a:lnTo>
                <a:cubicBezTo>
                  <a:pt x="1503493" y="0"/>
                  <a:pt x="1556019" y="52526"/>
                  <a:pt x="1556019" y="117321"/>
                </a:cubicBezTo>
                <a:cubicBezTo>
                  <a:pt x="1556019" y="182115"/>
                  <a:pt x="1503493" y="234641"/>
                  <a:pt x="1438700" y="234641"/>
                </a:cubicBezTo>
                <a:cubicBezTo>
                  <a:pt x="998240" y="234641"/>
                  <a:pt x="557780" y="234640"/>
                  <a:pt x="117320" y="234640"/>
                </a:cubicBezTo>
                <a:cubicBezTo>
                  <a:pt x="52527" y="234640"/>
                  <a:pt x="1" y="182114"/>
                  <a:pt x="1" y="117319"/>
                </a:cubicBezTo>
                <a:lnTo>
                  <a:pt x="2" y="117321"/>
                </a:lnTo>
                <a:cubicBezTo>
                  <a:pt x="2" y="52526"/>
                  <a:pt x="52528" y="0"/>
                  <a:pt x="11732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1677" name="&quot;No&quot; Symbol 1676" descr="no icon" title="no icon "/>
          <p:cNvSpPr>
            <a:spLocks noChangeAspect="1"/>
          </p:cNvSpPr>
          <p:nvPr/>
        </p:nvSpPr>
        <p:spPr>
          <a:xfrm>
            <a:off x="2464315" y="2499179"/>
            <a:ext cx="274320" cy="274320"/>
          </a:xfrm>
          <a:prstGeom prst="noSmoking">
            <a:avLst>
              <a:gd name="adj" fmla="val 7271"/>
            </a:avLst>
          </a:prstGeom>
          <a:solidFill>
            <a:schemeClr val="tx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78" name="Freeform 20" descr="shield icon " title="shield icon "/>
          <p:cNvSpPr>
            <a:spLocks noChangeAspect="1" noEditPoints="1"/>
          </p:cNvSpPr>
          <p:nvPr/>
        </p:nvSpPr>
        <p:spPr bwMode="auto">
          <a:xfrm>
            <a:off x="2933167" y="2453459"/>
            <a:ext cx="281866" cy="365760"/>
          </a:xfrm>
          <a:custGeom>
            <a:avLst/>
            <a:gdLst>
              <a:gd name="T0" fmla="*/ 1804 w 2036"/>
              <a:gd name="T1" fmla="*/ 336 h 2642"/>
              <a:gd name="T2" fmla="*/ 1566 w 2036"/>
              <a:gd name="T3" fmla="*/ 294 h 2642"/>
              <a:gd name="T4" fmla="*/ 1344 w 2036"/>
              <a:gd name="T5" fmla="*/ 214 h 2642"/>
              <a:gd name="T6" fmla="*/ 1152 w 2036"/>
              <a:gd name="T7" fmla="*/ 98 h 2642"/>
              <a:gd name="T8" fmla="*/ 1082 w 2036"/>
              <a:gd name="T9" fmla="*/ 36 h 2642"/>
              <a:gd name="T10" fmla="*/ 1070 w 2036"/>
              <a:gd name="T11" fmla="*/ 22 h 2642"/>
              <a:gd name="T12" fmla="*/ 1018 w 2036"/>
              <a:gd name="T13" fmla="*/ 0 h 2642"/>
              <a:gd name="T14" fmla="*/ 966 w 2036"/>
              <a:gd name="T15" fmla="*/ 24 h 2642"/>
              <a:gd name="T16" fmla="*/ 932 w 2036"/>
              <a:gd name="T17" fmla="*/ 56 h 2642"/>
              <a:gd name="T18" fmla="*/ 746 w 2036"/>
              <a:gd name="T19" fmla="*/ 188 h 2642"/>
              <a:gd name="T20" fmla="*/ 508 w 2036"/>
              <a:gd name="T21" fmla="*/ 284 h 2642"/>
              <a:gd name="T22" fmla="*/ 282 w 2036"/>
              <a:gd name="T23" fmla="*/ 332 h 2642"/>
              <a:gd name="T24" fmla="*/ 66 w 2036"/>
              <a:gd name="T25" fmla="*/ 344 h 2642"/>
              <a:gd name="T26" fmla="*/ 52 w 2036"/>
              <a:gd name="T27" fmla="*/ 346 h 2642"/>
              <a:gd name="T28" fmla="*/ 4 w 2036"/>
              <a:gd name="T29" fmla="*/ 386 h 2642"/>
              <a:gd name="T30" fmla="*/ 0 w 2036"/>
              <a:gd name="T31" fmla="*/ 1280 h 2642"/>
              <a:gd name="T32" fmla="*/ 58 w 2036"/>
              <a:gd name="T33" fmla="*/ 1656 h 2642"/>
              <a:gd name="T34" fmla="*/ 224 w 2036"/>
              <a:gd name="T35" fmla="*/ 2036 h 2642"/>
              <a:gd name="T36" fmla="*/ 428 w 2036"/>
              <a:gd name="T37" fmla="*/ 2294 h 2642"/>
              <a:gd name="T38" fmla="*/ 552 w 2036"/>
              <a:gd name="T39" fmla="*/ 2404 h 2642"/>
              <a:gd name="T40" fmla="*/ 824 w 2036"/>
              <a:gd name="T41" fmla="*/ 2574 h 2642"/>
              <a:gd name="T42" fmla="*/ 1010 w 2036"/>
              <a:gd name="T43" fmla="*/ 2642 h 2642"/>
              <a:gd name="T44" fmla="*/ 1038 w 2036"/>
              <a:gd name="T45" fmla="*/ 2640 h 2642"/>
              <a:gd name="T46" fmla="*/ 1324 w 2036"/>
              <a:gd name="T47" fmla="*/ 2514 h 2642"/>
              <a:gd name="T48" fmla="*/ 1516 w 2036"/>
              <a:gd name="T49" fmla="*/ 2378 h 2642"/>
              <a:gd name="T50" fmla="*/ 1664 w 2036"/>
              <a:gd name="T51" fmla="*/ 2234 h 2642"/>
              <a:gd name="T52" fmla="*/ 1890 w 2036"/>
              <a:gd name="T53" fmla="*/ 1890 h 2642"/>
              <a:gd name="T54" fmla="*/ 2016 w 2036"/>
              <a:gd name="T55" fmla="*/ 1492 h 2642"/>
              <a:gd name="T56" fmla="*/ 2036 w 2036"/>
              <a:gd name="T57" fmla="*/ 412 h 2642"/>
              <a:gd name="T58" fmla="*/ 2018 w 2036"/>
              <a:gd name="T59" fmla="*/ 364 h 2642"/>
              <a:gd name="T60" fmla="*/ 1970 w 2036"/>
              <a:gd name="T61" fmla="*/ 344 h 2642"/>
              <a:gd name="T62" fmla="*/ 1902 w 2036"/>
              <a:gd name="T63" fmla="*/ 1242 h 2642"/>
              <a:gd name="T64" fmla="*/ 1848 w 2036"/>
              <a:gd name="T65" fmla="*/ 1622 h 2642"/>
              <a:gd name="T66" fmla="*/ 1696 w 2036"/>
              <a:gd name="T67" fmla="*/ 1966 h 2642"/>
              <a:gd name="T68" fmla="*/ 1458 w 2036"/>
              <a:gd name="T69" fmla="*/ 2250 h 2642"/>
              <a:gd name="T70" fmla="*/ 1290 w 2036"/>
              <a:gd name="T71" fmla="*/ 2378 h 2642"/>
              <a:gd name="T72" fmla="*/ 1088 w 2036"/>
              <a:gd name="T73" fmla="*/ 2480 h 2642"/>
              <a:gd name="T74" fmla="*/ 998 w 2036"/>
              <a:gd name="T75" fmla="*/ 2498 h 2642"/>
              <a:gd name="T76" fmla="*/ 766 w 2036"/>
              <a:gd name="T77" fmla="*/ 2390 h 2642"/>
              <a:gd name="T78" fmla="*/ 588 w 2036"/>
              <a:gd name="T79" fmla="*/ 2260 h 2642"/>
              <a:gd name="T80" fmla="*/ 388 w 2036"/>
              <a:gd name="T81" fmla="*/ 2040 h 2642"/>
              <a:gd name="T82" fmla="*/ 242 w 2036"/>
              <a:gd name="T83" fmla="*/ 1780 h 2642"/>
              <a:gd name="T84" fmla="*/ 156 w 2036"/>
              <a:gd name="T85" fmla="*/ 1488 h 2642"/>
              <a:gd name="T86" fmla="*/ 134 w 2036"/>
              <a:gd name="T87" fmla="*/ 1238 h 2642"/>
              <a:gd name="T88" fmla="*/ 386 w 2036"/>
              <a:gd name="T89" fmla="*/ 452 h 2642"/>
              <a:gd name="T90" fmla="*/ 716 w 2036"/>
              <a:gd name="T91" fmla="*/ 352 h 2642"/>
              <a:gd name="T92" fmla="*/ 934 w 2036"/>
              <a:gd name="T93" fmla="*/ 228 h 2642"/>
              <a:gd name="T94" fmla="*/ 1018 w 2036"/>
              <a:gd name="T95" fmla="*/ 162 h 2642"/>
              <a:gd name="T96" fmla="*/ 1190 w 2036"/>
              <a:gd name="T97" fmla="*/ 286 h 2642"/>
              <a:gd name="T98" fmla="*/ 1426 w 2036"/>
              <a:gd name="T99" fmla="*/ 394 h 2642"/>
              <a:gd name="T100" fmla="*/ 1642 w 2036"/>
              <a:gd name="T101" fmla="*/ 450 h 2642"/>
              <a:gd name="T102" fmla="*/ 1902 w 2036"/>
              <a:gd name="T103" fmla="*/ 478 h 2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036" h="2642">
                <a:moveTo>
                  <a:pt x="1970" y="344"/>
                </a:moveTo>
                <a:lnTo>
                  <a:pt x="1970" y="344"/>
                </a:lnTo>
                <a:lnTo>
                  <a:pt x="1912" y="344"/>
                </a:lnTo>
                <a:lnTo>
                  <a:pt x="1856" y="342"/>
                </a:lnTo>
                <a:lnTo>
                  <a:pt x="1804" y="336"/>
                </a:lnTo>
                <a:lnTo>
                  <a:pt x="1752" y="330"/>
                </a:lnTo>
                <a:lnTo>
                  <a:pt x="1702" y="324"/>
                </a:lnTo>
                <a:lnTo>
                  <a:pt x="1654" y="316"/>
                </a:lnTo>
                <a:lnTo>
                  <a:pt x="1610" y="306"/>
                </a:lnTo>
                <a:lnTo>
                  <a:pt x="1566" y="294"/>
                </a:lnTo>
                <a:lnTo>
                  <a:pt x="1524" y="282"/>
                </a:lnTo>
                <a:lnTo>
                  <a:pt x="1484" y="270"/>
                </a:lnTo>
                <a:lnTo>
                  <a:pt x="1446" y="256"/>
                </a:lnTo>
                <a:lnTo>
                  <a:pt x="1410" y="242"/>
                </a:lnTo>
                <a:lnTo>
                  <a:pt x="1344" y="214"/>
                </a:lnTo>
                <a:lnTo>
                  <a:pt x="1286" y="184"/>
                </a:lnTo>
                <a:lnTo>
                  <a:pt x="1286" y="184"/>
                </a:lnTo>
                <a:lnTo>
                  <a:pt x="1234" y="154"/>
                </a:lnTo>
                <a:lnTo>
                  <a:pt x="1190" y="124"/>
                </a:lnTo>
                <a:lnTo>
                  <a:pt x="1152" y="98"/>
                </a:lnTo>
                <a:lnTo>
                  <a:pt x="1122" y="72"/>
                </a:lnTo>
                <a:lnTo>
                  <a:pt x="1122" y="72"/>
                </a:lnTo>
                <a:lnTo>
                  <a:pt x="1100" y="52"/>
                </a:lnTo>
                <a:lnTo>
                  <a:pt x="1082" y="36"/>
                </a:lnTo>
                <a:lnTo>
                  <a:pt x="1082" y="36"/>
                </a:lnTo>
                <a:lnTo>
                  <a:pt x="1072" y="26"/>
                </a:lnTo>
                <a:lnTo>
                  <a:pt x="1072" y="26"/>
                </a:lnTo>
                <a:lnTo>
                  <a:pt x="1070" y="24"/>
                </a:lnTo>
                <a:lnTo>
                  <a:pt x="1070" y="24"/>
                </a:lnTo>
                <a:lnTo>
                  <a:pt x="1070" y="22"/>
                </a:lnTo>
                <a:lnTo>
                  <a:pt x="1070" y="22"/>
                </a:lnTo>
                <a:lnTo>
                  <a:pt x="1058" y="12"/>
                </a:lnTo>
                <a:lnTo>
                  <a:pt x="1046" y="6"/>
                </a:lnTo>
                <a:lnTo>
                  <a:pt x="1032" y="0"/>
                </a:lnTo>
                <a:lnTo>
                  <a:pt x="1018" y="0"/>
                </a:lnTo>
                <a:lnTo>
                  <a:pt x="1018" y="0"/>
                </a:lnTo>
                <a:lnTo>
                  <a:pt x="1004" y="0"/>
                </a:lnTo>
                <a:lnTo>
                  <a:pt x="990" y="6"/>
                </a:lnTo>
                <a:lnTo>
                  <a:pt x="978" y="12"/>
                </a:lnTo>
                <a:lnTo>
                  <a:pt x="966" y="24"/>
                </a:lnTo>
                <a:lnTo>
                  <a:pt x="966" y="24"/>
                </a:lnTo>
                <a:lnTo>
                  <a:pt x="966" y="24"/>
                </a:lnTo>
                <a:lnTo>
                  <a:pt x="966" y="24"/>
                </a:lnTo>
                <a:lnTo>
                  <a:pt x="950" y="40"/>
                </a:lnTo>
                <a:lnTo>
                  <a:pt x="932" y="56"/>
                </a:lnTo>
                <a:lnTo>
                  <a:pt x="910" y="78"/>
                </a:lnTo>
                <a:lnTo>
                  <a:pt x="878" y="102"/>
                </a:lnTo>
                <a:lnTo>
                  <a:pt x="840" y="128"/>
                </a:lnTo>
                <a:lnTo>
                  <a:pt x="796" y="158"/>
                </a:lnTo>
                <a:lnTo>
                  <a:pt x="746" y="188"/>
                </a:lnTo>
                <a:lnTo>
                  <a:pt x="686" y="216"/>
                </a:lnTo>
                <a:lnTo>
                  <a:pt x="620" y="246"/>
                </a:lnTo>
                <a:lnTo>
                  <a:pt x="584" y="258"/>
                </a:lnTo>
                <a:lnTo>
                  <a:pt x="548" y="272"/>
                </a:lnTo>
                <a:lnTo>
                  <a:pt x="508" y="284"/>
                </a:lnTo>
                <a:lnTo>
                  <a:pt x="466" y="296"/>
                </a:lnTo>
                <a:lnTo>
                  <a:pt x="424" y="306"/>
                </a:lnTo>
                <a:lnTo>
                  <a:pt x="378" y="316"/>
                </a:lnTo>
                <a:lnTo>
                  <a:pt x="332" y="324"/>
                </a:lnTo>
                <a:lnTo>
                  <a:pt x="282" y="332"/>
                </a:lnTo>
                <a:lnTo>
                  <a:pt x="232" y="338"/>
                </a:lnTo>
                <a:lnTo>
                  <a:pt x="178" y="342"/>
                </a:lnTo>
                <a:lnTo>
                  <a:pt x="124" y="344"/>
                </a:lnTo>
                <a:lnTo>
                  <a:pt x="66" y="344"/>
                </a:lnTo>
                <a:lnTo>
                  <a:pt x="66" y="344"/>
                </a:lnTo>
                <a:lnTo>
                  <a:pt x="66" y="344"/>
                </a:lnTo>
                <a:lnTo>
                  <a:pt x="66" y="344"/>
                </a:lnTo>
                <a:lnTo>
                  <a:pt x="66" y="344"/>
                </a:lnTo>
                <a:lnTo>
                  <a:pt x="66" y="344"/>
                </a:lnTo>
                <a:lnTo>
                  <a:pt x="52" y="346"/>
                </a:lnTo>
                <a:lnTo>
                  <a:pt x="40" y="350"/>
                </a:lnTo>
                <a:lnTo>
                  <a:pt x="28" y="356"/>
                </a:lnTo>
                <a:lnTo>
                  <a:pt x="18" y="364"/>
                </a:lnTo>
                <a:lnTo>
                  <a:pt x="10" y="374"/>
                </a:lnTo>
                <a:lnTo>
                  <a:pt x="4" y="386"/>
                </a:lnTo>
                <a:lnTo>
                  <a:pt x="0" y="398"/>
                </a:lnTo>
                <a:lnTo>
                  <a:pt x="0" y="412"/>
                </a:lnTo>
                <a:lnTo>
                  <a:pt x="0" y="1238"/>
                </a:lnTo>
                <a:lnTo>
                  <a:pt x="0" y="1238"/>
                </a:lnTo>
                <a:lnTo>
                  <a:pt x="0" y="1280"/>
                </a:lnTo>
                <a:lnTo>
                  <a:pt x="2" y="1324"/>
                </a:lnTo>
                <a:lnTo>
                  <a:pt x="8" y="1408"/>
                </a:lnTo>
                <a:lnTo>
                  <a:pt x="20" y="1492"/>
                </a:lnTo>
                <a:lnTo>
                  <a:pt x="36" y="1574"/>
                </a:lnTo>
                <a:lnTo>
                  <a:pt x="58" y="1656"/>
                </a:lnTo>
                <a:lnTo>
                  <a:pt x="82" y="1736"/>
                </a:lnTo>
                <a:lnTo>
                  <a:pt x="112" y="1814"/>
                </a:lnTo>
                <a:lnTo>
                  <a:pt x="146" y="1890"/>
                </a:lnTo>
                <a:lnTo>
                  <a:pt x="182" y="1964"/>
                </a:lnTo>
                <a:lnTo>
                  <a:pt x="224" y="2036"/>
                </a:lnTo>
                <a:lnTo>
                  <a:pt x="270" y="2104"/>
                </a:lnTo>
                <a:lnTo>
                  <a:pt x="318" y="2172"/>
                </a:lnTo>
                <a:lnTo>
                  <a:pt x="372" y="2234"/>
                </a:lnTo>
                <a:lnTo>
                  <a:pt x="400" y="2264"/>
                </a:lnTo>
                <a:lnTo>
                  <a:pt x="428" y="2294"/>
                </a:lnTo>
                <a:lnTo>
                  <a:pt x="458" y="2322"/>
                </a:lnTo>
                <a:lnTo>
                  <a:pt x="488" y="2350"/>
                </a:lnTo>
                <a:lnTo>
                  <a:pt x="520" y="2378"/>
                </a:lnTo>
                <a:lnTo>
                  <a:pt x="552" y="2404"/>
                </a:lnTo>
                <a:lnTo>
                  <a:pt x="552" y="2404"/>
                </a:lnTo>
                <a:lnTo>
                  <a:pt x="604" y="2444"/>
                </a:lnTo>
                <a:lnTo>
                  <a:pt x="658" y="2480"/>
                </a:lnTo>
                <a:lnTo>
                  <a:pt x="712" y="2514"/>
                </a:lnTo>
                <a:lnTo>
                  <a:pt x="768" y="2544"/>
                </a:lnTo>
                <a:lnTo>
                  <a:pt x="824" y="2574"/>
                </a:lnTo>
                <a:lnTo>
                  <a:pt x="882" y="2598"/>
                </a:lnTo>
                <a:lnTo>
                  <a:pt x="940" y="2620"/>
                </a:lnTo>
                <a:lnTo>
                  <a:pt x="1000" y="2640"/>
                </a:lnTo>
                <a:lnTo>
                  <a:pt x="1000" y="2640"/>
                </a:lnTo>
                <a:lnTo>
                  <a:pt x="1010" y="2642"/>
                </a:lnTo>
                <a:lnTo>
                  <a:pt x="1018" y="2642"/>
                </a:lnTo>
                <a:lnTo>
                  <a:pt x="1018" y="2642"/>
                </a:lnTo>
                <a:lnTo>
                  <a:pt x="1026" y="2642"/>
                </a:lnTo>
                <a:lnTo>
                  <a:pt x="1038" y="2640"/>
                </a:lnTo>
                <a:lnTo>
                  <a:pt x="1038" y="2640"/>
                </a:lnTo>
                <a:lnTo>
                  <a:pt x="1096" y="2620"/>
                </a:lnTo>
                <a:lnTo>
                  <a:pt x="1154" y="2598"/>
                </a:lnTo>
                <a:lnTo>
                  <a:pt x="1212" y="2574"/>
                </a:lnTo>
                <a:lnTo>
                  <a:pt x="1268" y="2544"/>
                </a:lnTo>
                <a:lnTo>
                  <a:pt x="1324" y="2514"/>
                </a:lnTo>
                <a:lnTo>
                  <a:pt x="1378" y="2480"/>
                </a:lnTo>
                <a:lnTo>
                  <a:pt x="1432" y="2444"/>
                </a:lnTo>
                <a:lnTo>
                  <a:pt x="1484" y="2404"/>
                </a:lnTo>
                <a:lnTo>
                  <a:pt x="1484" y="2404"/>
                </a:lnTo>
                <a:lnTo>
                  <a:pt x="1516" y="2378"/>
                </a:lnTo>
                <a:lnTo>
                  <a:pt x="1548" y="2350"/>
                </a:lnTo>
                <a:lnTo>
                  <a:pt x="1578" y="2322"/>
                </a:lnTo>
                <a:lnTo>
                  <a:pt x="1608" y="2294"/>
                </a:lnTo>
                <a:lnTo>
                  <a:pt x="1636" y="2264"/>
                </a:lnTo>
                <a:lnTo>
                  <a:pt x="1664" y="2234"/>
                </a:lnTo>
                <a:lnTo>
                  <a:pt x="1718" y="2172"/>
                </a:lnTo>
                <a:lnTo>
                  <a:pt x="1766" y="2104"/>
                </a:lnTo>
                <a:lnTo>
                  <a:pt x="1812" y="2036"/>
                </a:lnTo>
                <a:lnTo>
                  <a:pt x="1854" y="1964"/>
                </a:lnTo>
                <a:lnTo>
                  <a:pt x="1890" y="1890"/>
                </a:lnTo>
                <a:lnTo>
                  <a:pt x="1924" y="1814"/>
                </a:lnTo>
                <a:lnTo>
                  <a:pt x="1954" y="1736"/>
                </a:lnTo>
                <a:lnTo>
                  <a:pt x="1978" y="1656"/>
                </a:lnTo>
                <a:lnTo>
                  <a:pt x="2000" y="1576"/>
                </a:lnTo>
                <a:lnTo>
                  <a:pt x="2016" y="1492"/>
                </a:lnTo>
                <a:lnTo>
                  <a:pt x="2028" y="1408"/>
                </a:lnTo>
                <a:lnTo>
                  <a:pt x="2034" y="1324"/>
                </a:lnTo>
                <a:lnTo>
                  <a:pt x="2036" y="1280"/>
                </a:lnTo>
                <a:lnTo>
                  <a:pt x="2036" y="1238"/>
                </a:lnTo>
                <a:lnTo>
                  <a:pt x="2036" y="412"/>
                </a:lnTo>
                <a:lnTo>
                  <a:pt x="2036" y="412"/>
                </a:lnTo>
                <a:lnTo>
                  <a:pt x="2036" y="398"/>
                </a:lnTo>
                <a:lnTo>
                  <a:pt x="2032" y="386"/>
                </a:lnTo>
                <a:lnTo>
                  <a:pt x="2026" y="374"/>
                </a:lnTo>
                <a:lnTo>
                  <a:pt x="2018" y="364"/>
                </a:lnTo>
                <a:lnTo>
                  <a:pt x="2008" y="356"/>
                </a:lnTo>
                <a:lnTo>
                  <a:pt x="1996" y="350"/>
                </a:lnTo>
                <a:lnTo>
                  <a:pt x="1984" y="346"/>
                </a:lnTo>
                <a:lnTo>
                  <a:pt x="1970" y="344"/>
                </a:lnTo>
                <a:lnTo>
                  <a:pt x="1970" y="344"/>
                </a:lnTo>
                <a:close/>
                <a:moveTo>
                  <a:pt x="1902" y="1238"/>
                </a:moveTo>
                <a:lnTo>
                  <a:pt x="1902" y="1238"/>
                </a:lnTo>
                <a:lnTo>
                  <a:pt x="1902" y="1238"/>
                </a:lnTo>
                <a:lnTo>
                  <a:pt x="1902" y="1242"/>
                </a:lnTo>
                <a:lnTo>
                  <a:pt x="1902" y="1242"/>
                </a:lnTo>
                <a:lnTo>
                  <a:pt x="1900" y="1320"/>
                </a:lnTo>
                <a:lnTo>
                  <a:pt x="1894" y="1396"/>
                </a:lnTo>
                <a:lnTo>
                  <a:pt x="1882" y="1474"/>
                </a:lnTo>
                <a:lnTo>
                  <a:pt x="1868" y="1548"/>
                </a:lnTo>
                <a:lnTo>
                  <a:pt x="1848" y="1622"/>
                </a:lnTo>
                <a:lnTo>
                  <a:pt x="1826" y="1694"/>
                </a:lnTo>
                <a:lnTo>
                  <a:pt x="1798" y="1766"/>
                </a:lnTo>
                <a:lnTo>
                  <a:pt x="1768" y="1834"/>
                </a:lnTo>
                <a:lnTo>
                  <a:pt x="1734" y="1902"/>
                </a:lnTo>
                <a:lnTo>
                  <a:pt x="1696" y="1966"/>
                </a:lnTo>
                <a:lnTo>
                  <a:pt x="1656" y="2028"/>
                </a:lnTo>
                <a:lnTo>
                  <a:pt x="1612" y="2088"/>
                </a:lnTo>
                <a:lnTo>
                  <a:pt x="1564" y="2146"/>
                </a:lnTo>
                <a:lnTo>
                  <a:pt x="1512" y="2200"/>
                </a:lnTo>
                <a:lnTo>
                  <a:pt x="1458" y="2250"/>
                </a:lnTo>
                <a:lnTo>
                  <a:pt x="1402" y="2298"/>
                </a:lnTo>
                <a:lnTo>
                  <a:pt x="1402" y="2298"/>
                </a:lnTo>
                <a:lnTo>
                  <a:pt x="1346" y="2340"/>
                </a:lnTo>
                <a:lnTo>
                  <a:pt x="1290" y="2378"/>
                </a:lnTo>
                <a:lnTo>
                  <a:pt x="1290" y="2378"/>
                </a:lnTo>
                <a:lnTo>
                  <a:pt x="1224" y="2416"/>
                </a:lnTo>
                <a:lnTo>
                  <a:pt x="1190" y="2434"/>
                </a:lnTo>
                <a:lnTo>
                  <a:pt x="1156" y="2450"/>
                </a:lnTo>
                <a:lnTo>
                  <a:pt x="1122" y="2466"/>
                </a:lnTo>
                <a:lnTo>
                  <a:pt x="1088" y="2480"/>
                </a:lnTo>
                <a:lnTo>
                  <a:pt x="1054" y="2492"/>
                </a:lnTo>
                <a:lnTo>
                  <a:pt x="1018" y="2504"/>
                </a:lnTo>
                <a:lnTo>
                  <a:pt x="1018" y="2504"/>
                </a:lnTo>
                <a:lnTo>
                  <a:pt x="998" y="2498"/>
                </a:lnTo>
                <a:lnTo>
                  <a:pt x="998" y="2498"/>
                </a:lnTo>
                <a:lnTo>
                  <a:pt x="950" y="2480"/>
                </a:lnTo>
                <a:lnTo>
                  <a:pt x="904" y="2462"/>
                </a:lnTo>
                <a:lnTo>
                  <a:pt x="858" y="2440"/>
                </a:lnTo>
                <a:lnTo>
                  <a:pt x="812" y="2416"/>
                </a:lnTo>
                <a:lnTo>
                  <a:pt x="766" y="2390"/>
                </a:lnTo>
                <a:lnTo>
                  <a:pt x="722" y="2362"/>
                </a:lnTo>
                <a:lnTo>
                  <a:pt x="678" y="2330"/>
                </a:lnTo>
                <a:lnTo>
                  <a:pt x="634" y="2298"/>
                </a:lnTo>
                <a:lnTo>
                  <a:pt x="634" y="2298"/>
                </a:lnTo>
                <a:lnTo>
                  <a:pt x="588" y="2260"/>
                </a:lnTo>
                <a:lnTo>
                  <a:pt x="544" y="2220"/>
                </a:lnTo>
                <a:lnTo>
                  <a:pt x="502" y="2178"/>
                </a:lnTo>
                <a:lnTo>
                  <a:pt x="462" y="2134"/>
                </a:lnTo>
                <a:lnTo>
                  <a:pt x="424" y="2088"/>
                </a:lnTo>
                <a:lnTo>
                  <a:pt x="388" y="2040"/>
                </a:lnTo>
                <a:lnTo>
                  <a:pt x="356" y="1992"/>
                </a:lnTo>
                <a:lnTo>
                  <a:pt x="324" y="1940"/>
                </a:lnTo>
                <a:lnTo>
                  <a:pt x="294" y="1888"/>
                </a:lnTo>
                <a:lnTo>
                  <a:pt x="268" y="1834"/>
                </a:lnTo>
                <a:lnTo>
                  <a:pt x="242" y="1780"/>
                </a:lnTo>
                <a:lnTo>
                  <a:pt x="220" y="1724"/>
                </a:lnTo>
                <a:lnTo>
                  <a:pt x="200" y="1666"/>
                </a:lnTo>
                <a:lnTo>
                  <a:pt x="184" y="1608"/>
                </a:lnTo>
                <a:lnTo>
                  <a:pt x="168" y="1548"/>
                </a:lnTo>
                <a:lnTo>
                  <a:pt x="156" y="1488"/>
                </a:lnTo>
                <a:lnTo>
                  <a:pt x="156" y="1488"/>
                </a:lnTo>
                <a:lnTo>
                  <a:pt x="146" y="1426"/>
                </a:lnTo>
                <a:lnTo>
                  <a:pt x="140" y="1364"/>
                </a:lnTo>
                <a:lnTo>
                  <a:pt x="136" y="1302"/>
                </a:lnTo>
                <a:lnTo>
                  <a:pt x="134" y="1238"/>
                </a:lnTo>
                <a:lnTo>
                  <a:pt x="134" y="478"/>
                </a:lnTo>
                <a:lnTo>
                  <a:pt x="134" y="478"/>
                </a:lnTo>
                <a:lnTo>
                  <a:pt x="222" y="474"/>
                </a:lnTo>
                <a:lnTo>
                  <a:pt x="308" y="464"/>
                </a:lnTo>
                <a:lnTo>
                  <a:pt x="386" y="452"/>
                </a:lnTo>
                <a:lnTo>
                  <a:pt x="462" y="436"/>
                </a:lnTo>
                <a:lnTo>
                  <a:pt x="532" y="418"/>
                </a:lnTo>
                <a:lnTo>
                  <a:pt x="598" y="398"/>
                </a:lnTo>
                <a:lnTo>
                  <a:pt x="660" y="376"/>
                </a:lnTo>
                <a:lnTo>
                  <a:pt x="716" y="352"/>
                </a:lnTo>
                <a:lnTo>
                  <a:pt x="768" y="328"/>
                </a:lnTo>
                <a:lnTo>
                  <a:pt x="816" y="302"/>
                </a:lnTo>
                <a:lnTo>
                  <a:pt x="860" y="278"/>
                </a:lnTo>
                <a:lnTo>
                  <a:pt x="898" y="252"/>
                </a:lnTo>
                <a:lnTo>
                  <a:pt x="934" y="228"/>
                </a:lnTo>
                <a:lnTo>
                  <a:pt x="964" y="206"/>
                </a:lnTo>
                <a:lnTo>
                  <a:pt x="992" y="184"/>
                </a:lnTo>
                <a:lnTo>
                  <a:pt x="1014" y="164"/>
                </a:lnTo>
                <a:lnTo>
                  <a:pt x="1014" y="164"/>
                </a:lnTo>
                <a:lnTo>
                  <a:pt x="1018" y="162"/>
                </a:lnTo>
                <a:lnTo>
                  <a:pt x="1018" y="162"/>
                </a:lnTo>
                <a:lnTo>
                  <a:pt x="1054" y="192"/>
                </a:lnTo>
                <a:lnTo>
                  <a:pt x="1100" y="228"/>
                </a:lnTo>
                <a:lnTo>
                  <a:pt x="1158" y="266"/>
                </a:lnTo>
                <a:lnTo>
                  <a:pt x="1190" y="286"/>
                </a:lnTo>
                <a:lnTo>
                  <a:pt x="1224" y="304"/>
                </a:lnTo>
                <a:lnTo>
                  <a:pt x="1224" y="304"/>
                </a:lnTo>
                <a:lnTo>
                  <a:pt x="1284" y="336"/>
                </a:lnTo>
                <a:lnTo>
                  <a:pt x="1352" y="366"/>
                </a:lnTo>
                <a:lnTo>
                  <a:pt x="1426" y="394"/>
                </a:lnTo>
                <a:lnTo>
                  <a:pt x="1466" y="406"/>
                </a:lnTo>
                <a:lnTo>
                  <a:pt x="1506" y="418"/>
                </a:lnTo>
                <a:lnTo>
                  <a:pt x="1550" y="430"/>
                </a:lnTo>
                <a:lnTo>
                  <a:pt x="1594" y="440"/>
                </a:lnTo>
                <a:lnTo>
                  <a:pt x="1642" y="450"/>
                </a:lnTo>
                <a:lnTo>
                  <a:pt x="1690" y="458"/>
                </a:lnTo>
                <a:lnTo>
                  <a:pt x="1740" y="466"/>
                </a:lnTo>
                <a:lnTo>
                  <a:pt x="1792" y="472"/>
                </a:lnTo>
                <a:lnTo>
                  <a:pt x="1846" y="476"/>
                </a:lnTo>
                <a:lnTo>
                  <a:pt x="1902" y="478"/>
                </a:lnTo>
                <a:lnTo>
                  <a:pt x="1902" y="1238"/>
                </a:lnTo>
                <a:lnTo>
                  <a:pt x="1902" y="1238"/>
                </a:lnTo>
                <a:lnTo>
                  <a:pt x="1902" y="1238"/>
                </a:lnTo>
                <a:lnTo>
                  <a:pt x="1902" y="12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>
              <a:latin typeface="+mj-lt"/>
            </a:endParaRPr>
          </a:p>
        </p:txBody>
      </p:sp>
      <p:sp>
        <p:nvSpPr>
          <p:cNvPr id="1706" name="Freeform 5" descr="analytics icon" title="analytics icon "/>
          <p:cNvSpPr>
            <a:spLocks noChangeAspect="1" noEditPoints="1"/>
          </p:cNvSpPr>
          <p:nvPr/>
        </p:nvSpPr>
        <p:spPr bwMode="auto">
          <a:xfrm>
            <a:off x="3409565" y="2487187"/>
            <a:ext cx="457200" cy="298304"/>
          </a:xfrm>
          <a:custGeom>
            <a:avLst/>
            <a:gdLst>
              <a:gd name="T0" fmla="*/ 4575 w 4575"/>
              <a:gd name="T1" fmla="*/ 21 h 2985"/>
              <a:gd name="T2" fmla="*/ 3272 w 4575"/>
              <a:gd name="T3" fmla="*/ 1257 h 2985"/>
              <a:gd name="T4" fmla="*/ 3087 w 4575"/>
              <a:gd name="T5" fmla="*/ 1293 h 2985"/>
              <a:gd name="T6" fmla="*/ 2984 w 4575"/>
              <a:gd name="T7" fmla="*/ 1137 h 2985"/>
              <a:gd name="T8" fmla="*/ 3087 w 4575"/>
              <a:gd name="T9" fmla="*/ 981 h 2985"/>
              <a:gd name="T10" fmla="*/ 3272 w 4575"/>
              <a:gd name="T11" fmla="*/ 1017 h 2985"/>
              <a:gd name="T12" fmla="*/ 2382 w 4575"/>
              <a:gd name="T13" fmla="*/ 2079 h 2985"/>
              <a:gd name="T14" fmla="*/ 2236 w 4575"/>
              <a:gd name="T15" fmla="*/ 2198 h 2985"/>
              <a:gd name="T16" fmla="*/ 2071 w 4575"/>
              <a:gd name="T17" fmla="*/ 2110 h 2985"/>
              <a:gd name="T18" fmla="*/ 2089 w 4575"/>
              <a:gd name="T19" fmla="*/ 1922 h 2985"/>
              <a:gd name="T20" fmla="*/ 2270 w 4575"/>
              <a:gd name="T21" fmla="*/ 1867 h 2985"/>
              <a:gd name="T22" fmla="*/ 2388 w 4575"/>
              <a:gd name="T23" fmla="*/ 2011 h 2985"/>
              <a:gd name="T24" fmla="*/ 849 w 4575"/>
              <a:gd name="T25" fmla="*/ 625 h 2985"/>
              <a:gd name="T26" fmla="*/ 1038 w 4575"/>
              <a:gd name="T27" fmla="*/ 644 h 2985"/>
              <a:gd name="T28" fmla="*/ 1090 w 4575"/>
              <a:gd name="T29" fmla="*/ 824 h 2985"/>
              <a:gd name="T30" fmla="*/ 947 w 4575"/>
              <a:gd name="T31" fmla="*/ 943 h 2985"/>
              <a:gd name="T32" fmla="*/ 781 w 4575"/>
              <a:gd name="T33" fmla="*/ 855 h 2985"/>
              <a:gd name="T34" fmla="*/ 3452 w 4575"/>
              <a:gd name="T35" fmla="*/ 1171 h 2985"/>
              <a:gd name="T36" fmla="*/ 3441 w 4575"/>
              <a:gd name="T37" fmla="*/ 1046 h 2985"/>
              <a:gd name="T38" fmla="*/ 3386 w 4575"/>
              <a:gd name="T39" fmla="*/ 945 h 2985"/>
              <a:gd name="T40" fmla="*/ 3296 w 4575"/>
              <a:gd name="T41" fmla="*/ 869 h 2985"/>
              <a:gd name="T42" fmla="*/ 3182 w 4575"/>
              <a:gd name="T43" fmla="*/ 836 h 2985"/>
              <a:gd name="T44" fmla="*/ 3037 w 4575"/>
              <a:gd name="T45" fmla="*/ 858 h 2985"/>
              <a:gd name="T46" fmla="*/ 2939 w 4575"/>
              <a:gd name="T47" fmla="*/ 923 h 2985"/>
              <a:gd name="T48" fmla="*/ 2875 w 4575"/>
              <a:gd name="T49" fmla="*/ 1018 h 2985"/>
              <a:gd name="T50" fmla="*/ 2852 w 4575"/>
              <a:gd name="T51" fmla="*/ 1137 h 2985"/>
              <a:gd name="T52" fmla="*/ 2872 w 4575"/>
              <a:gd name="T53" fmla="*/ 1249 h 2985"/>
              <a:gd name="T54" fmla="*/ 2390 w 4575"/>
              <a:gd name="T55" fmla="*/ 1779 h 2985"/>
              <a:gd name="T56" fmla="*/ 2298 w 4575"/>
              <a:gd name="T57" fmla="*/ 1737 h 2985"/>
              <a:gd name="T58" fmla="*/ 2191 w 4575"/>
              <a:gd name="T59" fmla="*/ 1729 h 2985"/>
              <a:gd name="T60" fmla="*/ 2089 w 4575"/>
              <a:gd name="T61" fmla="*/ 1756 h 2985"/>
              <a:gd name="T62" fmla="*/ 1199 w 4575"/>
              <a:gd name="T63" fmla="*/ 911 h 2985"/>
              <a:gd name="T64" fmla="*/ 1231 w 4575"/>
              <a:gd name="T65" fmla="*/ 799 h 2985"/>
              <a:gd name="T66" fmla="*/ 1218 w 4575"/>
              <a:gd name="T67" fmla="*/ 684 h 2985"/>
              <a:gd name="T68" fmla="*/ 1162 w 4575"/>
              <a:gd name="T69" fmla="*/ 581 h 2985"/>
              <a:gd name="T70" fmla="*/ 1074 w 4575"/>
              <a:gd name="T71" fmla="*/ 509 h 2985"/>
              <a:gd name="T72" fmla="*/ 929 w 4575"/>
              <a:gd name="T73" fmla="*/ 472 h 2985"/>
              <a:gd name="T74" fmla="*/ 787 w 4575"/>
              <a:gd name="T75" fmla="*/ 509 h 2985"/>
              <a:gd name="T76" fmla="*/ 678 w 4575"/>
              <a:gd name="T77" fmla="*/ 605 h 2985"/>
              <a:gd name="T78" fmla="*/ 630 w 4575"/>
              <a:gd name="T79" fmla="*/ 743 h 2985"/>
              <a:gd name="T80" fmla="*/ 640 w 4575"/>
              <a:gd name="T81" fmla="*/ 861 h 2985"/>
              <a:gd name="T82" fmla="*/ 4442 w 4575"/>
              <a:gd name="T83" fmla="*/ 133 h 2985"/>
              <a:gd name="T84" fmla="*/ 806 w 4575"/>
              <a:gd name="T85" fmla="*/ 1050 h 2985"/>
              <a:gd name="T86" fmla="*/ 952 w 4575"/>
              <a:gd name="T87" fmla="*/ 1075 h 2985"/>
              <a:gd name="T88" fmla="*/ 1045 w 4575"/>
              <a:gd name="T89" fmla="*/ 1053 h 2985"/>
              <a:gd name="T90" fmla="*/ 1934 w 4575"/>
              <a:gd name="T91" fmla="*/ 1929 h 2985"/>
              <a:gd name="T92" fmla="*/ 1918 w 4575"/>
              <a:gd name="T93" fmla="*/ 2029 h 2985"/>
              <a:gd name="T94" fmla="*/ 1940 w 4575"/>
              <a:gd name="T95" fmla="*/ 2146 h 2985"/>
              <a:gd name="T96" fmla="*/ 2005 w 4575"/>
              <a:gd name="T97" fmla="*/ 2242 h 2985"/>
              <a:gd name="T98" fmla="*/ 2102 w 4575"/>
              <a:gd name="T99" fmla="*/ 2307 h 2985"/>
              <a:gd name="T100" fmla="*/ 2218 w 4575"/>
              <a:gd name="T101" fmla="*/ 2332 h 2985"/>
              <a:gd name="T102" fmla="*/ 2336 w 4575"/>
              <a:gd name="T103" fmla="*/ 2308 h 2985"/>
              <a:gd name="T104" fmla="*/ 2432 w 4575"/>
              <a:gd name="T105" fmla="*/ 2244 h 2985"/>
              <a:gd name="T106" fmla="*/ 2497 w 4575"/>
              <a:gd name="T107" fmla="*/ 2148 h 2985"/>
              <a:gd name="T108" fmla="*/ 2521 w 4575"/>
              <a:gd name="T109" fmla="*/ 2030 h 2985"/>
              <a:gd name="T110" fmla="*/ 2508 w 4575"/>
              <a:gd name="T111" fmla="*/ 1942 h 2985"/>
              <a:gd name="T112" fmla="*/ 2994 w 4575"/>
              <a:gd name="T113" fmla="*/ 1393 h 2985"/>
              <a:gd name="T114" fmla="*/ 3081 w 4575"/>
              <a:gd name="T115" fmla="*/ 1429 h 2985"/>
              <a:gd name="T116" fmla="*/ 3185 w 4575"/>
              <a:gd name="T117" fmla="*/ 1436 h 2985"/>
              <a:gd name="T118" fmla="*/ 3303 w 4575"/>
              <a:gd name="T119" fmla="*/ 1399 h 2985"/>
              <a:gd name="T120" fmla="*/ 754 w 4575"/>
              <a:gd name="T121" fmla="*/ 1020 h 2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575" h="2985">
                <a:moveTo>
                  <a:pt x="4554" y="0"/>
                </a:moveTo>
                <a:lnTo>
                  <a:pt x="21" y="0"/>
                </a:lnTo>
                <a:lnTo>
                  <a:pt x="0" y="0"/>
                </a:lnTo>
                <a:lnTo>
                  <a:pt x="0" y="21"/>
                </a:lnTo>
                <a:lnTo>
                  <a:pt x="0" y="67"/>
                </a:lnTo>
                <a:lnTo>
                  <a:pt x="0" y="2964"/>
                </a:lnTo>
                <a:lnTo>
                  <a:pt x="0" y="2985"/>
                </a:lnTo>
                <a:lnTo>
                  <a:pt x="21" y="2985"/>
                </a:lnTo>
                <a:lnTo>
                  <a:pt x="4554" y="2985"/>
                </a:lnTo>
                <a:lnTo>
                  <a:pt x="4575" y="2985"/>
                </a:lnTo>
                <a:lnTo>
                  <a:pt x="4575" y="2964"/>
                </a:lnTo>
                <a:lnTo>
                  <a:pt x="4575" y="21"/>
                </a:lnTo>
                <a:lnTo>
                  <a:pt x="4575" y="0"/>
                </a:lnTo>
                <a:lnTo>
                  <a:pt x="4554" y="0"/>
                </a:lnTo>
                <a:close/>
                <a:moveTo>
                  <a:pt x="3322" y="1119"/>
                </a:moveTo>
                <a:lnTo>
                  <a:pt x="3322" y="1137"/>
                </a:lnTo>
                <a:lnTo>
                  <a:pt x="3322" y="1154"/>
                </a:lnTo>
                <a:lnTo>
                  <a:pt x="3319" y="1170"/>
                </a:lnTo>
                <a:lnTo>
                  <a:pt x="3315" y="1187"/>
                </a:lnTo>
                <a:lnTo>
                  <a:pt x="3309" y="1202"/>
                </a:lnTo>
                <a:lnTo>
                  <a:pt x="3301" y="1217"/>
                </a:lnTo>
                <a:lnTo>
                  <a:pt x="3293" y="1230"/>
                </a:lnTo>
                <a:lnTo>
                  <a:pt x="3283" y="1243"/>
                </a:lnTo>
                <a:lnTo>
                  <a:pt x="3272" y="1257"/>
                </a:lnTo>
                <a:lnTo>
                  <a:pt x="3262" y="1267"/>
                </a:lnTo>
                <a:lnTo>
                  <a:pt x="3248" y="1277"/>
                </a:lnTo>
                <a:lnTo>
                  <a:pt x="3233" y="1285"/>
                </a:lnTo>
                <a:lnTo>
                  <a:pt x="3220" y="1293"/>
                </a:lnTo>
                <a:lnTo>
                  <a:pt x="3203" y="1298"/>
                </a:lnTo>
                <a:lnTo>
                  <a:pt x="3187" y="1302"/>
                </a:lnTo>
                <a:lnTo>
                  <a:pt x="3171" y="1305"/>
                </a:lnTo>
                <a:lnTo>
                  <a:pt x="3153" y="1305"/>
                </a:lnTo>
                <a:lnTo>
                  <a:pt x="3135" y="1305"/>
                </a:lnTo>
                <a:lnTo>
                  <a:pt x="3118" y="1302"/>
                </a:lnTo>
                <a:lnTo>
                  <a:pt x="3103" y="1298"/>
                </a:lnTo>
                <a:lnTo>
                  <a:pt x="3087" y="1293"/>
                </a:lnTo>
                <a:lnTo>
                  <a:pt x="3072" y="1285"/>
                </a:lnTo>
                <a:lnTo>
                  <a:pt x="3058" y="1277"/>
                </a:lnTo>
                <a:lnTo>
                  <a:pt x="3045" y="1267"/>
                </a:lnTo>
                <a:lnTo>
                  <a:pt x="3034" y="1256"/>
                </a:lnTo>
                <a:lnTo>
                  <a:pt x="3022" y="1243"/>
                </a:lnTo>
                <a:lnTo>
                  <a:pt x="3014" y="1231"/>
                </a:lnTo>
                <a:lnTo>
                  <a:pt x="3004" y="1217"/>
                </a:lnTo>
                <a:lnTo>
                  <a:pt x="2997" y="1202"/>
                </a:lnTo>
                <a:lnTo>
                  <a:pt x="2992" y="1187"/>
                </a:lnTo>
                <a:lnTo>
                  <a:pt x="2988" y="1170"/>
                </a:lnTo>
                <a:lnTo>
                  <a:pt x="2984" y="1154"/>
                </a:lnTo>
                <a:lnTo>
                  <a:pt x="2984" y="1137"/>
                </a:lnTo>
                <a:lnTo>
                  <a:pt x="2984" y="1119"/>
                </a:lnTo>
                <a:lnTo>
                  <a:pt x="2988" y="1102"/>
                </a:lnTo>
                <a:lnTo>
                  <a:pt x="2992" y="1086"/>
                </a:lnTo>
                <a:lnTo>
                  <a:pt x="2997" y="1070"/>
                </a:lnTo>
                <a:lnTo>
                  <a:pt x="3004" y="1056"/>
                </a:lnTo>
                <a:lnTo>
                  <a:pt x="3014" y="1041"/>
                </a:lnTo>
                <a:lnTo>
                  <a:pt x="3022" y="1029"/>
                </a:lnTo>
                <a:lnTo>
                  <a:pt x="3034" y="1017"/>
                </a:lnTo>
                <a:lnTo>
                  <a:pt x="3045" y="1005"/>
                </a:lnTo>
                <a:lnTo>
                  <a:pt x="3058" y="997"/>
                </a:lnTo>
                <a:lnTo>
                  <a:pt x="3072" y="988"/>
                </a:lnTo>
                <a:lnTo>
                  <a:pt x="3087" y="981"/>
                </a:lnTo>
                <a:lnTo>
                  <a:pt x="3103" y="975"/>
                </a:lnTo>
                <a:lnTo>
                  <a:pt x="3119" y="971"/>
                </a:lnTo>
                <a:lnTo>
                  <a:pt x="3135" y="968"/>
                </a:lnTo>
                <a:lnTo>
                  <a:pt x="3153" y="968"/>
                </a:lnTo>
                <a:lnTo>
                  <a:pt x="3171" y="968"/>
                </a:lnTo>
                <a:lnTo>
                  <a:pt x="3187" y="971"/>
                </a:lnTo>
                <a:lnTo>
                  <a:pt x="3203" y="975"/>
                </a:lnTo>
                <a:lnTo>
                  <a:pt x="3220" y="981"/>
                </a:lnTo>
                <a:lnTo>
                  <a:pt x="3233" y="988"/>
                </a:lnTo>
                <a:lnTo>
                  <a:pt x="3249" y="997"/>
                </a:lnTo>
                <a:lnTo>
                  <a:pt x="3262" y="1005"/>
                </a:lnTo>
                <a:lnTo>
                  <a:pt x="3272" y="1017"/>
                </a:lnTo>
                <a:lnTo>
                  <a:pt x="3283" y="1029"/>
                </a:lnTo>
                <a:lnTo>
                  <a:pt x="3293" y="1042"/>
                </a:lnTo>
                <a:lnTo>
                  <a:pt x="3301" y="1056"/>
                </a:lnTo>
                <a:lnTo>
                  <a:pt x="3309" y="1070"/>
                </a:lnTo>
                <a:lnTo>
                  <a:pt x="3315" y="1086"/>
                </a:lnTo>
                <a:lnTo>
                  <a:pt x="3319" y="1102"/>
                </a:lnTo>
                <a:lnTo>
                  <a:pt x="3322" y="1119"/>
                </a:lnTo>
                <a:close/>
                <a:moveTo>
                  <a:pt x="2388" y="2011"/>
                </a:moveTo>
                <a:lnTo>
                  <a:pt x="2388" y="2029"/>
                </a:lnTo>
                <a:lnTo>
                  <a:pt x="2388" y="2047"/>
                </a:lnTo>
                <a:lnTo>
                  <a:pt x="2386" y="2063"/>
                </a:lnTo>
                <a:lnTo>
                  <a:pt x="2382" y="2079"/>
                </a:lnTo>
                <a:lnTo>
                  <a:pt x="2375" y="2095"/>
                </a:lnTo>
                <a:lnTo>
                  <a:pt x="2368" y="2110"/>
                </a:lnTo>
                <a:lnTo>
                  <a:pt x="2360" y="2123"/>
                </a:lnTo>
                <a:lnTo>
                  <a:pt x="2349" y="2137"/>
                </a:lnTo>
                <a:lnTo>
                  <a:pt x="2339" y="2148"/>
                </a:lnTo>
                <a:lnTo>
                  <a:pt x="2327" y="2160"/>
                </a:lnTo>
                <a:lnTo>
                  <a:pt x="2316" y="2169"/>
                </a:lnTo>
                <a:lnTo>
                  <a:pt x="2301" y="2177"/>
                </a:lnTo>
                <a:lnTo>
                  <a:pt x="2285" y="2184"/>
                </a:lnTo>
                <a:lnTo>
                  <a:pt x="2270" y="2190"/>
                </a:lnTo>
                <a:lnTo>
                  <a:pt x="2254" y="2194"/>
                </a:lnTo>
                <a:lnTo>
                  <a:pt x="2236" y="2198"/>
                </a:lnTo>
                <a:lnTo>
                  <a:pt x="2219" y="2199"/>
                </a:lnTo>
                <a:lnTo>
                  <a:pt x="2203" y="2198"/>
                </a:lnTo>
                <a:lnTo>
                  <a:pt x="2185" y="2194"/>
                </a:lnTo>
                <a:lnTo>
                  <a:pt x="2169" y="2190"/>
                </a:lnTo>
                <a:lnTo>
                  <a:pt x="2154" y="2184"/>
                </a:lnTo>
                <a:lnTo>
                  <a:pt x="2138" y="2177"/>
                </a:lnTo>
                <a:lnTo>
                  <a:pt x="2123" y="2169"/>
                </a:lnTo>
                <a:lnTo>
                  <a:pt x="2112" y="2160"/>
                </a:lnTo>
                <a:lnTo>
                  <a:pt x="2100" y="2148"/>
                </a:lnTo>
                <a:lnTo>
                  <a:pt x="2089" y="2137"/>
                </a:lnTo>
                <a:lnTo>
                  <a:pt x="2080" y="2124"/>
                </a:lnTo>
                <a:lnTo>
                  <a:pt x="2071" y="2110"/>
                </a:lnTo>
                <a:lnTo>
                  <a:pt x="2064" y="2095"/>
                </a:lnTo>
                <a:lnTo>
                  <a:pt x="2058" y="2079"/>
                </a:lnTo>
                <a:lnTo>
                  <a:pt x="2053" y="2063"/>
                </a:lnTo>
                <a:lnTo>
                  <a:pt x="2051" y="2047"/>
                </a:lnTo>
                <a:lnTo>
                  <a:pt x="2051" y="2029"/>
                </a:lnTo>
                <a:lnTo>
                  <a:pt x="2051" y="2011"/>
                </a:lnTo>
                <a:lnTo>
                  <a:pt x="2053" y="1995"/>
                </a:lnTo>
                <a:lnTo>
                  <a:pt x="2058" y="1978"/>
                </a:lnTo>
                <a:lnTo>
                  <a:pt x="2064" y="1964"/>
                </a:lnTo>
                <a:lnTo>
                  <a:pt x="2071" y="1948"/>
                </a:lnTo>
                <a:lnTo>
                  <a:pt x="2080" y="1934"/>
                </a:lnTo>
                <a:lnTo>
                  <a:pt x="2089" y="1922"/>
                </a:lnTo>
                <a:lnTo>
                  <a:pt x="2100" y="1909"/>
                </a:lnTo>
                <a:lnTo>
                  <a:pt x="2112" y="1899"/>
                </a:lnTo>
                <a:lnTo>
                  <a:pt x="2124" y="1888"/>
                </a:lnTo>
                <a:lnTo>
                  <a:pt x="2139" y="1880"/>
                </a:lnTo>
                <a:lnTo>
                  <a:pt x="2154" y="1873"/>
                </a:lnTo>
                <a:lnTo>
                  <a:pt x="2169" y="1867"/>
                </a:lnTo>
                <a:lnTo>
                  <a:pt x="2184" y="1863"/>
                </a:lnTo>
                <a:lnTo>
                  <a:pt x="2202" y="1861"/>
                </a:lnTo>
                <a:lnTo>
                  <a:pt x="2219" y="1860"/>
                </a:lnTo>
                <a:lnTo>
                  <a:pt x="2237" y="1861"/>
                </a:lnTo>
                <a:lnTo>
                  <a:pt x="2255" y="1863"/>
                </a:lnTo>
                <a:lnTo>
                  <a:pt x="2270" y="1867"/>
                </a:lnTo>
                <a:lnTo>
                  <a:pt x="2285" y="1873"/>
                </a:lnTo>
                <a:lnTo>
                  <a:pt x="2300" y="1880"/>
                </a:lnTo>
                <a:lnTo>
                  <a:pt x="2315" y="1888"/>
                </a:lnTo>
                <a:lnTo>
                  <a:pt x="2327" y="1899"/>
                </a:lnTo>
                <a:lnTo>
                  <a:pt x="2339" y="1908"/>
                </a:lnTo>
                <a:lnTo>
                  <a:pt x="2349" y="1921"/>
                </a:lnTo>
                <a:lnTo>
                  <a:pt x="2360" y="1935"/>
                </a:lnTo>
                <a:lnTo>
                  <a:pt x="2368" y="1948"/>
                </a:lnTo>
                <a:lnTo>
                  <a:pt x="2375" y="1964"/>
                </a:lnTo>
                <a:lnTo>
                  <a:pt x="2381" y="1978"/>
                </a:lnTo>
                <a:lnTo>
                  <a:pt x="2386" y="1995"/>
                </a:lnTo>
                <a:lnTo>
                  <a:pt x="2388" y="2011"/>
                </a:lnTo>
                <a:close/>
                <a:moveTo>
                  <a:pt x="761" y="774"/>
                </a:moveTo>
                <a:lnTo>
                  <a:pt x="761" y="756"/>
                </a:lnTo>
                <a:lnTo>
                  <a:pt x="763" y="740"/>
                </a:lnTo>
                <a:lnTo>
                  <a:pt x="768" y="723"/>
                </a:lnTo>
                <a:lnTo>
                  <a:pt x="773" y="709"/>
                </a:lnTo>
                <a:lnTo>
                  <a:pt x="781" y="693"/>
                </a:lnTo>
                <a:lnTo>
                  <a:pt x="789" y="680"/>
                </a:lnTo>
                <a:lnTo>
                  <a:pt x="799" y="667"/>
                </a:lnTo>
                <a:lnTo>
                  <a:pt x="810" y="654"/>
                </a:lnTo>
                <a:lnTo>
                  <a:pt x="822" y="645"/>
                </a:lnTo>
                <a:lnTo>
                  <a:pt x="836" y="633"/>
                </a:lnTo>
                <a:lnTo>
                  <a:pt x="849" y="625"/>
                </a:lnTo>
                <a:lnTo>
                  <a:pt x="863" y="618"/>
                </a:lnTo>
                <a:lnTo>
                  <a:pt x="879" y="612"/>
                </a:lnTo>
                <a:lnTo>
                  <a:pt x="897" y="608"/>
                </a:lnTo>
                <a:lnTo>
                  <a:pt x="911" y="605"/>
                </a:lnTo>
                <a:lnTo>
                  <a:pt x="929" y="605"/>
                </a:lnTo>
                <a:lnTo>
                  <a:pt x="947" y="605"/>
                </a:lnTo>
                <a:lnTo>
                  <a:pt x="964" y="608"/>
                </a:lnTo>
                <a:lnTo>
                  <a:pt x="979" y="612"/>
                </a:lnTo>
                <a:lnTo>
                  <a:pt x="995" y="618"/>
                </a:lnTo>
                <a:lnTo>
                  <a:pt x="1010" y="625"/>
                </a:lnTo>
                <a:lnTo>
                  <a:pt x="1024" y="633"/>
                </a:lnTo>
                <a:lnTo>
                  <a:pt x="1038" y="644"/>
                </a:lnTo>
                <a:lnTo>
                  <a:pt x="1049" y="654"/>
                </a:lnTo>
                <a:lnTo>
                  <a:pt x="1060" y="667"/>
                </a:lnTo>
                <a:lnTo>
                  <a:pt x="1069" y="680"/>
                </a:lnTo>
                <a:lnTo>
                  <a:pt x="1078" y="693"/>
                </a:lnTo>
                <a:lnTo>
                  <a:pt x="1085" y="709"/>
                </a:lnTo>
                <a:lnTo>
                  <a:pt x="1090" y="723"/>
                </a:lnTo>
                <a:lnTo>
                  <a:pt x="1096" y="741"/>
                </a:lnTo>
                <a:lnTo>
                  <a:pt x="1098" y="756"/>
                </a:lnTo>
                <a:lnTo>
                  <a:pt x="1098" y="774"/>
                </a:lnTo>
                <a:lnTo>
                  <a:pt x="1098" y="792"/>
                </a:lnTo>
                <a:lnTo>
                  <a:pt x="1096" y="808"/>
                </a:lnTo>
                <a:lnTo>
                  <a:pt x="1090" y="824"/>
                </a:lnTo>
                <a:lnTo>
                  <a:pt x="1085" y="840"/>
                </a:lnTo>
                <a:lnTo>
                  <a:pt x="1078" y="855"/>
                </a:lnTo>
                <a:lnTo>
                  <a:pt x="1068" y="869"/>
                </a:lnTo>
                <a:lnTo>
                  <a:pt x="1060" y="882"/>
                </a:lnTo>
                <a:lnTo>
                  <a:pt x="1049" y="893"/>
                </a:lnTo>
                <a:lnTo>
                  <a:pt x="1038" y="905"/>
                </a:lnTo>
                <a:lnTo>
                  <a:pt x="1024" y="913"/>
                </a:lnTo>
                <a:lnTo>
                  <a:pt x="1010" y="922"/>
                </a:lnTo>
                <a:lnTo>
                  <a:pt x="995" y="929"/>
                </a:lnTo>
                <a:lnTo>
                  <a:pt x="979" y="935"/>
                </a:lnTo>
                <a:lnTo>
                  <a:pt x="964" y="939"/>
                </a:lnTo>
                <a:lnTo>
                  <a:pt x="947" y="943"/>
                </a:lnTo>
                <a:lnTo>
                  <a:pt x="929" y="943"/>
                </a:lnTo>
                <a:lnTo>
                  <a:pt x="911" y="943"/>
                </a:lnTo>
                <a:lnTo>
                  <a:pt x="897" y="939"/>
                </a:lnTo>
                <a:lnTo>
                  <a:pt x="879" y="935"/>
                </a:lnTo>
                <a:lnTo>
                  <a:pt x="863" y="929"/>
                </a:lnTo>
                <a:lnTo>
                  <a:pt x="849" y="923"/>
                </a:lnTo>
                <a:lnTo>
                  <a:pt x="835" y="913"/>
                </a:lnTo>
                <a:lnTo>
                  <a:pt x="821" y="905"/>
                </a:lnTo>
                <a:lnTo>
                  <a:pt x="810" y="893"/>
                </a:lnTo>
                <a:lnTo>
                  <a:pt x="799" y="882"/>
                </a:lnTo>
                <a:lnTo>
                  <a:pt x="789" y="869"/>
                </a:lnTo>
                <a:lnTo>
                  <a:pt x="781" y="855"/>
                </a:lnTo>
                <a:lnTo>
                  <a:pt x="773" y="840"/>
                </a:lnTo>
                <a:lnTo>
                  <a:pt x="768" y="824"/>
                </a:lnTo>
                <a:lnTo>
                  <a:pt x="763" y="808"/>
                </a:lnTo>
                <a:lnTo>
                  <a:pt x="761" y="792"/>
                </a:lnTo>
                <a:lnTo>
                  <a:pt x="761" y="774"/>
                </a:lnTo>
                <a:close/>
                <a:moveTo>
                  <a:pt x="3439" y="1235"/>
                </a:moveTo>
                <a:lnTo>
                  <a:pt x="3439" y="1234"/>
                </a:lnTo>
                <a:lnTo>
                  <a:pt x="3440" y="1233"/>
                </a:lnTo>
                <a:lnTo>
                  <a:pt x="3447" y="1204"/>
                </a:lnTo>
                <a:lnTo>
                  <a:pt x="3448" y="1203"/>
                </a:lnTo>
                <a:lnTo>
                  <a:pt x="3448" y="1202"/>
                </a:lnTo>
                <a:lnTo>
                  <a:pt x="3452" y="1171"/>
                </a:lnTo>
                <a:lnTo>
                  <a:pt x="3453" y="1170"/>
                </a:lnTo>
                <a:lnTo>
                  <a:pt x="3453" y="1169"/>
                </a:lnTo>
                <a:lnTo>
                  <a:pt x="3454" y="1138"/>
                </a:lnTo>
                <a:lnTo>
                  <a:pt x="3454" y="1137"/>
                </a:lnTo>
                <a:lnTo>
                  <a:pt x="3454" y="1135"/>
                </a:lnTo>
                <a:lnTo>
                  <a:pt x="3453" y="1106"/>
                </a:lnTo>
                <a:lnTo>
                  <a:pt x="3453" y="1106"/>
                </a:lnTo>
                <a:lnTo>
                  <a:pt x="3453" y="1105"/>
                </a:lnTo>
                <a:lnTo>
                  <a:pt x="3449" y="1078"/>
                </a:lnTo>
                <a:lnTo>
                  <a:pt x="3449" y="1076"/>
                </a:lnTo>
                <a:lnTo>
                  <a:pt x="3449" y="1074"/>
                </a:lnTo>
                <a:lnTo>
                  <a:pt x="3441" y="1046"/>
                </a:lnTo>
                <a:lnTo>
                  <a:pt x="3432" y="1020"/>
                </a:lnTo>
                <a:lnTo>
                  <a:pt x="3432" y="1018"/>
                </a:lnTo>
                <a:lnTo>
                  <a:pt x="3431" y="1017"/>
                </a:lnTo>
                <a:lnTo>
                  <a:pt x="3418" y="992"/>
                </a:lnTo>
                <a:lnTo>
                  <a:pt x="3418" y="992"/>
                </a:lnTo>
                <a:lnTo>
                  <a:pt x="3418" y="992"/>
                </a:lnTo>
                <a:lnTo>
                  <a:pt x="3405" y="969"/>
                </a:lnTo>
                <a:lnTo>
                  <a:pt x="3404" y="968"/>
                </a:lnTo>
                <a:lnTo>
                  <a:pt x="3403" y="967"/>
                </a:lnTo>
                <a:lnTo>
                  <a:pt x="3387" y="946"/>
                </a:lnTo>
                <a:lnTo>
                  <a:pt x="3386" y="946"/>
                </a:lnTo>
                <a:lnTo>
                  <a:pt x="3386" y="945"/>
                </a:lnTo>
                <a:lnTo>
                  <a:pt x="3368" y="924"/>
                </a:lnTo>
                <a:lnTo>
                  <a:pt x="3367" y="923"/>
                </a:lnTo>
                <a:lnTo>
                  <a:pt x="3366" y="922"/>
                </a:lnTo>
                <a:lnTo>
                  <a:pt x="3345" y="904"/>
                </a:lnTo>
                <a:lnTo>
                  <a:pt x="3344" y="903"/>
                </a:lnTo>
                <a:lnTo>
                  <a:pt x="3344" y="903"/>
                </a:lnTo>
                <a:lnTo>
                  <a:pt x="3323" y="887"/>
                </a:lnTo>
                <a:lnTo>
                  <a:pt x="3322" y="886"/>
                </a:lnTo>
                <a:lnTo>
                  <a:pt x="3321" y="886"/>
                </a:lnTo>
                <a:lnTo>
                  <a:pt x="3299" y="871"/>
                </a:lnTo>
                <a:lnTo>
                  <a:pt x="3297" y="870"/>
                </a:lnTo>
                <a:lnTo>
                  <a:pt x="3296" y="869"/>
                </a:lnTo>
                <a:lnTo>
                  <a:pt x="3270" y="858"/>
                </a:lnTo>
                <a:lnTo>
                  <a:pt x="3270" y="858"/>
                </a:lnTo>
                <a:lnTo>
                  <a:pt x="3269" y="858"/>
                </a:lnTo>
                <a:lnTo>
                  <a:pt x="3243" y="848"/>
                </a:lnTo>
                <a:lnTo>
                  <a:pt x="3242" y="847"/>
                </a:lnTo>
                <a:lnTo>
                  <a:pt x="3241" y="847"/>
                </a:lnTo>
                <a:lnTo>
                  <a:pt x="3215" y="841"/>
                </a:lnTo>
                <a:lnTo>
                  <a:pt x="3215" y="841"/>
                </a:lnTo>
                <a:lnTo>
                  <a:pt x="3214" y="841"/>
                </a:lnTo>
                <a:lnTo>
                  <a:pt x="3186" y="836"/>
                </a:lnTo>
                <a:lnTo>
                  <a:pt x="3184" y="836"/>
                </a:lnTo>
                <a:lnTo>
                  <a:pt x="3182" y="836"/>
                </a:lnTo>
                <a:lnTo>
                  <a:pt x="3153" y="836"/>
                </a:lnTo>
                <a:lnTo>
                  <a:pt x="3124" y="836"/>
                </a:lnTo>
                <a:lnTo>
                  <a:pt x="3123" y="836"/>
                </a:lnTo>
                <a:lnTo>
                  <a:pt x="3120" y="836"/>
                </a:lnTo>
                <a:lnTo>
                  <a:pt x="3093" y="841"/>
                </a:lnTo>
                <a:lnTo>
                  <a:pt x="3092" y="841"/>
                </a:lnTo>
                <a:lnTo>
                  <a:pt x="3091" y="841"/>
                </a:lnTo>
                <a:lnTo>
                  <a:pt x="3064" y="847"/>
                </a:lnTo>
                <a:lnTo>
                  <a:pt x="3063" y="847"/>
                </a:lnTo>
                <a:lnTo>
                  <a:pt x="3061" y="848"/>
                </a:lnTo>
                <a:lnTo>
                  <a:pt x="3037" y="858"/>
                </a:lnTo>
                <a:lnTo>
                  <a:pt x="3037" y="858"/>
                </a:lnTo>
                <a:lnTo>
                  <a:pt x="3037" y="858"/>
                </a:lnTo>
                <a:lnTo>
                  <a:pt x="3011" y="869"/>
                </a:lnTo>
                <a:lnTo>
                  <a:pt x="3008" y="870"/>
                </a:lnTo>
                <a:lnTo>
                  <a:pt x="3007" y="871"/>
                </a:lnTo>
                <a:lnTo>
                  <a:pt x="2984" y="886"/>
                </a:lnTo>
                <a:lnTo>
                  <a:pt x="2983" y="886"/>
                </a:lnTo>
                <a:lnTo>
                  <a:pt x="2983" y="887"/>
                </a:lnTo>
                <a:lnTo>
                  <a:pt x="2962" y="903"/>
                </a:lnTo>
                <a:lnTo>
                  <a:pt x="2961" y="903"/>
                </a:lnTo>
                <a:lnTo>
                  <a:pt x="2961" y="904"/>
                </a:lnTo>
                <a:lnTo>
                  <a:pt x="2940" y="922"/>
                </a:lnTo>
                <a:lnTo>
                  <a:pt x="2939" y="923"/>
                </a:lnTo>
                <a:lnTo>
                  <a:pt x="2938" y="924"/>
                </a:lnTo>
                <a:lnTo>
                  <a:pt x="2921" y="945"/>
                </a:lnTo>
                <a:lnTo>
                  <a:pt x="2920" y="946"/>
                </a:lnTo>
                <a:lnTo>
                  <a:pt x="2920" y="946"/>
                </a:lnTo>
                <a:lnTo>
                  <a:pt x="2903" y="967"/>
                </a:lnTo>
                <a:lnTo>
                  <a:pt x="2903" y="968"/>
                </a:lnTo>
                <a:lnTo>
                  <a:pt x="2902" y="969"/>
                </a:lnTo>
                <a:lnTo>
                  <a:pt x="2889" y="992"/>
                </a:lnTo>
                <a:lnTo>
                  <a:pt x="2888" y="992"/>
                </a:lnTo>
                <a:lnTo>
                  <a:pt x="2888" y="992"/>
                </a:lnTo>
                <a:lnTo>
                  <a:pt x="2876" y="1017"/>
                </a:lnTo>
                <a:lnTo>
                  <a:pt x="2875" y="1018"/>
                </a:lnTo>
                <a:lnTo>
                  <a:pt x="2875" y="1019"/>
                </a:lnTo>
                <a:lnTo>
                  <a:pt x="2864" y="1045"/>
                </a:lnTo>
                <a:lnTo>
                  <a:pt x="2864" y="1046"/>
                </a:lnTo>
                <a:lnTo>
                  <a:pt x="2864" y="1047"/>
                </a:lnTo>
                <a:lnTo>
                  <a:pt x="2858" y="1075"/>
                </a:lnTo>
                <a:lnTo>
                  <a:pt x="2857" y="1077"/>
                </a:lnTo>
                <a:lnTo>
                  <a:pt x="2857" y="1078"/>
                </a:lnTo>
                <a:lnTo>
                  <a:pt x="2854" y="1105"/>
                </a:lnTo>
                <a:lnTo>
                  <a:pt x="2854" y="1106"/>
                </a:lnTo>
                <a:lnTo>
                  <a:pt x="2854" y="1106"/>
                </a:lnTo>
                <a:lnTo>
                  <a:pt x="2852" y="1135"/>
                </a:lnTo>
                <a:lnTo>
                  <a:pt x="2852" y="1137"/>
                </a:lnTo>
                <a:lnTo>
                  <a:pt x="2852" y="1137"/>
                </a:lnTo>
                <a:lnTo>
                  <a:pt x="2852" y="1160"/>
                </a:lnTo>
                <a:lnTo>
                  <a:pt x="2852" y="1161"/>
                </a:lnTo>
                <a:lnTo>
                  <a:pt x="2853" y="1163"/>
                </a:lnTo>
                <a:lnTo>
                  <a:pt x="2856" y="1184"/>
                </a:lnTo>
                <a:lnTo>
                  <a:pt x="2859" y="1205"/>
                </a:lnTo>
                <a:lnTo>
                  <a:pt x="2859" y="1206"/>
                </a:lnTo>
                <a:lnTo>
                  <a:pt x="2859" y="1208"/>
                </a:lnTo>
                <a:lnTo>
                  <a:pt x="2865" y="1229"/>
                </a:lnTo>
                <a:lnTo>
                  <a:pt x="2866" y="1229"/>
                </a:lnTo>
                <a:lnTo>
                  <a:pt x="2866" y="1230"/>
                </a:lnTo>
                <a:lnTo>
                  <a:pt x="2872" y="1249"/>
                </a:lnTo>
                <a:lnTo>
                  <a:pt x="2872" y="1250"/>
                </a:lnTo>
                <a:lnTo>
                  <a:pt x="2874" y="1252"/>
                </a:lnTo>
                <a:lnTo>
                  <a:pt x="2883" y="1271"/>
                </a:lnTo>
                <a:lnTo>
                  <a:pt x="2884" y="1272"/>
                </a:lnTo>
                <a:lnTo>
                  <a:pt x="2884" y="1272"/>
                </a:lnTo>
                <a:lnTo>
                  <a:pt x="2893" y="1290"/>
                </a:lnTo>
                <a:lnTo>
                  <a:pt x="2893" y="1290"/>
                </a:lnTo>
                <a:lnTo>
                  <a:pt x="2894" y="1291"/>
                </a:lnTo>
                <a:lnTo>
                  <a:pt x="2897" y="1294"/>
                </a:lnTo>
                <a:lnTo>
                  <a:pt x="2395" y="1783"/>
                </a:lnTo>
                <a:lnTo>
                  <a:pt x="2392" y="1780"/>
                </a:lnTo>
                <a:lnTo>
                  <a:pt x="2390" y="1779"/>
                </a:lnTo>
                <a:lnTo>
                  <a:pt x="2389" y="1778"/>
                </a:lnTo>
                <a:lnTo>
                  <a:pt x="2368" y="1766"/>
                </a:lnTo>
                <a:lnTo>
                  <a:pt x="2367" y="1766"/>
                </a:lnTo>
                <a:lnTo>
                  <a:pt x="2367" y="1765"/>
                </a:lnTo>
                <a:lnTo>
                  <a:pt x="2347" y="1755"/>
                </a:lnTo>
                <a:lnTo>
                  <a:pt x="2347" y="1755"/>
                </a:lnTo>
                <a:lnTo>
                  <a:pt x="2346" y="1754"/>
                </a:lnTo>
                <a:lnTo>
                  <a:pt x="2323" y="1745"/>
                </a:lnTo>
                <a:lnTo>
                  <a:pt x="2322" y="1745"/>
                </a:lnTo>
                <a:lnTo>
                  <a:pt x="2321" y="1744"/>
                </a:lnTo>
                <a:lnTo>
                  <a:pt x="2298" y="1737"/>
                </a:lnTo>
                <a:lnTo>
                  <a:pt x="2298" y="1737"/>
                </a:lnTo>
                <a:lnTo>
                  <a:pt x="2297" y="1737"/>
                </a:lnTo>
                <a:lnTo>
                  <a:pt x="2272" y="1732"/>
                </a:lnTo>
                <a:lnTo>
                  <a:pt x="2272" y="1732"/>
                </a:lnTo>
                <a:lnTo>
                  <a:pt x="2271" y="1732"/>
                </a:lnTo>
                <a:lnTo>
                  <a:pt x="2247" y="1729"/>
                </a:lnTo>
                <a:lnTo>
                  <a:pt x="2246" y="1729"/>
                </a:lnTo>
                <a:lnTo>
                  <a:pt x="2246" y="1729"/>
                </a:lnTo>
                <a:lnTo>
                  <a:pt x="2221" y="1727"/>
                </a:lnTo>
                <a:lnTo>
                  <a:pt x="2219" y="1727"/>
                </a:lnTo>
                <a:lnTo>
                  <a:pt x="2218" y="1727"/>
                </a:lnTo>
                <a:lnTo>
                  <a:pt x="2192" y="1729"/>
                </a:lnTo>
                <a:lnTo>
                  <a:pt x="2191" y="1729"/>
                </a:lnTo>
                <a:lnTo>
                  <a:pt x="2191" y="1729"/>
                </a:lnTo>
                <a:lnTo>
                  <a:pt x="2165" y="1732"/>
                </a:lnTo>
                <a:lnTo>
                  <a:pt x="2164" y="1732"/>
                </a:lnTo>
                <a:lnTo>
                  <a:pt x="2164" y="1732"/>
                </a:lnTo>
                <a:lnTo>
                  <a:pt x="2139" y="1737"/>
                </a:lnTo>
                <a:lnTo>
                  <a:pt x="2138" y="1737"/>
                </a:lnTo>
                <a:lnTo>
                  <a:pt x="2137" y="1738"/>
                </a:lnTo>
                <a:lnTo>
                  <a:pt x="2114" y="1746"/>
                </a:lnTo>
                <a:lnTo>
                  <a:pt x="2113" y="1747"/>
                </a:lnTo>
                <a:lnTo>
                  <a:pt x="2113" y="1747"/>
                </a:lnTo>
                <a:lnTo>
                  <a:pt x="2090" y="1756"/>
                </a:lnTo>
                <a:lnTo>
                  <a:pt x="2089" y="1756"/>
                </a:lnTo>
                <a:lnTo>
                  <a:pt x="2088" y="1757"/>
                </a:lnTo>
                <a:lnTo>
                  <a:pt x="2067" y="1769"/>
                </a:lnTo>
                <a:lnTo>
                  <a:pt x="2067" y="1769"/>
                </a:lnTo>
                <a:lnTo>
                  <a:pt x="2066" y="1769"/>
                </a:lnTo>
                <a:lnTo>
                  <a:pt x="2045" y="1782"/>
                </a:lnTo>
                <a:lnTo>
                  <a:pt x="2044" y="1782"/>
                </a:lnTo>
                <a:lnTo>
                  <a:pt x="2043" y="1783"/>
                </a:lnTo>
                <a:lnTo>
                  <a:pt x="2037" y="1788"/>
                </a:lnTo>
                <a:lnTo>
                  <a:pt x="1185" y="934"/>
                </a:lnTo>
                <a:lnTo>
                  <a:pt x="1187" y="931"/>
                </a:lnTo>
                <a:lnTo>
                  <a:pt x="1198" y="913"/>
                </a:lnTo>
                <a:lnTo>
                  <a:pt x="1199" y="911"/>
                </a:lnTo>
                <a:lnTo>
                  <a:pt x="1200" y="910"/>
                </a:lnTo>
                <a:lnTo>
                  <a:pt x="1208" y="890"/>
                </a:lnTo>
                <a:lnTo>
                  <a:pt x="1208" y="890"/>
                </a:lnTo>
                <a:lnTo>
                  <a:pt x="1209" y="890"/>
                </a:lnTo>
                <a:lnTo>
                  <a:pt x="1216" y="868"/>
                </a:lnTo>
                <a:lnTo>
                  <a:pt x="1216" y="868"/>
                </a:lnTo>
                <a:lnTo>
                  <a:pt x="1217" y="867"/>
                </a:lnTo>
                <a:lnTo>
                  <a:pt x="1223" y="846"/>
                </a:lnTo>
                <a:lnTo>
                  <a:pt x="1223" y="845"/>
                </a:lnTo>
                <a:lnTo>
                  <a:pt x="1224" y="843"/>
                </a:lnTo>
                <a:lnTo>
                  <a:pt x="1227" y="822"/>
                </a:lnTo>
                <a:lnTo>
                  <a:pt x="1231" y="799"/>
                </a:lnTo>
                <a:lnTo>
                  <a:pt x="1231" y="798"/>
                </a:lnTo>
                <a:lnTo>
                  <a:pt x="1231" y="796"/>
                </a:lnTo>
                <a:lnTo>
                  <a:pt x="1231" y="774"/>
                </a:lnTo>
                <a:lnTo>
                  <a:pt x="1231" y="744"/>
                </a:lnTo>
                <a:lnTo>
                  <a:pt x="1231" y="742"/>
                </a:lnTo>
                <a:lnTo>
                  <a:pt x="1231" y="740"/>
                </a:lnTo>
                <a:lnTo>
                  <a:pt x="1225" y="713"/>
                </a:lnTo>
                <a:lnTo>
                  <a:pt x="1225" y="713"/>
                </a:lnTo>
                <a:lnTo>
                  <a:pt x="1225" y="712"/>
                </a:lnTo>
                <a:lnTo>
                  <a:pt x="1219" y="686"/>
                </a:lnTo>
                <a:lnTo>
                  <a:pt x="1218" y="685"/>
                </a:lnTo>
                <a:lnTo>
                  <a:pt x="1218" y="684"/>
                </a:lnTo>
                <a:lnTo>
                  <a:pt x="1209" y="657"/>
                </a:lnTo>
                <a:lnTo>
                  <a:pt x="1208" y="656"/>
                </a:lnTo>
                <a:lnTo>
                  <a:pt x="1208" y="656"/>
                </a:lnTo>
                <a:lnTo>
                  <a:pt x="1196" y="632"/>
                </a:lnTo>
                <a:lnTo>
                  <a:pt x="1196" y="631"/>
                </a:lnTo>
                <a:lnTo>
                  <a:pt x="1195" y="630"/>
                </a:lnTo>
                <a:lnTo>
                  <a:pt x="1180" y="606"/>
                </a:lnTo>
                <a:lnTo>
                  <a:pt x="1180" y="605"/>
                </a:lnTo>
                <a:lnTo>
                  <a:pt x="1179" y="604"/>
                </a:lnTo>
                <a:lnTo>
                  <a:pt x="1163" y="583"/>
                </a:lnTo>
                <a:lnTo>
                  <a:pt x="1163" y="582"/>
                </a:lnTo>
                <a:lnTo>
                  <a:pt x="1162" y="581"/>
                </a:lnTo>
                <a:lnTo>
                  <a:pt x="1144" y="562"/>
                </a:lnTo>
                <a:lnTo>
                  <a:pt x="1144" y="561"/>
                </a:lnTo>
                <a:lnTo>
                  <a:pt x="1143" y="561"/>
                </a:lnTo>
                <a:lnTo>
                  <a:pt x="1122" y="541"/>
                </a:lnTo>
                <a:lnTo>
                  <a:pt x="1121" y="540"/>
                </a:lnTo>
                <a:lnTo>
                  <a:pt x="1121" y="540"/>
                </a:lnTo>
                <a:lnTo>
                  <a:pt x="1099" y="523"/>
                </a:lnTo>
                <a:lnTo>
                  <a:pt x="1098" y="523"/>
                </a:lnTo>
                <a:lnTo>
                  <a:pt x="1097" y="522"/>
                </a:lnTo>
                <a:lnTo>
                  <a:pt x="1074" y="509"/>
                </a:lnTo>
                <a:lnTo>
                  <a:pt x="1074" y="509"/>
                </a:lnTo>
                <a:lnTo>
                  <a:pt x="1074" y="509"/>
                </a:lnTo>
                <a:lnTo>
                  <a:pt x="1050" y="496"/>
                </a:lnTo>
                <a:lnTo>
                  <a:pt x="1047" y="495"/>
                </a:lnTo>
                <a:lnTo>
                  <a:pt x="1045" y="494"/>
                </a:lnTo>
                <a:lnTo>
                  <a:pt x="1019" y="486"/>
                </a:lnTo>
                <a:lnTo>
                  <a:pt x="992" y="478"/>
                </a:lnTo>
                <a:lnTo>
                  <a:pt x="990" y="477"/>
                </a:lnTo>
                <a:lnTo>
                  <a:pt x="989" y="477"/>
                </a:lnTo>
                <a:lnTo>
                  <a:pt x="961" y="474"/>
                </a:lnTo>
                <a:lnTo>
                  <a:pt x="961" y="474"/>
                </a:lnTo>
                <a:lnTo>
                  <a:pt x="960" y="474"/>
                </a:lnTo>
                <a:lnTo>
                  <a:pt x="930" y="472"/>
                </a:lnTo>
                <a:lnTo>
                  <a:pt x="929" y="472"/>
                </a:lnTo>
                <a:lnTo>
                  <a:pt x="928" y="472"/>
                </a:lnTo>
                <a:lnTo>
                  <a:pt x="899" y="474"/>
                </a:lnTo>
                <a:lnTo>
                  <a:pt x="898" y="474"/>
                </a:lnTo>
                <a:lnTo>
                  <a:pt x="898" y="474"/>
                </a:lnTo>
                <a:lnTo>
                  <a:pt x="871" y="477"/>
                </a:lnTo>
                <a:lnTo>
                  <a:pt x="869" y="477"/>
                </a:lnTo>
                <a:lnTo>
                  <a:pt x="866" y="478"/>
                </a:lnTo>
                <a:lnTo>
                  <a:pt x="840" y="486"/>
                </a:lnTo>
                <a:lnTo>
                  <a:pt x="814" y="494"/>
                </a:lnTo>
                <a:lnTo>
                  <a:pt x="813" y="495"/>
                </a:lnTo>
                <a:lnTo>
                  <a:pt x="811" y="496"/>
                </a:lnTo>
                <a:lnTo>
                  <a:pt x="787" y="509"/>
                </a:lnTo>
                <a:lnTo>
                  <a:pt x="762" y="522"/>
                </a:lnTo>
                <a:lnTo>
                  <a:pt x="761" y="522"/>
                </a:lnTo>
                <a:lnTo>
                  <a:pt x="760" y="523"/>
                </a:lnTo>
                <a:lnTo>
                  <a:pt x="738" y="540"/>
                </a:lnTo>
                <a:lnTo>
                  <a:pt x="737" y="541"/>
                </a:lnTo>
                <a:lnTo>
                  <a:pt x="737" y="541"/>
                </a:lnTo>
                <a:lnTo>
                  <a:pt x="717" y="561"/>
                </a:lnTo>
                <a:lnTo>
                  <a:pt x="697" y="581"/>
                </a:lnTo>
                <a:lnTo>
                  <a:pt x="696" y="581"/>
                </a:lnTo>
                <a:lnTo>
                  <a:pt x="695" y="583"/>
                </a:lnTo>
                <a:lnTo>
                  <a:pt x="679" y="604"/>
                </a:lnTo>
                <a:lnTo>
                  <a:pt x="678" y="605"/>
                </a:lnTo>
                <a:lnTo>
                  <a:pt x="677" y="606"/>
                </a:lnTo>
                <a:lnTo>
                  <a:pt x="664" y="631"/>
                </a:lnTo>
                <a:lnTo>
                  <a:pt x="652" y="655"/>
                </a:lnTo>
                <a:lnTo>
                  <a:pt x="651" y="656"/>
                </a:lnTo>
                <a:lnTo>
                  <a:pt x="650" y="658"/>
                </a:lnTo>
                <a:lnTo>
                  <a:pt x="641" y="685"/>
                </a:lnTo>
                <a:lnTo>
                  <a:pt x="634" y="711"/>
                </a:lnTo>
                <a:lnTo>
                  <a:pt x="633" y="712"/>
                </a:lnTo>
                <a:lnTo>
                  <a:pt x="633" y="714"/>
                </a:lnTo>
                <a:lnTo>
                  <a:pt x="630" y="742"/>
                </a:lnTo>
                <a:lnTo>
                  <a:pt x="630" y="742"/>
                </a:lnTo>
                <a:lnTo>
                  <a:pt x="630" y="743"/>
                </a:lnTo>
                <a:lnTo>
                  <a:pt x="628" y="773"/>
                </a:lnTo>
                <a:lnTo>
                  <a:pt x="628" y="773"/>
                </a:lnTo>
                <a:lnTo>
                  <a:pt x="628" y="774"/>
                </a:lnTo>
                <a:lnTo>
                  <a:pt x="628" y="795"/>
                </a:lnTo>
                <a:lnTo>
                  <a:pt x="628" y="797"/>
                </a:lnTo>
                <a:lnTo>
                  <a:pt x="628" y="798"/>
                </a:lnTo>
                <a:lnTo>
                  <a:pt x="631" y="818"/>
                </a:lnTo>
                <a:lnTo>
                  <a:pt x="634" y="839"/>
                </a:lnTo>
                <a:lnTo>
                  <a:pt x="635" y="840"/>
                </a:lnTo>
                <a:lnTo>
                  <a:pt x="635" y="840"/>
                </a:lnTo>
                <a:lnTo>
                  <a:pt x="639" y="860"/>
                </a:lnTo>
                <a:lnTo>
                  <a:pt x="640" y="861"/>
                </a:lnTo>
                <a:lnTo>
                  <a:pt x="640" y="862"/>
                </a:lnTo>
                <a:lnTo>
                  <a:pt x="647" y="880"/>
                </a:lnTo>
                <a:lnTo>
                  <a:pt x="647" y="881"/>
                </a:lnTo>
                <a:lnTo>
                  <a:pt x="648" y="881"/>
                </a:lnTo>
                <a:lnTo>
                  <a:pt x="656" y="899"/>
                </a:lnTo>
                <a:lnTo>
                  <a:pt x="663" y="916"/>
                </a:lnTo>
                <a:lnTo>
                  <a:pt x="664" y="917"/>
                </a:lnTo>
                <a:lnTo>
                  <a:pt x="664" y="918"/>
                </a:lnTo>
                <a:lnTo>
                  <a:pt x="667" y="922"/>
                </a:lnTo>
                <a:lnTo>
                  <a:pt x="133" y="1401"/>
                </a:lnTo>
                <a:lnTo>
                  <a:pt x="133" y="133"/>
                </a:lnTo>
                <a:lnTo>
                  <a:pt x="4442" y="133"/>
                </a:lnTo>
                <a:lnTo>
                  <a:pt x="4442" y="1930"/>
                </a:lnTo>
                <a:lnTo>
                  <a:pt x="3433" y="1248"/>
                </a:lnTo>
                <a:lnTo>
                  <a:pt x="3439" y="1235"/>
                </a:lnTo>
                <a:close/>
                <a:moveTo>
                  <a:pt x="759" y="1023"/>
                </a:moveTo>
                <a:lnTo>
                  <a:pt x="760" y="1024"/>
                </a:lnTo>
                <a:lnTo>
                  <a:pt x="762" y="1025"/>
                </a:lnTo>
                <a:lnTo>
                  <a:pt x="781" y="1037"/>
                </a:lnTo>
                <a:lnTo>
                  <a:pt x="782" y="1037"/>
                </a:lnTo>
                <a:lnTo>
                  <a:pt x="782" y="1037"/>
                </a:lnTo>
                <a:lnTo>
                  <a:pt x="803" y="1048"/>
                </a:lnTo>
                <a:lnTo>
                  <a:pt x="804" y="1048"/>
                </a:lnTo>
                <a:lnTo>
                  <a:pt x="806" y="1050"/>
                </a:lnTo>
                <a:lnTo>
                  <a:pt x="828" y="1058"/>
                </a:lnTo>
                <a:lnTo>
                  <a:pt x="851" y="1065"/>
                </a:lnTo>
                <a:lnTo>
                  <a:pt x="852" y="1066"/>
                </a:lnTo>
                <a:lnTo>
                  <a:pt x="854" y="1066"/>
                </a:lnTo>
                <a:lnTo>
                  <a:pt x="876" y="1072"/>
                </a:lnTo>
                <a:lnTo>
                  <a:pt x="877" y="1072"/>
                </a:lnTo>
                <a:lnTo>
                  <a:pt x="878" y="1072"/>
                </a:lnTo>
                <a:lnTo>
                  <a:pt x="902" y="1075"/>
                </a:lnTo>
                <a:lnTo>
                  <a:pt x="903" y="1075"/>
                </a:lnTo>
                <a:lnTo>
                  <a:pt x="905" y="1075"/>
                </a:lnTo>
                <a:lnTo>
                  <a:pt x="929" y="1075"/>
                </a:lnTo>
                <a:lnTo>
                  <a:pt x="952" y="1075"/>
                </a:lnTo>
                <a:lnTo>
                  <a:pt x="953" y="1075"/>
                </a:lnTo>
                <a:lnTo>
                  <a:pt x="955" y="1075"/>
                </a:lnTo>
                <a:lnTo>
                  <a:pt x="977" y="1072"/>
                </a:lnTo>
                <a:lnTo>
                  <a:pt x="998" y="1068"/>
                </a:lnTo>
                <a:lnTo>
                  <a:pt x="1000" y="1068"/>
                </a:lnTo>
                <a:lnTo>
                  <a:pt x="1001" y="1067"/>
                </a:lnTo>
                <a:lnTo>
                  <a:pt x="1022" y="1061"/>
                </a:lnTo>
                <a:lnTo>
                  <a:pt x="1023" y="1061"/>
                </a:lnTo>
                <a:lnTo>
                  <a:pt x="1024" y="1061"/>
                </a:lnTo>
                <a:lnTo>
                  <a:pt x="1045" y="1053"/>
                </a:lnTo>
                <a:lnTo>
                  <a:pt x="1045" y="1053"/>
                </a:lnTo>
                <a:lnTo>
                  <a:pt x="1045" y="1053"/>
                </a:lnTo>
                <a:lnTo>
                  <a:pt x="1065" y="1044"/>
                </a:lnTo>
                <a:lnTo>
                  <a:pt x="1067" y="1043"/>
                </a:lnTo>
                <a:lnTo>
                  <a:pt x="1068" y="1042"/>
                </a:lnTo>
                <a:lnTo>
                  <a:pt x="1086" y="1032"/>
                </a:lnTo>
                <a:lnTo>
                  <a:pt x="1090" y="1029"/>
                </a:lnTo>
                <a:lnTo>
                  <a:pt x="1952" y="1889"/>
                </a:lnTo>
                <a:lnTo>
                  <a:pt x="1951" y="1891"/>
                </a:lnTo>
                <a:lnTo>
                  <a:pt x="1950" y="1892"/>
                </a:lnTo>
                <a:lnTo>
                  <a:pt x="1948" y="1895"/>
                </a:lnTo>
                <a:lnTo>
                  <a:pt x="1942" y="1910"/>
                </a:lnTo>
                <a:lnTo>
                  <a:pt x="1935" y="1927"/>
                </a:lnTo>
                <a:lnTo>
                  <a:pt x="1934" y="1929"/>
                </a:lnTo>
                <a:lnTo>
                  <a:pt x="1934" y="1930"/>
                </a:lnTo>
                <a:lnTo>
                  <a:pt x="1929" y="1948"/>
                </a:lnTo>
                <a:lnTo>
                  <a:pt x="1923" y="1966"/>
                </a:lnTo>
                <a:lnTo>
                  <a:pt x="1923" y="1967"/>
                </a:lnTo>
                <a:lnTo>
                  <a:pt x="1923" y="1968"/>
                </a:lnTo>
                <a:lnTo>
                  <a:pt x="1920" y="1986"/>
                </a:lnTo>
                <a:lnTo>
                  <a:pt x="1920" y="1987"/>
                </a:lnTo>
                <a:lnTo>
                  <a:pt x="1920" y="1988"/>
                </a:lnTo>
                <a:lnTo>
                  <a:pt x="1918" y="2007"/>
                </a:lnTo>
                <a:lnTo>
                  <a:pt x="1918" y="2008"/>
                </a:lnTo>
                <a:lnTo>
                  <a:pt x="1918" y="2009"/>
                </a:lnTo>
                <a:lnTo>
                  <a:pt x="1918" y="2029"/>
                </a:lnTo>
                <a:lnTo>
                  <a:pt x="1918" y="2029"/>
                </a:lnTo>
                <a:lnTo>
                  <a:pt x="1918" y="2030"/>
                </a:lnTo>
                <a:lnTo>
                  <a:pt x="1920" y="2059"/>
                </a:lnTo>
                <a:lnTo>
                  <a:pt x="1920" y="2059"/>
                </a:lnTo>
                <a:lnTo>
                  <a:pt x="1920" y="2060"/>
                </a:lnTo>
                <a:lnTo>
                  <a:pt x="1923" y="2088"/>
                </a:lnTo>
                <a:lnTo>
                  <a:pt x="1923" y="2089"/>
                </a:lnTo>
                <a:lnTo>
                  <a:pt x="1923" y="2090"/>
                </a:lnTo>
                <a:lnTo>
                  <a:pt x="1930" y="2118"/>
                </a:lnTo>
                <a:lnTo>
                  <a:pt x="1931" y="2119"/>
                </a:lnTo>
                <a:lnTo>
                  <a:pt x="1931" y="2120"/>
                </a:lnTo>
                <a:lnTo>
                  <a:pt x="1940" y="2146"/>
                </a:lnTo>
                <a:lnTo>
                  <a:pt x="1941" y="2147"/>
                </a:lnTo>
                <a:lnTo>
                  <a:pt x="1941" y="2148"/>
                </a:lnTo>
                <a:lnTo>
                  <a:pt x="1955" y="2172"/>
                </a:lnTo>
                <a:lnTo>
                  <a:pt x="1955" y="2173"/>
                </a:lnTo>
                <a:lnTo>
                  <a:pt x="1955" y="2173"/>
                </a:lnTo>
                <a:lnTo>
                  <a:pt x="1968" y="2197"/>
                </a:lnTo>
                <a:lnTo>
                  <a:pt x="1968" y="2197"/>
                </a:lnTo>
                <a:lnTo>
                  <a:pt x="1969" y="2198"/>
                </a:lnTo>
                <a:lnTo>
                  <a:pt x="1985" y="2221"/>
                </a:lnTo>
                <a:lnTo>
                  <a:pt x="1986" y="2222"/>
                </a:lnTo>
                <a:lnTo>
                  <a:pt x="1987" y="2223"/>
                </a:lnTo>
                <a:lnTo>
                  <a:pt x="2005" y="2242"/>
                </a:lnTo>
                <a:lnTo>
                  <a:pt x="2006" y="2243"/>
                </a:lnTo>
                <a:lnTo>
                  <a:pt x="2007" y="2244"/>
                </a:lnTo>
                <a:lnTo>
                  <a:pt x="2028" y="2262"/>
                </a:lnTo>
                <a:lnTo>
                  <a:pt x="2028" y="2263"/>
                </a:lnTo>
                <a:lnTo>
                  <a:pt x="2028" y="2263"/>
                </a:lnTo>
                <a:lnTo>
                  <a:pt x="2050" y="2278"/>
                </a:lnTo>
                <a:lnTo>
                  <a:pt x="2050" y="2279"/>
                </a:lnTo>
                <a:lnTo>
                  <a:pt x="2051" y="2279"/>
                </a:lnTo>
                <a:lnTo>
                  <a:pt x="2074" y="2294"/>
                </a:lnTo>
                <a:lnTo>
                  <a:pt x="2075" y="2295"/>
                </a:lnTo>
                <a:lnTo>
                  <a:pt x="2076" y="2296"/>
                </a:lnTo>
                <a:lnTo>
                  <a:pt x="2102" y="2307"/>
                </a:lnTo>
                <a:lnTo>
                  <a:pt x="2102" y="2307"/>
                </a:lnTo>
                <a:lnTo>
                  <a:pt x="2103" y="2308"/>
                </a:lnTo>
                <a:lnTo>
                  <a:pt x="2127" y="2317"/>
                </a:lnTo>
                <a:lnTo>
                  <a:pt x="2128" y="2318"/>
                </a:lnTo>
                <a:lnTo>
                  <a:pt x="2131" y="2318"/>
                </a:lnTo>
                <a:lnTo>
                  <a:pt x="2158" y="2324"/>
                </a:lnTo>
                <a:lnTo>
                  <a:pt x="2159" y="2324"/>
                </a:lnTo>
                <a:lnTo>
                  <a:pt x="2159" y="2324"/>
                </a:lnTo>
                <a:lnTo>
                  <a:pt x="2187" y="2330"/>
                </a:lnTo>
                <a:lnTo>
                  <a:pt x="2188" y="2330"/>
                </a:lnTo>
                <a:lnTo>
                  <a:pt x="2189" y="2330"/>
                </a:lnTo>
                <a:lnTo>
                  <a:pt x="2218" y="2332"/>
                </a:lnTo>
                <a:lnTo>
                  <a:pt x="2219" y="2332"/>
                </a:lnTo>
                <a:lnTo>
                  <a:pt x="2221" y="2332"/>
                </a:lnTo>
                <a:lnTo>
                  <a:pt x="2250" y="2330"/>
                </a:lnTo>
                <a:lnTo>
                  <a:pt x="2251" y="2330"/>
                </a:lnTo>
                <a:lnTo>
                  <a:pt x="2252" y="2330"/>
                </a:lnTo>
                <a:lnTo>
                  <a:pt x="2280" y="2324"/>
                </a:lnTo>
                <a:lnTo>
                  <a:pt x="2280" y="2324"/>
                </a:lnTo>
                <a:lnTo>
                  <a:pt x="2281" y="2324"/>
                </a:lnTo>
                <a:lnTo>
                  <a:pt x="2308" y="2318"/>
                </a:lnTo>
                <a:lnTo>
                  <a:pt x="2311" y="2318"/>
                </a:lnTo>
                <a:lnTo>
                  <a:pt x="2312" y="2317"/>
                </a:lnTo>
                <a:lnTo>
                  <a:pt x="2336" y="2308"/>
                </a:lnTo>
                <a:lnTo>
                  <a:pt x="2337" y="2307"/>
                </a:lnTo>
                <a:lnTo>
                  <a:pt x="2337" y="2307"/>
                </a:lnTo>
                <a:lnTo>
                  <a:pt x="2363" y="2296"/>
                </a:lnTo>
                <a:lnTo>
                  <a:pt x="2364" y="2295"/>
                </a:lnTo>
                <a:lnTo>
                  <a:pt x="2365" y="2294"/>
                </a:lnTo>
                <a:lnTo>
                  <a:pt x="2388" y="2279"/>
                </a:lnTo>
                <a:lnTo>
                  <a:pt x="2389" y="2279"/>
                </a:lnTo>
                <a:lnTo>
                  <a:pt x="2389" y="2278"/>
                </a:lnTo>
                <a:lnTo>
                  <a:pt x="2411" y="2263"/>
                </a:lnTo>
                <a:lnTo>
                  <a:pt x="2411" y="2262"/>
                </a:lnTo>
                <a:lnTo>
                  <a:pt x="2412" y="2262"/>
                </a:lnTo>
                <a:lnTo>
                  <a:pt x="2432" y="2244"/>
                </a:lnTo>
                <a:lnTo>
                  <a:pt x="2432" y="2243"/>
                </a:lnTo>
                <a:lnTo>
                  <a:pt x="2432" y="2243"/>
                </a:lnTo>
                <a:lnTo>
                  <a:pt x="2452" y="2223"/>
                </a:lnTo>
                <a:lnTo>
                  <a:pt x="2453" y="2222"/>
                </a:lnTo>
                <a:lnTo>
                  <a:pt x="2454" y="2221"/>
                </a:lnTo>
                <a:lnTo>
                  <a:pt x="2470" y="2198"/>
                </a:lnTo>
                <a:lnTo>
                  <a:pt x="2471" y="2197"/>
                </a:lnTo>
                <a:lnTo>
                  <a:pt x="2472" y="2197"/>
                </a:lnTo>
                <a:lnTo>
                  <a:pt x="2484" y="2173"/>
                </a:lnTo>
                <a:lnTo>
                  <a:pt x="2484" y="2173"/>
                </a:lnTo>
                <a:lnTo>
                  <a:pt x="2484" y="2172"/>
                </a:lnTo>
                <a:lnTo>
                  <a:pt x="2497" y="2148"/>
                </a:lnTo>
                <a:lnTo>
                  <a:pt x="2498" y="2147"/>
                </a:lnTo>
                <a:lnTo>
                  <a:pt x="2499" y="2145"/>
                </a:lnTo>
                <a:lnTo>
                  <a:pt x="2507" y="2119"/>
                </a:lnTo>
                <a:lnTo>
                  <a:pt x="2507" y="2119"/>
                </a:lnTo>
                <a:lnTo>
                  <a:pt x="2507" y="2119"/>
                </a:lnTo>
                <a:lnTo>
                  <a:pt x="2516" y="2091"/>
                </a:lnTo>
                <a:lnTo>
                  <a:pt x="2516" y="2090"/>
                </a:lnTo>
                <a:lnTo>
                  <a:pt x="2516" y="2088"/>
                </a:lnTo>
                <a:lnTo>
                  <a:pt x="2519" y="2060"/>
                </a:lnTo>
                <a:lnTo>
                  <a:pt x="2519" y="2059"/>
                </a:lnTo>
                <a:lnTo>
                  <a:pt x="2519" y="2059"/>
                </a:lnTo>
                <a:lnTo>
                  <a:pt x="2521" y="2030"/>
                </a:lnTo>
                <a:lnTo>
                  <a:pt x="2521" y="2029"/>
                </a:lnTo>
                <a:lnTo>
                  <a:pt x="2521" y="2029"/>
                </a:lnTo>
                <a:lnTo>
                  <a:pt x="2521" y="2009"/>
                </a:lnTo>
                <a:lnTo>
                  <a:pt x="2521" y="2008"/>
                </a:lnTo>
                <a:lnTo>
                  <a:pt x="2521" y="2006"/>
                </a:lnTo>
                <a:lnTo>
                  <a:pt x="2518" y="1985"/>
                </a:lnTo>
                <a:lnTo>
                  <a:pt x="2515" y="1965"/>
                </a:lnTo>
                <a:lnTo>
                  <a:pt x="2514" y="1964"/>
                </a:lnTo>
                <a:lnTo>
                  <a:pt x="2514" y="1964"/>
                </a:lnTo>
                <a:lnTo>
                  <a:pt x="2509" y="1944"/>
                </a:lnTo>
                <a:lnTo>
                  <a:pt x="2508" y="1943"/>
                </a:lnTo>
                <a:lnTo>
                  <a:pt x="2508" y="1942"/>
                </a:lnTo>
                <a:lnTo>
                  <a:pt x="2502" y="1924"/>
                </a:lnTo>
                <a:lnTo>
                  <a:pt x="2496" y="1906"/>
                </a:lnTo>
                <a:lnTo>
                  <a:pt x="2495" y="1905"/>
                </a:lnTo>
                <a:lnTo>
                  <a:pt x="2494" y="1903"/>
                </a:lnTo>
                <a:lnTo>
                  <a:pt x="2484" y="1885"/>
                </a:lnTo>
                <a:lnTo>
                  <a:pt x="2484" y="1885"/>
                </a:lnTo>
                <a:lnTo>
                  <a:pt x="2484" y="1885"/>
                </a:lnTo>
                <a:lnTo>
                  <a:pt x="2482" y="1883"/>
                </a:lnTo>
                <a:lnTo>
                  <a:pt x="2989" y="1389"/>
                </a:lnTo>
                <a:lnTo>
                  <a:pt x="2992" y="1392"/>
                </a:lnTo>
                <a:lnTo>
                  <a:pt x="2993" y="1392"/>
                </a:lnTo>
                <a:lnTo>
                  <a:pt x="2994" y="1393"/>
                </a:lnTo>
                <a:lnTo>
                  <a:pt x="3013" y="1405"/>
                </a:lnTo>
                <a:lnTo>
                  <a:pt x="3015" y="1405"/>
                </a:lnTo>
                <a:lnTo>
                  <a:pt x="3016" y="1406"/>
                </a:lnTo>
                <a:lnTo>
                  <a:pt x="3035" y="1414"/>
                </a:lnTo>
                <a:lnTo>
                  <a:pt x="3035" y="1414"/>
                </a:lnTo>
                <a:lnTo>
                  <a:pt x="3036" y="1414"/>
                </a:lnTo>
                <a:lnTo>
                  <a:pt x="3057" y="1423"/>
                </a:lnTo>
                <a:lnTo>
                  <a:pt x="3058" y="1423"/>
                </a:lnTo>
                <a:lnTo>
                  <a:pt x="3058" y="1423"/>
                </a:lnTo>
                <a:lnTo>
                  <a:pt x="3080" y="1429"/>
                </a:lnTo>
                <a:lnTo>
                  <a:pt x="3080" y="1429"/>
                </a:lnTo>
                <a:lnTo>
                  <a:pt x="3081" y="1429"/>
                </a:lnTo>
                <a:lnTo>
                  <a:pt x="3104" y="1434"/>
                </a:lnTo>
                <a:lnTo>
                  <a:pt x="3104" y="1434"/>
                </a:lnTo>
                <a:lnTo>
                  <a:pt x="3105" y="1434"/>
                </a:lnTo>
                <a:lnTo>
                  <a:pt x="3128" y="1439"/>
                </a:lnTo>
                <a:lnTo>
                  <a:pt x="3129" y="1439"/>
                </a:lnTo>
                <a:lnTo>
                  <a:pt x="3131" y="1439"/>
                </a:lnTo>
                <a:lnTo>
                  <a:pt x="3153" y="1439"/>
                </a:lnTo>
                <a:lnTo>
                  <a:pt x="3154" y="1439"/>
                </a:lnTo>
                <a:lnTo>
                  <a:pt x="3154" y="1439"/>
                </a:lnTo>
                <a:lnTo>
                  <a:pt x="3183" y="1436"/>
                </a:lnTo>
                <a:lnTo>
                  <a:pt x="3184" y="1436"/>
                </a:lnTo>
                <a:lnTo>
                  <a:pt x="3185" y="1436"/>
                </a:lnTo>
                <a:lnTo>
                  <a:pt x="3215" y="1431"/>
                </a:lnTo>
                <a:lnTo>
                  <a:pt x="3216" y="1431"/>
                </a:lnTo>
                <a:lnTo>
                  <a:pt x="3217" y="1431"/>
                </a:lnTo>
                <a:lnTo>
                  <a:pt x="3244" y="1425"/>
                </a:lnTo>
                <a:lnTo>
                  <a:pt x="3245" y="1425"/>
                </a:lnTo>
                <a:lnTo>
                  <a:pt x="3246" y="1424"/>
                </a:lnTo>
                <a:lnTo>
                  <a:pt x="3273" y="1414"/>
                </a:lnTo>
                <a:lnTo>
                  <a:pt x="3275" y="1413"/>
                </a:lnTo>
                <a:lnTo>
                  <a:pt x="3276" y="1413"/>
                </a:lnTo>
                <a:lnTo>
                  <a:pt x="3300" y="1400"/>
                </a:lnTo>
                <a:lnTo>
                  <a:pt x="3301" y="1400"/>
                </a:lnTo>
                <a:lnTo>
                  <a:pt x="3303" y="1399"/>
                </a:lnTo>
                <a:lnTo>
                  <a:pt x="3327" y="1383"/>
                </a:lnTo>
                <a:lnTo>
                  <a:pt x="3328" y="1383"/>
                </a:lnTo>
                <a:lnTo>
                  <a:pt x="3328" y="1382"/>
                </a:lnTo>
                <a:lnTo>
                  <a:pt x="3349" y="1366"/>
                </a:lnTo>
                <a:lnTo>
                  <a:pt x="3350" y="1365"/>
                </a:lnTo>
                <a:lnTo>
                  <a:pt x="3351" y="1364"/>
                </a:lnTo>
                <a:lnTo>
                  <a:pt x="3359" y="1357"/>
                </a:lnTo>
                <a:lnTo>
                  <a:pt x="4442" y="2090"/>
                </a:lnTo>
                <a:lnTo>
                  <a:pt x="4442" y="2852"/>
                </a:lnTo>
                <a:lnTo>
                  <a:pt x="133" y="2852"/>
                </a:lnTo>
                <a:lnTo>
                  <a:pt x="133" y="1579"/>
                </a:lnTo>
                <a:lnTo>
                  <a:pt x="754" y="1020"/>
                </a:lnTo>
                <a:lnTo>
                  <a:pt x="759" y="10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5" name="Freeform 24" descr="graph icon" title="graph icon "/>
          <p:cNvSpPr>
            <a:spLocks noChangeAspect="1"/>
          </p:cNvSpPr>
          <p:nvPr/>
        </p:nvSpPr>
        <p:spPr bwMode="auto">
          <a:xfrm>
            <a:off x="4061297" y="2453459"/>
            <a:ext cx="369678" cy="365760"/>
          </a:xfrm>
          <a:custGeom>
            <a:avLst/>
            <a:gdLst/>
            <a:ahLst/>
            <a:cxnLst/>
            <a:rect l="l" t="t" r="r" b="b"/>
            <a:pathLst>
              <a:path w="369678" h="365760">
                <a:moveTo>
                  <a:pt x="341899" y="38820"/>
                </a:moveTo>
                <a:lnTo>
                  <a:pt x="352227" y="46299"/>
                </a:lnTo>
                <a:lnTo>
                  <a:pt x="288833" y="136760"/>
                </a:lnTo>
                <a:lnTo>
                  <a:pt x="247521" y="124651"/>
                </a:lnTo>
                <a:lnTo>
                  <a:pt x="186264" y="243959"/>
                </a:lnTo>
                <a:lnTo>
                  <a:pt x="147444" y="203002"/>
                </a:lnTo>
                <a:lnTo>
                  <a:pt x="71585" y="301298"/>
                </a:lnTo>
                <a:lnTo>
                  <a:pt x="61969" y="293819"/>
                </a:lnTo>
                <a:lnTo>
                  <a:pt x="146376" y="183771"/>
                </a:lnTo>
                <a:lnTo>
                  <a:pt x="183415" y="222590"/>
                </a:lnTo>
                <a:lnTo>
                  <a:pt x="241110" y="110049"/>
                </a:lnTo>
                <a:lnTo>
                  <a:pt x="284204" y="122514"/>
                </a:lnTo>
                <a:close/>
                <a:moveTo>
                  <a:pt x="28848" y="0"/>
                </a:moveTo>
                <a:lnTo>
                  <a:pt x="41313" y="0"/>
                </a:lnTo>
                <a:lnTo>
                  <a:pt x="41313" y="324804"/>
                </a:lnTo>
                <a:lnTo>
                  <a:pt x="369678" y="324804"/>
                </a:lnTo>
                <a:lnTo>
                  <a:pt x="369678" y="337269"/>
                </a:lnTo>
                <a:lnTo>
                  <a:pt x="326585" y="337269"/>
                </a:lnTo>
                <a:lnTo>
                  <a:pt x="326585" y="365760"/>
                </a:lnTo>
                <a:lnTo>
                  <a:pt x="314120" y="365760"/>
                </a:lnTo>
                <a:lnTo>
                  <a:pt x="314120" y="337269"/>
                </a:lnTo>
                <a:lnTo>
                  <a:pt x="203359" y="337269"/>
                </a:lnTo>
                <a:lnTo>
                  <a:pt x="203359" y="365760"/>
                </a:lnTo>
                <a:lnTo>
                  <a:pt x="190894" y="365760"/>
                </a:lnTo>
                <a:lnTo>
                  <a:pt x="190894" y="337269"/>
                </a:lnTo>
                <a:lnTo>
                  <a:pt x="80133" y="337269"/>
                </a:lnTo>
                <a:lnTo>
                  <a:pt x="80133" y="365760"/>
                </a:lnTo>
                <a:lnTo>
                  <a:pt x="68024" y="365760"/>
                </a:lnTo>
                <a:lnTo>
                  <a:pt x="68024" y="337269"/>
                </a:lnTo>
                <a:lnTo>
                  <a:pt x="28848" y="337269"/>
                </a:lnTo>
                <a:lnTo>
                  <a:pt x="28848" y="304147"/>
                </a:lnTo>
                <a:lnTo>
                  <a:pt x="0" y="304147"/>
                </a:lnTo>
                <a:lnTo>
                  <a:pt x="0" y="291682"/>
                </a:lnTo>
                <a:lnTo>
                  <a:pt x="28848" y="291682"/>
                </a:lnTo>
                <a:lnTo>
                  <a:pt x="28848" y="180565"/>
                </a:lnTo>
                <a:lnTo>
                  <a:pt x="0" y="180565"/>
                </a:lnTo>
                <a:lnTo>
                  <a:pt x="0" y="168100"/>
                </a:lnTo>
                <a:lnTo>
                  <a:pt x="28848" y="168100"/>
                </a:lnTo>
                <a:lnTo>
                  <a:pt x="28848" y="57339"/>
                </a:lnTo>
                <a:lnTo>
                  <a:pt x="0" y="57339"/>
                </a:lnTo>
                <a:lnTo>
                  <a:pt x="0" y="45230"/>
                </a:lnTo>
                <a:lnTo>
                  <a:pt x="28848" y="452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91B23"/>
              </a:solidFill>
            </a:endParaRPr>
          </a:p>
        </p:txBody>
      </p:sp>
      <p:sp>
        <p:nvSpPr>
          <p:cNvPr id="1705" name="Oval 5128" descr="pie chart icon " title="pie chart icon "/>
          <p:cNvSpPr>
            <a:spLocks noChangeAspect="1"/>
          </p:cNvSpPr>
          <p:nvPr/>
        </p:nvSpPr>
        <p:spPr>
          <a:xfrm>
            <a:off x="4625507" y="2499179"/>
            <a:ext cx="274320" cy="274320"/>
          </a:xfrm>
          <a:custGeom>
            <a:avLst/>
            <a:gdLst>
              <a:gd name="connsiteX0" fmla="*/ 598105 w 1135884"/>
              <a:gd name="connsiteY0" fmla="*/ 594930 h 1135884"/>
              <a:gd name="connsiteX1" fmla="*/ 638519 w 1135884"/>
              <a:gd name="connsiteY1" fmla="*/ 1064830 h 1135884"/>
              <a:gd name="connsiteX2" fmla="*/ 682101 w 1135884"/>
              <a:gd name="connsiteY2" fmla="*/ 1056893 h 1135884"/>
              <a:gd name="connsiteX3" fmla="*/ 724892 w 1135884"/>
              <a:gd name="connsiteY3" fmla="*/ 1044986 h 1135884"/>
              <a:gd name="connsiteX4" fmla="*/ 766098 w 1135884"/>
              <a:gd name="connsiteY4" fmla="*/ 1030699 h 1135884"/>
              <a:gd name="connsiteX5" fmla="*/ 804926 w 1135884"/>
              <a:gd name="connsiteY5" fmla="*/ 1012443 h 1135884"/>
              <a:gd name="connsiteX6" fmla="*/ 842170 w 1135884"/>
              <a:gd name="connsiteY6" fmla="*/ 990218 h 1135884"/>
              <a:gd name="connsiteX7" fmla="*/ 877036 w 1135884"/>
              <a:gd name="connsiteY7" fmla="*/ 965611 h 1135884"/>
              <a:gd name="connsiteX8" fmla="*/ 908733 w 1135884"/>
              <a:gd name="connsiteY8" fmla="*/ 938624 h 1135884"/>
              <a:gd name="connsiteX9" fmla="*/ 938844 w 1135884"/>
              <a:gd name="connsiteY9" fmla="*/ 908461 h 1135884"/>
              <a:gd name="connsiteX10" fmla="*/ 966579 w 1135884"/>
              <a:gd name="connsiteY10" fmla="*/ 876711 h 1135884"/>
              <a:gd name="connsiteX11" fmla="*/ 991144 w 1135884"/>
              <a:gd name="connsiteY11" fmla="*/ 841786 h 1135884"/>
              <a:gd name="connsiteX12" fmla="*/ 1011747 w 1135884"/>
              <a:gd name="connsiteY12" fmla="*/ 805274 h 1135884"/>
              <a:gd name="connsiteX13" fmla="*/ 1029972 w 1135884"/>
              <a:gd name="connsiteY13" fmla="*/ 766380 h 1135884"/>
              <a:gd name="connsiteX14" fmla="*/ 1045821 w 1135884"/>
              <a:gd name="connsiteY14" fmla="*/ 725899 h 1135884"/>
              <a:gd name="connsiteX15" fmla="*/ 1056915 w 1135884"/>
              <a:gd name="connsiteY15" fmla="*/ 683830 h 1135884"/>
              <a:gd name="connsiteX16" fmla="*/ 1064839 w 1135884"/>
              <a:gd name="connsiteY16" fmla="*/ 640968 h 1135884"/>
              <a:gd name="connsiteX17" fmla="*/ 1069593 w 1135884"/>
              <a:gd name="connsiteY17" fmla="*/ 596518 h 1135884"/>
              <a:gd name="connsiteX18" fmla="*/ 598105 w 1135884"/>
              <a:gd name="connsiteY18" fmla="*/ 594930 h 1135884"/>
              <a:gd name="connsiteX19" fmla="*/ 178382 w 1135884"/>
              <a:gd name="connsiteY19" fmla="*/ 252030 h 1135884"/>
              <a:gd name="connsiteX20" fmla="*/ 149764 w 1135884"/>
              <a:gd name="connsiteY20" fmla="*/ 291679 h 1135884"/>
              <a:gd name="connsiteX21" fmla="*/ 123530 w 1135884"/>
              <a:gd name="connsiteY21" fmla="*/ 332914 h 1135884"/>
              <a:gd name="connsiteX22" fmla="*/ 103656 w 1135884"/>
              <a:gd name="connsiteY22" fmla="*/ 375735 h 1135884"/>
              <a:gd name="connsiteX23" fmla="*/ 86961 w 1135884"/>
              <a:gd name="connsiteY23" fmla="*/ 420142 h 1135884"/>
              <a:gd name="connsiteX24" fmla="*/ 75037 w 1135884"/>
              <a:gd name="connsiteY24" fmla="*/ 466135 h 1135884"/>
              <a:gd name="connsiteX25" fmla="*/ 67882 w 1135884"/>
              <a:gd name="connsiteY25" fmla="*/ 513714 h 1135884"/>
              <a:gd name="connsiteX26" fmla="*/ 66292 w 1135884"/>
              <a:gd name="connsiteY26" fmla="*/ 562085 h 1135884"/>
              <a:gd name="connsiteX27" fmla="*/ 67882 w 1135884"/>
              <a:gd name="connsiteY27" fmla="*/ 611250 h 1135884"/>
              <a:gd name="connsiteX28" fmla="*/ 74242 w 1135884"/>
              <a:gd name="connsiteY28" fmla="*/ 660415 h 1135884"/>
              <a:gd name="connsiteX29" fmla="*/ 86166 w 1135884"/>
              <a:gd name="connsiteY29" fmla="*/ 707994 h 1135884"/>
              <a:gd name="connsiteX30" fmla="*/ 102066 w 1135884"/>
              <a:gd name="connsiteY30" fmla="*/ 753987 h 1135884"/>
              <a:gd name="connsiteX31" fmla="*/ 121145 w 1135884"/>
              <a:gd name="connsiteY31" fmla="*/ 796808 h 1135884"/>
              <a:gd name="connsiteX32" fmla="*/ 144994 w 1135884"/>
              <a:gd name="connsiteY32" fmla="*/ 838043 h 1135884"/>
              <a:gd name="connsiteX33" fmla="*/ 171228 w 1135884"/>
              <a:gd name="connsiteY33" fmla="*/ 876106 h 1135884"/>
              <a:gd name="connsiteX34" fmla="*/ 202231 w 1135884"/>
              <a:gd name="connsiteY34" fmla="*/ 910997 h 1135884"/>
              <a:gd name="connsiteX35" fmla="*/ 235620 w 1135884"/>
              <a:gd name="connsiteY35" fmla="*/ 943509 h 1135884"/>
              <a:gd name="connsiteX36" fmla="*/ 272189 w 1135884"/>
              <a:gd name="connsiteY36" fmla="*/ 972849 h 1135884"/>
              <a:gd name="connsiteX37" fmla="*/ 310347 w 1135884"/>
              <a:gd name="connsiteY37" fmla="*/ 998225 h 1135884"/>
              <a:gd name="connsiteX38" fmla="*/ 351685 w 1135884"/>
              <a:gd name="connsiteY38" fmla="*/ 1020428 h 1135884"/>
              <a:gd name="connsiteX39" fmla="*/ 396203 w 1135884"/>
              <a:gd name="connsiteY39" fmla="*/ 1038667 h 1135884"/>
              <a:gd name="connsiteX40" fmla="*/ 440721 w 1135884"/>
              <a:gd name="connsiteY40" fmla="*/ 1052940 h 1135884"/>
              <a:gd name="connsiteX41" fmla="*/ 487624 w 1135884"/>
              <a:gd name="connsiteY41" fmla="*/ 1063249 h 1135884"/>
              <a:gd name="connsiteX42" fmla="*/ 536117 w 1135884"/>
              <a:gd name="connsiteY42" fmla="*/ 1068800 h 1135884"/>
              <a:gd name="connsiteX43" fmla="*/ 585405 w 1135884"/>
              <a:gd name="connsiteY43" fmla="*/ 1069593 h 1135884"/>
              <a:gd name="connsiteX44" fmla="*/ 544067 w 1135884"/>
              <a:gd name="connsiteY44" fmla="*/ 595391 h 1135884"/>
              <a:gd name="connsiteX45" fmla="*/ 540887 w 1135884"/>
              <a:gd name="connsiteY45" fmla="*/ 579531 h 1135884"/>
              <a:gd name="connsiteX46" fmla="*/ 178382 w 1135884"/>
              <a:gd name="connsiteY46" fmla="*/ 252030 h 1135884"/>
              <a:gd name="connsiteX47" fmla="*/ 667047 w 1135884"/>
              <a:gd name="connsiteY47" fmla="*/ 75817 h 1135884"/>
              <a:gd name="connsiteX48" fmla="*/ 599692 w 1135884"/>
              <a:gd name="connsiteY48" fmla="*/ 540957 h 1135884"/>
              <a:gd name="connsiteX49" fmla="*/ 1069592 w 1135884"/>
              <a:gd name="connsiteY49" fmla="*/ 542542 h 1135884"/>
              <a:gd name="connsiteX50" fmla="*/ 1065630 w 1135884"/>
              <a:gd name="connsiteY50" fmla="*/ 498960 h 1135884"/>
              <a:gd name="connsiteX51" fmla="*/ 1058498 w 1135884"/>
              <a:gd name="connsiteY51" fmla="*/ 457755 h 1135884"/>
              <a:gd name="connsiteX52" fmla="*/ 1047405 w 1135884"/>
              <a:gd name="connsiteY52" fmla="*/ 417342 h 1135884"/>
              <a:gd name="connsiteX53" fmla="*/ 1033934 w 1135884"/>
              <a:gd name="connsiteY53" fmla="*/ 377722 h 1135884"/>
              <a:gd name="connsiteX54" fmla="*/ 1017293 w 1135884"/>
              <a:gd name="connsiteY54" fmla="*/ 340479 h 1135884"/>
              <a:gd name="connsiteX55" fmla="*/ 997483 w 1135884"/>
              <a:gd name="connsiteY55" fmla="*/ 304821 h 1135884"/>
              <a:gd name="connsiteX56" fmla="*/ 974503 w 1135884"/>
              <a:gd name="connsiteY56" fmla="*/ 271540 h 1135884"/>
              <a:gd name="connsiteX57" fmla="*/ 949146 w 1135884"/>
              <a:gd name="connsiteY57" fmla="*/ 239052 h 1135884"/>
              <a:gd name="connsiteX58" fmla="*/ 921411 w 1135884"/>
              <a:gd name="connsiteY58" fmla="*/ 208941 h 1135884"/>
              <a:gd name="connsiteX59" fmla="*/ 891300 w 1135884"/>
              <a:gd name="connsiteY59" fmla="*/ 182791 h 1135884"/>
              <a:gd name="connsiteX60" fmla="*/ 858811 w 1135884"/>
              <a:gd name="connsiteY60" fmla="*/ 157435 h 1135884"/>
              <a:gd name="connsiteX61" fmla="*/ 823945 w 1135884"/>
              <a:gd name="connsiteY61" fmla="*/ 135247 h 1135884"/>
              <a:gd name="connsiteX62" fmla="*/ 787494 w 1135884"/>
              <a:gd name="connsiteY62" fmla="*/ 116230 h 1135884"/>
              <a:gd name="connsiteX63" fmla="*/ 748666 w 1135884"/>
              <a:gd name="connsiteY63" fmla="*/ 99589 h 1135884"/>
              <a:gd name="connsiteX64" fmla="*/ 709045 w 1135884"/>
              <a:gd name="connsiteY64" fmla="*/ 86118 h 1135884"/>
              <a:gd name="connsiteX65" fmla="*/ 667047 w 1135884"/>
              <a:gd name="connsiteY65" fmla="*/ 75817 h 1135884"/>
              <a:gd name="connsiteX66" fmla="*/ 556944 w 1135884"/>
              <a:gd name="connsiteY66" fmla="*/ 66292 h 1135884"/>
              <a:gd name="connsiteX67" fmla="*/ 530010 w 1135884"/>
              <a:gd name="connsiteY67" fmla="*/ 67086 h 1135884"/>
              <a:gd name="connsiteX68" fmla="*/ 502284 w 1135884"/>
              <a:gd name="connsiteY68" fmla="*/ 69467 h 1135884"/>
              <a:gd name="connsiteX69" fmla="*/ 476142 w 1135884"/>
              <a:gd name="connsiteY69" fmla="*/ 73436 h 1135884"/>
              <a:gd name="connsiteX70" fmla="*/ 449208 w 1135884"/>
              <a:gd name="connsiteY70" fmla="*/ 78992 h 1135884"/>
              <a:gd name="connsiteX71" fmla="*/ 423859 w 1135884"/>
              <a:gd name="connsiteY71" fmla="*/ 86136 h 1135884"/>
              <a:gd name="connsiteX72" fmla="*/ 398509 w 1135884"/>
              <a:gd name="connsiteY72" fmla="*/ 94073 h 1135884"/>
              <a:gd name="connsiteX73" fmla="*/ 373952 w 1135884"/>
              <a:gd name="connsiteY73" fmla="*/ 104392 h 1135884"/>
              <a:gd name="connsiteX74" fmla="*/ 349394 w 1135884"/>
              <a:gd name="connsiteY74" fmla="*/ 115505 h 1135884"/>
              <a:gd name="connsiteX75" fmla="*/ 325629 w 1135884"/>
              <a:gd name="connsiteY75" fmla="*/ 128205 h 1135884"/>
              <a:gd name="connsiteX76" fmla="*/ 302656 w 1135884"/>
              <a:gd name="connsiteY76" fmla="*/ 141698 h 1135884"/>
              <a:gd name="connsiteX77" fmla="*/ 279683 w 1135884"/>
              <a:gd name="connsiteY77" fmla="*/ 157573 h 1135884"/>
              <a:gd name="connsiteX78" fmla="*/ 257502 w 1135884"/>
              <a:gd name="connsiteY78" fmla="*/ 175036 h 1135884"/>
              <a:gd name="connsiteX79" fmla="*/ 236906 w 1135884"/>
              <a:gd name="connsiteY79" fmla="*/ 193292 h 1135884"/>
              <a:gd name="connsiteX80" fmla="*/ 215517 w 1135884"/>
              <a:gd name="connsiteY80" fmla="*/ 212342 h 1135884"/>
              <a:gd name="connsiteX81" fmla="*/ 549814 w 1135884"/>
              <a:gd name="connsiteY81" fmla="*/ 513967 h 1135884"/>
              <a:gd name="connsiteX82" fmla="*/ 613980 w 1135884"/>
              <a:gd name="connsiteY82" fmla="*/ 67880 h 1135884"/>
              <a:gd name="connsiteX83" fmla="*/ 585462 w 1135884"/>
              <a:gd name="connsiteY83" fmla="*/ 66292 h 1135884"/>
              <a:gd name="connsiteX84" fmla="*/ 556944 w 1135884"/>
              <a:gd name="connsiteY84" fmla="*/ 66292 h 1135884"/>
              <a:gd name="connsiteX85" fmla="*/ 567942 w 1135884"/>
              <a:gd name="connsiteY85" fmla="*/ 0 h 1135884"/>
              <a:gd name="connsiteX86" fmla="*/ 1135884 w 1135884"/>
              <a:gd name="connsiteY86" fmla="*/ 567942 h 1135884"/>
              <a:gd name="connsiteX87" fmla="*/ 567942 w 1135884"/>
              <a:gd name="connsiteY87" fmla="*/ 1135884 h 1135884"/>
              <a:gd name="connsiteX88" fmla="*/ 0 w 1135884"/>
              <a:gd name="connsiteY88" fmla="*/ 567942 h 1135884"/>
              <a:gd name="connsiteX89" fmla="*/ 567942 w 1135884"/>
              <a:gd name="connsiteY89" fmla="*/ 0 h 113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135884" h="1135884">
                <a:moveTo>
                  <a:pt x="598105" y="594930"/>
                </a:moveTo>
                <a:lnTo>
                  <a:pt x="638519" y="1064830"/>
                </a:lnTo>
                <a:lnTo>
                  <a:pt x="682101" y="1056893"/>
                </a:lnTo>
                <a:lnTo>
                  <a:pt x="724892" y="1044986"/>
                </a:lnTo>
                <a:lnTo>
                  <a:pt x="766098" y="1030699"/>
                </a:lnTo>
                <a:lnTo>
                  <a:pt x="804926" y="1012443"/>
                </a:lnTo>
                <a:lnTo>
                  <a:pt x="842170" y="990218"/>
                </a:lnTo>
                <a:lnTo>
                  <a:pt x="877036" y="965611"/>
                </a:lnTo>
                <a:lnTo>
                  <a:pt x="908733" y="938624"/>
                </a:lnTo>
                <a:lnTo>
                  <a:pt x="938844" y="908461"/>
                </a:lnTo>
                <a:lnTo>
                  <a:pt x="966579" y="876711"/>
                </a:lnTo>
                <a:lnTo>
                  <a:pt x="991144" y="841786"/>
                </a:lnTo>
                <a:lnTo>
                  <a:pt x="1011747" y="805274"/>
                </a:lnTo>
                <a:lnTo>
                  <a:pt x="1029972" y="766380"/>
                </a:lnTo>
                <a:lnTo>
                  <a:pt x="1045821" y="725899"/>
                </a:lnTo>
                <a:lnTo>
                  <a:pt x="1056915" y="683830"/>
                </a:lnTo>
                <a:lnTo>
                  <a:pt x="1064839" y="640968"/>
                </a:lnTo>
                <a:lnTo>
                  <a:pt x="1069593" y="596518"/>
                </a:lnTo>
                <a:lnTo>
                  <a:pt x="598105" y="594930"/>
                </a:lnTo>
                <a:close/>
                <a:moveTo>
                  <a:pt x="178382" y="252030"/>
                </a:moveTo>
                <a:lnTo>
                  <a:pt x="149764" y="291679"/>
                </a:lnTo>
                <a:lnTo>
                  <a:pt x="123530" y="332914"/>
                </a:lnTo>
                <a:lnTo>
                  <a:pt x="103656" y="375735"/>
                </a:lnTo>
                <a:lnTo>
                  <a:pt x="86961" y="420142"/>
                </a:lnTo>
                <a:lnTo>
                  <a:pt x="75037" y="466135"/>
                </a:lnTo>
                <a:lnTo>
                  <a:pt x="67882" y="513714"/>
                </a:lnTo>
                <a:lnTo>
                  <a:pt x="66292" y="562085"/>
                </a:lnTo>
                <a:lnTo>
                  <a:pt x="67882" y="611250"/>
                </a:lnTo>
                <a:lnTo>
                  <a:pt x="74242" y="660415"/>
                </a:lnTo>
                <a:lnTo>
                  <a:pt x="86166" y="707994"/>
                </a:lnTo>
                <a:lnTo>
                  <a:pt x="102066" y="753987"/>
                </a:lnTo>
                <a:lnTo>
                  <a:pt x="121145" y="796808"/>
                </a:lnTo>
                <a:lnTo>
                  <a:pt x="144994" y="838043"/>
                </a:lnTo>
                <a:lnTo>
                  <a:pt x="171228" y="876106"/>
                </a:lnTo>
                <a:lnTo>
                  <a:pt x="202231" y="910997"/>
                </a:lnTo>
                <a:lnTo>
                  <a:pt x="235620" y="943509"/>
                </a:lnTo>
                <a:lnTo>
                  <a:pt x="272189" y="972849"/>
                </a:lnTo>
                <a:lnTo>
                  <a:pt x="310347" y="998225"/>
                </a:lnTo>
                <a:lnTo>
                  <a:pt x="351685" y="1020428"/>
                </a:lnTo>
                <a:lnTo>
                  <a:pt x="396203" y="1038667"/>
                </a:lnTo>
                <a:lnTo>
                  <a:pt x="440721" y="1052940"/>
                </a:lnTo>
                <a:lnTo>
                  <a:pt x="487624" y="1063249"/>
                </a:lnTo>
                <a:lnTo>
                  <a:pt x="536117" y="1068800"/>
                </a:lnTo>
                <a:lnTo>
                  <a:pt x="585405" y="1069593"/>
                </a:lnTo>
                <a:lnTo>
                  <a:pt x="544067" y="595391"/>
                </a:lnTo>
                <a:lnTo>
                  <a:pt x="540887" y="579531"/>
                </a:lnTo>
                <a:lnTo>
                  <a:pt x="178382" y="252030"/>
                </a:lnTo>
                <a:close/>
                <a:moveTo>
                  <a:pt x="667047" y="75817"/>
                </a:moveTo>
                <a:lnTo>
                  <a:pt x="599692" y="540957"/>
                </a:lnTo>
                <a:lnTo>
                  <a:pt x="1069592" y="542542"/>
                </a:lnTo>
                <a:lnTo>
                  <a:pt x="1065630" y="498960"/>
                </a:lnTo>
                <a:lnTo>
                  <a:pt x="1058498" y="457755"/>
                </a:lnTo>
                <a:lnTo>
                  <a:pt x="1047405" y="417342"/>
                </a:lnTo>
                <a:lnTo>
                  <a:pt x="1033934" y="377722"/>
                </a:lnTo>
                <a:lnTo>
                  <a:pt x="1017293" y="340479"/>
                </a:lnTo>
                <a:lnTo>
                  <a:pt x="997483" y="304821"/>
                </a:lnTo>
                <a:lnTo>
                  <a:pt x="974503" y="271540"/>
                </a:lnTo>
                <a:lnTo>
                  <a:pt x="949146" y="239052"/>
                </a:lnTo>
                <a:lnTo>
                  <a:pt x="921411" y="208941"/>
                </a:lnTo>
                <a:lnTo>
                  <a:pt x="891300" y="182791"/>
                </a:lnTo>
                <a:lnTo>
                  <a:pt x="858811" y="157435"/>
                </a:lnTo>
                <a:lnTo>
                  <a:pt x="823945" y="135247"/>
                </a:lnTo>
                <a:lnTo>
                  <a:pt x="787494" y="116230"/>
                </a:lnTo>
                <a:lnTo>
                  <a:pt x="748666" y="99589"/>
                </a:lnTo>
                <a:lnTo>
                  <a:pt x="709045" y="86118"/>
                </a:lnTo>
                <a:lnTo>
                  <a:pt x="667047" y="75817"/>
                </a:lnTo>
                <a:close/>
                <a:moveTo>
                  <a:pt x="556944" y="66292"/>
                </a:moveTo>
                <a:lnTo>
                  <a:pt x="530010" y="67086"/>
                </a:lnTo>
                <a:lnTo>
                  <a:pt x="502284" y="69467"/>
                </a:lnTo>
                <a:lnTo>
                  <a:pt x="476142" y="73436"/>
                </a:lnTo>
                <a:lnTo>
                  <a:pt x="449208" y="78992"/>
                </a:lnTo>
                <a:lnTo>
                  <a:pt x="423859" y="86136"/>
                </a:lnTo>
                <a:lnTo>
                  <a:pt x="398509" y="94073"/>
                </a:lnTo>
                <a:lnTo>
                  <a:pt x="373952" y="104392"/>
                </a:lnTo>
                <a:lnTo>
                  <a:pt x="349394" y="115505"/>
                </a:lnTo>
                <a:lnTo>
                  <a:pt x="325629" y="128205"/>
                </a:lnTo>
                <a:lnTo>
                  <a:pt x="302656" y="141698"/>
                </a:lnTo>
                <a:lnTo>
                  <a:pt x="279683" y="157573"/>
                </a:lnTo>
                <a:lnTo>
                  <a:pt x="257502" y="175036"/>
                </a:lnTo>
                <a:lnTo>
                  <a:pt x="236906" y="193292"/>
                </a:lnTo>
                <a:lnTo>
                  <a:pt x="215517" y="212342"/>
                </a:lnTo>
                <a:lnTo>
                  <a:pt x="549814" y="513967"/>
                </a:lnTo>
                <a:lnTo>
                  <a:pt x="613980" y="67880"/>
                </a:lnTo>
                <a:lnTo>
                  <a:pt x="585462" y="66292"/>
                </a:lnTo>
                <a:lnTo>
                  <a:pt x="556944" y="66292"/>
                </a:lnTo>
                <a:close/>
                <a:moveTo>
                  <a:pt x="567942" y="0"/>
                </a:moveTo>
                <a:cubicBezTo>
                  <a:pt x="881608" y="0"/>
                  <a:pt x="1135884" y="254276"/>
                  <a:pt x="1135884" y="567942"/>
                </a:cubicBezTo>
                <a:cubicBezTo>
                  <a:pt x="1135884" y="881608"/>
                  <a:pt x="881608" y="1135884"/>
                  <a:pt x="567942" y="1135884"/>
                </a:cubicBezTo>
                <a:cubicBezTo>
                  <a:pt x="254276" y="1135884"/>
                  <a:pt x="0" y="881608"/>
                  <a:pt x="0" y="567942"/>
                </a:cubicBezTo>
                <a:cubicBezTo>
                  <a:pt x="0" y="254276"/>
                  <a:pt x="254276" y="0"/>
                  <a:pt x="5679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/>
          </a:p>
        </p:txBody>
      </p:sp>
      <p:sp>
        <p:nvSpPr>
          <p:cNvPr id="1708" name="Freeform 14" descr="graph icon " title="graph icon  "/>
          <p:cNvSpPr>
            <a:spLocks noChangeAspect="1"/>
          </p:cNvSpPr>
          <p:nvPr/>
        </p:nvSpPr>
        <p:spPr bwMode="auto">
          <a:xfrm>
            <a:off x="5094359" y="2453458"/>
            <a:ext cx="353093" cy="365760"/>
          </a:xfrm>
          <a:custGeom>
            <a:avLst/>
            <a:gdLst/>
            <a:ahLst/>
            <a:cxnLst/>
            <a:rect l="l" t="t" r="r" b="b"/>
            <a:pathLst>
              <a:path w="353093" h="365760">
                <a:moveTo>
                  <a:pt x="0" y="351509"/>
                </a:moveTo>
                <a:lnTo>
                  <a:pt x="353093" y="351509"/>
                </a:lnTo>
                <a:lnTo>
                  <a:pt x="353093" y="365760"/>
                </a:lnTo>
                <a:lnTo>
                  <a:pt x="0" y="365760"/>
                </a:lnTo>
                <a:close/>
                <a:moveTo>
                  <a:pt x="7917" y="291341"/>
                </a:moveTo>
                <a:lnTo>
                  <a:pt x="80752" y="291341"/>
                </a:lnTo>
                <a:lnTo>
                  <a:pt x="80752" y="329342"/>
                </a:lnTo>
                <a:lnTo>
                  <a:pt x="66258" y="329342"/>
                </a:lnTo>
                <a:lnTo>
                  <a:pt x="66258" y="306642"/>
                </a:lnTo>
                <a:lnTo>
                  <a:pt x="22533" y="306642"/>
                </a:lnTo>
                <a:lnTo>
                  <a:pt x="22533" y="329342"/>
                </a:lnTo>
                <a:lnTo>
                  <a:pt x="7917" y="329342"/>
                </a:lnTo>
                <a:close/>
                <a:moveTo>
                  <a:pt x="95002" y="232757"/>
                </a:moveTo>
                <a:lnTo>
                  <a:pt x="169421" y="232757"/>
                </a:lnTo>
                <a:lnTo>
                  <a:pt x="169421" y="329343"/>
                </a:lnTo>
                <a:lnTo>
                  <a:pt x="154513" y="329343"/>
                </a:lnTo>
                <a:lnTo>
                  <a:pt x="154513" y="247522"/>
                </a:lnTo>
                <a:lnTo>
                  <a:pt x="109911" y="247522"/>
                </a:lnTo>
                <a:lnTo>
                  <a:pt x="109911" y="329343"/>
                </a:lnTo>
                <a:lnTo>
                  <a:pt x="95002" y="329343"/>
                </a:lnTo>
                <a:close/>
                <a:moveTo>
                  <a:pt x="183671" y="174171"/>
                </a:moveTo>
                <a:lnTo>
                  <a:pt x="258090" y="174171"/>
                </a:lnTo>
                <a:lnTo>
                  <a:pt x="258090" y="329342"/>
                </a:lnTo>
                <a:lnTo>
                  <a:pt x="243182" y="329342"/>
                </a:lnTo>
                <a:lnTo>
                  <a:pt x="243182" y="188967"/>
                </a:lnTo>
                <a:lnTo>
                  <a:pt x="198580" y="188967"/>
                </a:lnTo>
                <a:lnTo>
                  <a:pt x="198580" y="329342"/>
                </a:lnTo>
                <a:lnTo>
                  <a:pt x="183671" y="329342"/>
                </a:lnTo>
                <a:close/>
                <a:moveTo>
                  <a:pt x="272340" y="115587"/>
                </a:moveTo>
                <a:lnTo>
                  <a:pt x="345175" y="115587"/>
                </a:lnTo>
                <a:lnTo>
                  <a:pt x="345175" y="329343"/>
                </a:lnTo>
                <a:lnTo>
                  <a:pt x="330560" y="329343"/>
                </a:lnTo>
                <a:lnTo>
                  <a:pt x="330560" y="130350"/>
                </a:lnTo>
                <a:lnTo>
                  <a:pt x="286835" y="130350"/>
                </a:lnTo>
                <a:lnTo>
                  <a:pt x="286835" y="329343"/>
                </a:lnTo>
                <a:lnTo>
                  <a:pt x="272340" y="329343"/>
                </a:lnTo>
                <a:close/>
                <a:moveTo>
                  <a:pt x="299490" y="0"/>
                </a:moveTo>
                <a:lnTo>
                  <a:pt x="334093" y="34675"/>
                </a:lnTo>
                <a:lnTo>
                  <a:pt x="299490" y="69473"/>
                </a:lnTo>
                <a:lnTo>
                  <a:pt x="289133" y="58973"/>
                </a:lnTo>
                <a:lnTo>
                  <a:pt x="305948" y="42001"/>
                </a:lnTo>
                <a:lnTo>
                  <a:pt x="294372" y="42001"/>
                </a:lnTo>
                <a:lnTo>
                  <a:pt x="290961" y="42246"/>
                </a:lnTo>
                <a:lnTo>
                  <a:pt x="287427" y="42612"/>
                </a:lnTo>
                <a:lnTo>
                  <a:pt x="283894" y="43344"/>
                </a:lnTo>
                <a:lnTo>
                  <a:pt x="280239" y="44199"/>
                </a:lnTo>
                <a:lnTo>
                  <a:pt x="276583" y="45420"/>
                </a:lnTo>
                <a:lnTo>
                  <a:pt x="272806" y="46885"/>
                </a:lnTo>
                <a:lnTo>
                  <a:pt x="268907" y="48595"/>
                </a:lnTo>
                <a:lnTo>
                  <a:pt x="265008" y="50548"/>
                </a:lnTo>
                <a:lnTo>
                  <a:pt x="260988" y="52624"/>
                </a:lnTo>
                <a:lnTo>
                  <a:pt x="256967" y="54944"/>
                </a:lnTo>
                <a:lnTo>
                  <a:pt x="252824" y="57508"/>
                </a:lnTo>
                <a:lnTo>
                  <a:pt x="248681" y="60194"/>
                </a:lnTo>
                <a:lnTo>
                  <a:pt x="244539" y="63124"/>
                </a:lnTo>
                <a:lnTo>
                  <a:pt x="240274" y="66177"/>
                </a:lnTo>
                <a:lnTo>
                  <a:pt x="236010" y="69473"/>
                </a:lnTo>
                <a:lnTo>
                  <a:pt x="231745" y="72770"/>
                </a:lnTo>
                <a:lnTo>
                  <a:pt x="227359" y="76311"/>
                </a:lnTo>
                <a:lnTo>
                  <a:pt x="222973" y="79974"/>
                </a:lnTo>
                <a:lnTo>
                  <a:pt x="214200" y="87544"/>
                </a:lnTo>
                <a:lnTo>
                  <a:pt x="205184" y="95602"/>
                </a:lnTo>
                <a:lnTo>
                  <a:pt x="196167" y="103905"/>
                </a:lnTo>
                <a:lnTo>
                  <a:pt x="187029" y="112574"/>
                </a:lnTo>
                <a:lnTo>
                  <a:pt x="177891" y="121365"/>
                </a:lnTo>
                <a:lnTo>
                  <a:pt x="159614" y="139191"/>
                </a:lnTo>
                <a:lnTo>
                  <a:pt x="139023" y="159337"/>
                </a:lnTo>
                <a:lnTo>
                  <a:pt x="128666" y="169227"/>
                </a:lnTo>
                <a:lnTo>
                  <a:pt x="118431" y="178994"/>
                </a:lnTo>
                <a:lnTo>
                  <a:pt x="108075" y="188518"/>
                </a:lnTo>
                <a:lnTo>
                  <a:pt x="102957" y="193036"/>
                </a:lnTo>
                <a:lnTo>
                  <a:pt x="97840" y="197553"/>
                </a:lnTo>
                <a:lnTo>
                  <a:pt x="92723" y="201827"/>
                </a:lnTo>
                <a:lnTo>
                  <a:pt x="87483" y="206100"/>
                </a:lnTo>
                <a:lnTo>
                  <a:pt x="82366" y="210129"/>
                </a:lnTo>
                <a:lnTo>
                  <a:pt x="77249" y="214158"/>
                </a:lnTo>
                <a:lnTo>
                  <a:pt x="72253" y="217943"/>
                </a:lnTo>
                <a:lnTo>
                  <a:pt x="67257" y="221484"/>
                </a:lnTo>
                <a:lnTo>
                  <a:pt x="62262" y="224903"/>
                </a:lnTo>
                <a:lnTo>
                  <a:pt x="57266" y="228200"/>
                </a:lnTo>
                <a:lnTo>
                  <a:pt x="52271" y="231252"/>
                </a:lnTo>
                <a:lnTo>
                  <a:pt x="47275" y="234060"/>
                </a:lnTo>
                <a:lnTo>
                  <a:pt x="42402" y="236746"/>
                </a:lnTo>
                <a:lnTo>
                  <a:pt x="37528" y="239066"/>
                </a:lnTo>
                <a:lnTo>
                  <a:pt x="32654" y="241264"/>
                </a:lnTo>
                <a:lnTo>
                  <a:pt x="27902" y="243095"/>
                </a:lnTo>
                <a:lnTo>
                  <a:pt x="23150" y="244805"/>
                </a:lnTo>
                <a:lnTo>
                  <a:pt x="18399" y="246148"/>
                </a:lnTo>
                <a:lnTo>
                  <a:pt x="13768" y="247247"/>
                </a:lnTo>
                <a:lnTo>
                  <a:pt x="9138" y="247979"/>
                </a:lnTo>
                <a:lnTo>
                  <a:pt x="6823" y="248224"/>
                </a:lnTo>
                <a:lnTo>
                  <a:pt x="4508" y="248468"/>
                </a:lnTo>
                <a:lnTo>
                  <a:pt x="2193" y="248590"/>
                </a:lnTo>
                <a:lnTo>
                  <a:pt x="0" y="248590"/>
                </a:lnTo>
                <a:lnTo>
                  <a:pt x="0" y="233938"/>
                </a:lnTo>
                <a:lnTo>
                  <a:pt x="1949" y="233816"/>
                </a:lnTo>
                <a:lnTo>
                  <a:pt x="3899" y="233694"/>
                </a:lnTo>
                <a:lnTo>
                  <a:pt x="8042" y="233328"/>
                </a:lnTo>
                <a:lnTo>
                  <a:pt x="12185" y="232473"/>
                </a:lnTo>
                <a:lnTo>
                  <a:pt x="16327" y="231496"/>
                </a:lnTo>
                <a:lnTo>
                  <a:pt x="20592" y="230153"/>
                </a:lnTo>
                <a:lnTo>
                  <a:pt x="24856" y="228566"/>
                </a:lnTo>
                <a:lnTo>
                  <a:pt x="29243" y="226734"/>
                </a:lnTo>
                <a:lnTo>
                  <a:pt x="33751" y="224781"/>
                </a:lnTo>
                <a:lnTo>
                  <a:pt x="38137" y="222461"/>
                </a:lnTo>
                <a:lnTo>
                  <a:pt x="42645" y="219897"/>
                </a:lnTo>
                <a:lnTo>
                  <a:pt x="47275" y="217211"/>
                </a:lnTo>
                <a:lnTo>
                  <a:pt x="51905" y="214281"/>
                </a:lnTo>
                <a:lnTo>
                  <a:pt x="56535" y="211106"/>
                </a:lnTo>
                <a:lnTo>
                  <a:pt x="61165" y="207809"/>
                </a:lnTo>
                <a:lnTo>
                  <a:pt x="65917" y="204391"/>
                </a:lnTo>
                <a:lnTo>
                  <a:pt x="70669" y="200728"/>
                </a:lnTo>
                <a:lnTo>
                  <a:pt x="75543" y="196943"/>
                </a:lnTo>
                <a:lnTo>
                  <a:pt x="80295" y="193036"/>
                </a:lnTo>
                <a:lnTo>
                  <a:pt x="85168" y="188884"/>
                </a:lnTo>
                <a:lnTo>
                  <a:pt x="90164" y="184733"/>
                </a:lnTo>
                <a:lnTo>
                  <a:pt x="99911" y="175942"/>
                </a:lnTo>
                <a:lnTo>
                  <a:pt x="109781" y="166907"/>
                </a:lnTo>
                <a:lnTo>
                  <a:pt x="119650" y="157505"/>
                </a:lnTo>
                <a:lnTo>
                  <a:pt x="129519" y="147982"/>
                </a:lnTo>
                <a:lnTo>
                  <a:pt x="149380" y="128690"/>
                </a:lnTo>
                <a:lnTo>
                  <a:pt x="169118" y="109399"/>
                </a:lnTo>
                <a:lnTo>
                  <a:pt x="178866" y="99998"/>
                </a:lnTo>
                <a:lnTo>
                  <a:pt x="188491" y="90840"/>
                </a:lnTo>
                <a:lnTo>
                  <a:pt x="197995" y="82171"/>
                </a:lnTo>
                <a:lnTo>
                  <a:pt x="207499" y="73747"/>
                </a:lnTo>
                <a:lnTo>
                  <a:pt x="212129" y="69717"/>
                </a:lnTo>
                <a:lnTo>
                  <a:pt x="216759" y="65932"/>
                </a:lnTo>
                <a:lnTo>
                  <a:pt x="221389" y="62147"/>
                </a:lnTo>
                <a:lnTo>
                  <a:pt x="226019" y="58362"/>
                </a:lnTo>
                <a:lnTo>
                  <a:pt x="230527" y="54944"/>
                </a:lnTo>
                <a:lnTo>
                  <a:pt x="235035" y="51647"/>
                </a:lnTo>
                <a:lnTo>
                  <a:pt x="239543" y="48595"/>
                </a:lnTo>
                <a:lnTo>
                  <a:pt x="244051" y="45664"/>
                </a:lnTo>
                <a:lnTo>
                  <a:pt x="248438" y="42856"/>
                </a:lnTo>
                <a:lnTo>
                  <a:pt x="252824" y="40292"/>
                </a:lnTo>
                <a:lnTo>
                  <a:pt x="257089" y="37972"/>
                </a:lnTo>
                <a:lnTo>
                  <a:pt x="261475" y="35774"/>
                </a:lnTo>
                <a:lnTo>
                  <a:pt x="265739" y="33943"/>
                </a:lnTo>
                <a:lnTo>
                  <a:pt x="270004" y="32234"/>
                </a:lnTo>
                <a:lnTo>
                  <a:pt x="274147" y="30768"/>
                </a:lnTo>
                <a:lnTo>
                  <a:pt x="278289" y="29547"/>
                </a:lnTo>
                <a:lnTo>
                  <a:pt x="282432" y="28571"/>
                </a:lnTo>
                <a:lnTo>
                  <a:pt x="286453" y="27838"/>
                </a:lnTo>
                <a:lnTo>
                  <a:pt x="290352" y="27472"/>
                </a:lnTo>
                <a:lnTo>
                  <a:pt x="294372" y="27350"/>
                </a:lnTo>
                <a:lnTo>
                  <a:pt x="305948" y="27350"/>
                </a:lnTo>
                <a:lnTo>
                  <a:pt x="289133" y="103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none" lIns="91440" tIns="45720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 descr="building icon" title="building icon"/>
          <p:cNvGrpSpPr>
            <a:grpSpLocks noChangeAspect="1"/>
          </p:cNvGrpSpPr>
          <p:nvPr/>
        </p:nvGrpSpPr>
        <p:grpSpPr>
          <a:xfrm>
            <a:off x="5641984" y="2453459"/>
            <a:ext cx="349978" cy="365760"/>
            <a:chOff x="5641984" y="2453459"/>
            <a:chExt cx="349978" cy="365760"/>
          </a:xfrm>
          <a:solidFill>
            <a:schemeClr val="tx1"/>
          </a:solidFill>
        </p:grpSpPr>
        <p:sp>
          <p:nvSpPr>
            <p:cNvPr id="1881" name="Rectangle 27" descr=" " title=" "/>
            <p:cNvSpPr>
              <a:spLocks noChangeArrowheads="1"/>
            </p:cNvSpPr>
            <p:nvPr/>
          </p:nvSpPr>
          <p:spPr bwMode="auto">
            <a:xfrm>
              <a:off x="5723676" y="2537008"/>
              <a:ext cx="186593" cy="157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2" name="Rectangle 28" descr=" " title=" "/>
            <p:cNvSpPr>
              <a:spLocks noChangeArrowheads="1"/>
            </p:cNvSpPr>
            <p:nvPr/>
          </p:nvSpPr>
          <p:spPr bwMode="auto">
            <a:xfrm>
              <a:off x="5723676" y="2583424"/>
              <a:ext cx="186593" cy="157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3" name="Rectangle 29" descr=" " title=" "/>
            <p:cNvSpPr>
              <a:spLocks noChangeArrowheads="1"/>
            </p:cNvSpPr>
            <p:nvPr/>
          </p:nvSpPr>
          <p:spPr bwMode="auto">
            <a:xfrm>
              <a:off x="5723676" y="2629841"/>
              <a:ext cx="186593" cy="157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4" name="Rectangle 30" descr=" " title=" "/>
            <p:cNvSpPr>
              <a:spLocks noChangeArrowheads="1"/>
            </p:cNvSpPr>
            <p:nvPr/>
          </p:nvSpPr>
          <p:spPr bwMode="auto">
            <a:xfrm>
              <a:off x="5723676" y="2677185"/>
              <a:ext cx="186593" cy="157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5" name="Freeform 31" descr=" " title=" "/>
            <p:cNvSpPr>
              <a:spLocks noEditPoints="1"/>
            </p:cNvSpPr>
            <p:nvPr/>
          </p:nvSpPr>
          <p:spPr bwMode="auto">
            <a:xfrm>
              <a:off x="5641984" y="2453459"/>
              <a:ext cx="349978" cy="365760"/>
            </a:xfrm>
            <a:custGeom>
              <a:avLst/>
              <a:gdLst>
                <a:gd name="T0" fmla="*/ 2257 w 2639"/>
                <a:gd name="T1" fmla="*/ 2641 h 2758"/>
                <a:gd name="T2" fmla="*/ 2257 w 2639"/>
                <a:gd name="T3" fmla="*/ 235 h 2758"/>
                <a:gd name="T4" fmla="*/ 2081 w 2639"/>
                <a:gd name="T5" fmla="*/ 235 h 2758"/>
                <a:gd name="T6" fmla="*/ 2081 w 2639"/>
                <a:gd name="T7" fmla="*/ 0 h 2758"/>
                <a:gd name="T8" fmla="*/ 557 w 2639"/>
                <a:gd name="T9" fmla="*/ 0 h 2758"/>
                <a:gd name="T10" fmla="*/ 557 w 2639"/>
                <a:gd name="T11" fmla="*/ 235 h 2758"/>
                <a:gd name="T12" fmla="*/ 381 w 2639"/>
                <a:gd name="T13" fmla="*/ 235 h 2758"/>
                <a:gd name="T14" fmla="*/ 381 w 2639"/>
                <a:gd name="T15" fmla="*/ 2641 h 2758"/>
                <a:gd name="T16" fmla="*/ 0 w 2639"/>
                <a:gd name="T17" fmla="*/ 2641 h 2758"/>
                <a:gd name="T18" fmla="*/ 0 w 2639"/>
                <a:gd name="T19" fmla="*/ 2758 h 2758"/>
                <a:gd name="T20" fmla="*/ 381 w 2639"/>
                <a:gd name="T21" fmla="*/ 2758 h 2758"/>
                <a:gd name="T22" fmla="*/ 1084 w 2639"/>
                <a:gd name="T23" fmla="*/ 2758 h 2758"/>
                <a:gd name="T24" fmla="*/ 1554 w 2639"/>
                <a:gd name="T25" fmla="*/ 2758 h 2758"/>
                <a:gd name="T26" fmla="*/ 2257 w 2639"/>
                <a:gd name="T27" fmla="*/ 2758 h 2758"/>
                <a:gd name="T28" fmla="*/ 2639 w 2639"/>
                <a:gd name="T29" fmla="*/ 2758 h 2758"/>
                <a:gd name="T30" fmla="*/ 2639 w 2639"/>
                <a:gd name="T31" fmla="*/ 2641 h 2758"/>
                <a:gd name="T32" fmla="*/ 2257 w 2639"/>
                <a:gd name="T33" fmla="*/ 2641 h 2758"/>
                <a:gd name="T34" fmla="*/ 674 w 2639"/>
                <a:gd name="T35" fmla="*/ 117 h 2758"/>
                <a:gd name="T36" fmla="*/ 1964 w 2639"/>
                <a:gd name="T37" fmla="*/ 117 h 2758"/>
                <a:gd name="T38" fmla="*/ 1964 w 2639"/>
                <a:gd name="T39" fmla="*/ 235 h 2758"/>
                <a:gd name="T40" fmla="*/ 674 w 2639"/>
                <a:gd name="T41" fmla="*/ 235 h 2758"/>
                <a:gd name="T42" fmla="*/ 674 w 2639"/>
                <a:gd name="T43" fmla="*/ 117 h 2758"/>
                <a:gd name="T44" fmla="*/ 1202 w 2639"/>
                <a:gd name="T45" fmla="*/ 2641 h 2758"/>
                <a:gd name="T46" fmla="*/ 1202 w 2639"/>
                <a:gd name="T47" fmla="*/ 2171 h 2758"/>
                <a:gd name="T48" fmla="*/ 1436 w 2639"/>
                <a:gd name="T49" fmla="*/ 2171 h 2758"/>
                <a:gd name="T50" fmla="*/ 1436 w 2639"/>
                <a:gd name="T51" fmla="*/ 2641 h 2758"/>
                <a:gd name="T52" fmla="*/ 1202 w 2639"/>
                <a:gd name="T53" fmla="*/ 2641 h 2758"/>
                <a:gd name="T54" fmla="*/ 1554 w 2639"/>
                <a:gd name="T55" fmla="*/ 2641 h 2758"/>
                <a:gd name="T56" fmla="*/ 1554 w 2639"/>
                <a:gd name="T57" fmla="*/ 2054 h 2758"/>
                <a:gd name="T58" fmla="*/ 1084 w 2639"/>
                <a:gd name="T59" fmla="*/ 2054 h 2758"/>
                <a:gd name="T60" fmla="*/ 1084 w 2639"/>
                <a:gd name="T61" fmla="*/ 2641 h 2758"/>
                <a:gd name="T62" fmla="*/ 498 w 2639"/>
                <a:gd name="T63" fmla="*/ 2641 h 2758"/>
                <a:gd name="T64" fmla="*/ 498 w 2639"/>
                <a:gd name="T65" fmla="*/ 352 h 2758"/>
                <a:gd name="T66" fmla="*/ 2140 w 2639"/>
                <a:gd name="T67" fmla="*/ 352 h 2758"/>
                <a:gd name="T68" fmla="*/ 2140 w 2639"/>
                <a:gd name="T69" fmla="*/ 2641 h 2758"/>
                <a:gd name="T70" fmla="*/ 1554 w 2639"/>
                <a:gd name="T71" fmla="*/ 2641 h 2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39" h="2758">
                  <a:moveTo>
                    <a:pt x="2257" y="2641"/>
                  </a:moveTo>
                  <a:lnTo>
                    <a:pt x="2257" y="235"/>
                  </a:lnTo>
                  <a:lnTo>
                    <a:pt x="2081" y="235"/>
                  </a:lnTo>
                  <a:lnTo>
                    <a:pt x="2081" y="0"/>
                  </a:lnTo>
                  <a:lnTo>
                    <a:pt x="557" y="0"/>
                  </a:lnTo>
                  <a:lnTo>
                    <a:pt x="557" y="235"/>
                  </a:lnTo>
                  <a:lnTo>
                    <a:pt x="381" y="235"/>
                  </a:lnTo>
                  <a:lnTo>
                    <a:pt x="381" y="2641"/>
                  </a:lnTo>
                  <a:lnTo>
                    <a:pt x="0" y="2641"/>
                  </a:lnTo>
                  <a:lnTo>
                    <a:pt x="0" y="2758"/>
                  </a:lnTo>
                  <a:lnTo>
                    <a:pt x="381" y="2758"/>
                  </a:lnTo>
                  <a:lnTo>
                    <a:pt x="1084" y="2758"/>
                  </a:lnTo>
                  <a:lnTo>
                    <a:pt x="1554" y="2758"/>
                  </a:lnTo>
                  <a:lnTo>
                    <a:pt x="2257" y="2758"/>
                  </a:lnTo>
                  <a:lnTo>
                    <a:pt x="2639" y="2758"/>
                  </a:lnTo>
                  <a:lnTo>
                    <a:pt x="2639" y="2641"/>
                  </a:lnTo>
                  <a:lnTo>
                    <a:pt x="2257" y="2641"/>
                  </a:lnTo>
                  <a:close/>
                  <a:moveTo>
                    <a:pt x="674" y="117"/>
                  </a:moveTo>
                  <a:lnTo>
                    <a:pt x="1964" y="117"/>
                  </a:lnTo>
                  <a:lnTo>
                    <a:pt x="1964" y="235"/>
                  </a:lnTo>
                  <a:lnTo>
                    <a:pt x="674" y="235"/>
                  </a:lnTo>
                  <a:lnTo>
                    <a:pt x="674" y="117"/>
                  </a:lnTo>
                  <a:close/>
                  <a:moveTo>
                    <a:pt x="1202" y="2641"/>
                  </a:moveTo>
                  <a:lnTo>
                    <a:pt x="1202" y="2171"/>
                  </a:lnTo>
                  <a:lnTo>
                    <a:pt x="1436" y="2171"/>
                  </a:lnTo>
                  <a:lnTo>
                    <a:pt x="1436" y="2641"/>
                  </a:lnTo>
                  <a:lnTo>
                    <a:pt x="1202" y="2641"/>
                  </a:lnTo>
                  <a:close/>
                  <a:moveTo>
                    <a:pt x="1554" y="2641"/>
                  </a:moveTo>
                  <a:lnTo>
                    <a:pt x="1554" y="2054"/>
                  </a:lnTo>
                  <a:lnTo>
                    <a:pt x="1084" y="2054"/>
                  </a:lnTo>
                  <a:lnTo>
                    <a:pt x="1084" y="2641"/>
                  </a:lnTo>
                  <a:lnTo>
                    <a:pt x="498" y="2641"/>
                  </a:lnTo>
                  <a:lnTo>
                    <a:pt x="498" y="352"/>
                  </a:lnTo>
                  <a:lnTo>
                    <a:pt x="2140" y="352"/>
                  </a:lnTo>
                  <a:lnTo>
                    <a:pt x="2140" y="2641"/>
                  </a:lnTo>
                  <a:lnTo>
                    <a:pt x="1554" y="26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 descr="building icon" title="building icon"/>
          <p:cNvGrpSpPr>
            <a:grpSpLocks noChangeAspect="1"/>
          </p:cNvGrpSpPr>
          <p:nvPr/>
        </p:nvGrpSpPr>
        <p:grpSpPr>
          <a:xfrm>
            <a:off x="6186494" y="2453459"/>
            <a:ext cx="376843" cy="365760"/>
            <a:chOff x="6186494" y="2453459"/>
            <a:chExt cx="376843" cy="365760"/>
          </a:xfrm>
          <a:solidFill>
            <a:schemeClr val="tx1"/>
          </a:solidFill>
        </p:grpSpPr>
        <p:sp>
          <p:nvSpPr>
            <p:cNvPr id="1887" name="Freeform 1886" descr=" " title=" "/>
            <p:cNvSpPr>
              <a:spLocks noEditPoints="1"/>
            </p:cNvSpPr>
            <p:nvPr/>
          </p:nvSpPr>
          <p:spPr bwMode="auto">
            <a:xfrm>
              <a:off x="6186494" y="2453459"/>
              <a:ext cx="376843" cy="365760"/>
            </a:xfrm>
            <a:custGeom>
              <a:avLst/>
              <a:gdLst>
                <a:gd name="T0" fmla="*/ 1632 w 2244"/>
                <a:gd name="T1" fmla="*/ 740 h 2178"/>
                <a:gd name="T2" fmla="*/ 1392 w 2244"/>
                <a:gd name="T3" fmla="*/ 524 h 2178"/>
                <a:gd name="T4" fmla="*/ 1348 w 2244"/>
                <a:gd name="T5" fmla="*/ 276 h 2178"/>
                <a:gd name="T6" fmla="*/ 1082 w 2244"/>
                <a:gd name="T7" fmla="*/ 336 h 2178"/>
                <a:gd name="T8" fmla="*/ 854 w 2244"/>
                <a:gd name="T9" fmla="*/ 526 h 2178"/>
                <a:gd name="T10" fmla="*/ 616 w 2244"/>
                <a:gd name="T11" fmla="*/ 740 h 2178"/>
                <a:gd name="T12" fmla="*/ 0 w 2244"/>
                <a:gd name="T13" fmla="*/ 2178 h 2178"/>
                <a:gd name="T14" fmla="*/ 1534 w 2244"/>
                <a:gd name="T15" fmla="*/ 126 h 2178"/>
                <a:gd name="T16" fmla="*/ 1124 w 2244"/>
                <a:gd name="T17" fmla="*/ 542 h 2178"/>
                <a:gd name="T18" fmla="*/ 1404 w 2244"/>
                <a:gd name="T19" fmla="*/ 622 h 2178"/>
                <a:gd name="T20" fmla="*/ 1594 w 2244"/>
                <a:gd name="T21" fmla="*/ 834 h 2178"/>
                <a:gd name="T22" fmla="*/ 674 w 2244"/>
                <a:gd name="T23" fmla="*/ 798 h 2178"/>
                <a:gd name="T24" fmla="*/ 880 w 2244"/>
                <a:gd name="T25" fmla="*/ 602 h 2178"/>
                <a:gd name="T26" fmla="*/ 1124 w 2244"/>
                <a:gd name="T27" fmla="*/ 542 h 2178"/>
                <a:gd name="T28" fmla="*/ 262 w 2244"/>
                <a:gd name="T29" fmla="*/ 1556 h 2178"/>
                <a:gd name="T30" fmla="*/ 354 w 2244"/>
                <a:gd name="T31" fmla="*/ 1538 h 2178"/>
                <a:gd name="T32" fmla="*/ 406 w 2244"/>
                <a:gd name="T33" fmla="*/ 2086 h 2178"/>
                <a:gd name="T34" fmla="*/ 638 w 2244"/>
                <a:gd name="T35" fmla="*/ 2086 h 2178"/>
                <a:gd name="T36" fmla="*/ 674 w 2244"/>
                <a:gd name="T37" fmla="*/ 1546 h 2178"/>
                <a:gd name="T38" fmla="*/ 768 w 2244"/>
                <a:gd name="T39" fmla="*/ 1546 h 2178"/>
                <a:gd name="T40" fmla="*/ 806 w 2244"/>
                <a:gd name="T41" fmla="*/ 2086 h 2178"/>
                <a:gd name="T42" fmla="*/ 1038 w 2244"/>
                <a:gd name="T43" fmla="*/ 1620 h 2178"/>
                <a:gd name="T44" fmla="*/ 1090 w 2244"/>
                <a:gd name="T45" fmla="*/ 1544 h 2178"/>
                <a:gd name="T46" fmla="*/ 1182 w 2244"/>
                <a:gd name="T47" fmla="*/ 1562 h 2178"/>
                <a:gd name="T48" fmla="*/ 1206 w 2244"/>
                <a:gd name="T49" fmla="*/ 2098 h 2178"/>
                <a:gd name="T50" fmla="*/ 1438 w 2244"/>
                <a:gd name="T51" fmla="*/ 1620 h 2178"/>
                <a:gd name="T52" fmla="*/ 1506 w 2244"/>
                <a:gd name="T53" fmla="*/ 1538 h 2178"/>
                <a:gd name="T54" fmla="*/ 1592 w 2244"/>
                <a:gd name="T55" fmla="*/ 1574 h 2178"/>
                <a:gd name="T56" fmla="*/ 1438 w 2244"/>
                <a:gd name="T57" fmla="*/ 2098 h 2178"/>
                <a:gd name="T58" fmla="*/ 1840 w 2244"/>
                <a:gd name="T59" fmla="*/ 1604 h 2178"/>
                <a:gd name="T60" fmla="*/ 1922 w 2244"/>
                <a:gd name="T61" fmla="*/ 1536 h 2178"/>
                <a:gd name="T62" fmla="*/ 2000 w 2244"/>
                <a:gd name="T63" fmla="*/ 1588 h 2178"/>
                <a:gd name="T64" fmla="*/ 1838 w 2244"/>
                <a:gd name="T65" fmla="*/ 2098 h 2178"/>
                <a:gd name="T66" fmla="*/ 2086 w 2244"/>
                <a:gd name="T67" fmla="*/ 1620 h 2178"/>
                <a:gd name="T68" fmla="*/ 2050 w 2244"/>
                <a:gd name="T69" fmla="*/ 1516 h 2178"/>
                <a:gd name="T70" fmla="*/ 1956 w 2244"/>
                <a:gd name="T71" fmla="*/ 1460 h 2178"/>
                <a:gd name="T72" fmla="*/ 1858 w 2244"/>
                <a:gd name="T73" fmla="*/ 1470 h 2178"/>
                <a:gd name="T74" fmla="*/ 1778 w 2244"/>
                <a:gd name="T75" fmla="*/ 1542 h 2178"/>
                <a:gd name="T76" fmla="*/ 1758 w 2244"/>
                <a:gd name="T77" fmla="*/ 2092 h 2178"/>
                <a:gd name="T78" fmla="*/ 1686 w 2244"/>
                <a:gd name="T79" fmla="*/ 1604 h 2178"/>
                <a:gd name="T80" fmla="*/ 1638 w 2244"/>
                <a:gd name="T81" fmla="*/ 1504 h 2178"/>
                <a:gd name="T82" fmla="*/ 1540 w 2244"/>
                <a:gd name="T83" fmla="*/ 1458 h 2178"/>
                <a:gd name="T84" fmla="*/ 1444 w 2244"/>
                <a:gd name="T85" fmla="*/ 1476 h 2178"/>
                <a:gd name="T86" fmla="*/ 1372 w 2244"/>
                <a:gd name="T87" fmla="*/ 1558 h 2178"/>
                <a:gd name="T88" fmla="*/ 1358 w 2244"/>
                <a:gd name="T89" fmla="*/ 2098 h 2178"/>
                <a:gd name="T90" fmla="*/ 1282 w 2244"/>
                <a:gd name="T91" fmla="*/ 1588 h 2178"/>
                <a:gd name="T92" fmla="*/ 1226 w 2244"/>
                <a:gd name="T93" fmla="*/ 1494 h 2178"/>
                <a:gd name="T94" fmla="*/ 1122 w 2244"/>
                <a:gd name="T95" fmla="*/ 1456 h 2178"/>
                <a:gd name="T96" fmla="*/ 1030 w 2244"/>
                <a:gd name="T97" fmla="*/ 1484 h 2178"/>
                <a:gd name="T98" fmla="*/ 966 w 2244"/>
                <a:gd name="T99" fmla="*/ 1572 h 2178"/>
                <a:gd name="T100" fmla="*/ 886 w 2244"/>
                <a:gd name="T101" fmla="*/ 2098 h 2178"/>
                <a:gd name="T102" fmla="*/ 878 w 2244"/>
                <a:gd name="T103" fmla="*/ 1566 h 2178"/>
                <a:gd name="T104" fmla="*/ 814 w 2244"/>
                <a:gd name="T105" fmla="*/ 1480 h 2178"/>
                <a:gd name="T106" fmla="*/ 722 w 2244"/>
                <a:gd name="T107" fmla="*/ 1452 h 2178"/>
                <a:gd name="T108" fmla="*/ 618 w 2244"/>
                <a:gd name="T109" fmla="*/ 1488 h 2178"/>
                <a:gd name="T110" fmla="*/ 560 w 2244"/>
                <a:gd name="T111" fmla="*/ 1582 h 2178"/>
                <a:gd name="T112" fmla="*/ 486 w 2244"/>
                <a:gd name="T113" fmla="*/ 2098 h 2178"/>
                <a:gd name="T114" fmla="*/ 472 w 2244"/>
                <a:gd name="T115" fmla="*/ 1552 h 2178"/>
                <a:gd name="T116" fmla="*/ 400 w 2244"/>
                <a:gd name="T117" fmla="*/ 1472 h 2178"/>
                <a:gd name="T118" fmla="*/ 304 w 2244"/>
                <a:gd name="T119" fmla="*/ 1452 h 2178"/>
                <a:gd name="T120" fmla="*/ 206 w 2244"/>
                <a:gd name="T121" fmla="*/ 1500 h 2178"/>
                <a:gd name="T122" fmla="*/ 158 w 2244"/>
                <a:gd name="T123" fmla="*/ 1598 h 2178"/>
                <a:gd name="T124" fmla="*/ 322 w 2244"/>
                <a:gd name="T125" fmla="*/ 992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44" h="2178">
                  <a:moveTo>
                    <a:pt x="1922" y="912"/>
                  </a:moveTo>
                  <a:lnTo>
                    <a:pt x="1706" y="912"/>
                  </a:lnTo>
                  <a:lnTo>
                    <a:pt x="1706" y="912"/>
                  </a:lnTo>
                  <a:lnTo>
                    <a:pt x="1694" y="866"/>
                  </a:lnTo>
                  <a:lnTo>
                    <a:pt x="1676" y="822"/>
                  </a:lnTo>
                  <a:lnTo>
                    <a:pt x="1656" y="780"/>
                  </a:lnTo>
                  <a:lnTo>
                    <a:pt x="1632" y="740"/>
                  </a:lnTo>
                  <a:lnTo>
                    <a:pt x="1606" y="702"/>
                  </a:lnTo>
                  <a:lnTo>
                    <a:pt x="1576" y="666"/>
                  </a:lnTo>
                  <a:lnTo>
                    <a:pt x="1544" y="632"/>
                  </a:lnTo>
                  <a:lnTo>
                    <a:pt x="1510" y="600"/>
                  </a:lnTo>
                  <a:lnTo>
                    <a:pt x="1472" y="572"/>
                  </a:lnTo>
                  <a:lnTo>
                    <a:pt x="1434" y="546"/>
                  </a:lnTo>
                  <a:lnTo>
                    <a:pt x="1392" y="524"/>
                  </a:lnTo>
                  <a:lnTo>
                    <a:pt x="1350" y="506"/>
                  </a:lnTo>
                  <a:lnTo>
                    <a:pt x="1304" y="490"/>
                  </a:lnTo>
                  <a:lnTo>
                    <a:pt x="1258" y="476"/>
                  </a:lnTo>
                  <a:lnTo>
                    <a:pt x="1210" y="468"/>
                  </a:lnTo>
                  <a:lnTo>
                    <a:pt x="1162" y="462"/>
                  </a:lnTo>
                  <a:lnTo>
                    <a:pt x="1162" y="318"/>
                  </a:lnTo>
                  <a:lnTo>
                    <a:pt x="1348" y="276"/>
                  </a:lnTo>
                  <a:lnTo>
                    <a:pt x="1614" y="336"/>
                  </a:lnTo>
                  <a:lnTo>
                    <a:pt x="1614" y="286"/>
                  </a:lnTo>
                  <a:lnTo>
                    <a:pt x="1614" y="62"/>
                  </a:lnTo>
                  <a:lnTo>
                    <a:pt x="1348" y="0"/>
                  </a:lnTo>
                  <a:lnTo>
                    <a:pt x="1082" y="62"/>
                  </a:lnTo>
                  <a:lnTo>
                    <a:pt x="1082" y="336"/>
                  </a:lnTo>
                  <a:lnTo>
                    <a:pt x="1082" y="336"/>
                  </a:lnTo>
                  <a:lnTo>
                    <a:pt x="1082" y="464"/>
                  </a:lnTo>
                  <a:lnTo>
                    <a:pt x="1082" y="464"/>
                  </a:lnTo>
                  <a:lnTo>
                    <a:pt x="1034" y="468"/>
                  </a:lnTo>
                  <a:lnTo>
                    <a:pt x="986" y="478"/>
                  </a:lnTo>
                  <a:lnTo>
                    <a:pt x="940" y="490"/>
                  </a:lnTo>
                  <a:lnTo>
                    <a:pt x="896" y="506"/>
                  </a:lnTo>
                  <a:lnTo>
                    <a:pt x="854" y="526"/>
                  </a:lnTo>
                  <a:lnTo>
                    <a:pt x="812" y="548"/>
                  </a:lnTo>
                  <a:lnTo>
                    <a:pt x="774" y="574"/>
                  </a:lnTo>
                  <a:lnTo>
                    <a:pt x="738" y="602"/>
                  </a:lnTo>
                  <a:lnTo>
                    <a:pt x="704" y="634"/>
                  </a:lnTo>
                  <a:lnTo>
                    <a:pt x="672" y="666"/>
                  </a:lnTo>
                  <a:lnTo>
                    <a:pt x="642" y="702"/>
                  </a:lnTo>
                  <a:lnTo>
                    <a:pt x="616" y="740"/>
                  </a:lnTo>
                  <a:lnTo>
                    <a:pt x="592" y="780"/>
                  </a:lnTo>
                  <a:lnTo>
                    <a:pt x="572" y="822"/>
                  </a:lnTo>
                  <a:lnTo>
                    <a:pt x="554" y="866"/>
                  </a:lnTo>
                  <a:lnTo>
                    <a:pt x="540" y="912"/>
                  </a:lnTo>
                  <a:lnTo>
                    <a:pt x="322" y="912"/>
                  </a:lnTo>
                  <a:lnTo>
                    <a:pt x="0" y="912"/>
                  </a:lnTo>
                  <a:lnTo>
                    <a:pt x="0" y="2178"/>
                  </a:lnTo>
                  <a:lnTo>
                    <a:pt x="2244" y="2178"/>
                  </a:lnTo>
                  <a:lnTo>
                    <a:pt x="2244" y="2138"/>
                  </a:lnTo>
                  <a:lnTo>
                    <a:pt x="2244" y="912"/>
                  </a:lnTo>
                  <a:lnTo>
                    <a:pt x="1922" y="912"/>
                  </a:lnTo>
                  <a:close/>
                  <a:moveTo>
                    <a:pt x="1162" y="126"/>
                  </a:moveTo>
                  <a:lnTo>
                    <a:pt x="1348" y="82"/>
                  </a:lnTo>
                  <a:lnTo>
                    <a:pt x="1534" y="126"/>
                  </a:lnTo>
                  <a:lnTo>
                    <a:pt x="1534" y="236"/>
                  </a:lnTo>
                  <a:lnTo>
                    <a:pt x="1348" y="192"/>
                  </a:lnTo>
                  <a:lnTo>
                    <a:pt x="1162" y="236"/>
                  </a:lnTo>
                  <a:lnTo>
                    <a:pt x="1162" y="194"/>
                  </a:lnTo>
                  <a:lnTo>
                    <a:pt x="1162" y="126"/>
                  </a:lnTo>
                  <a:close/>
                  <a:moveTo>
                    <a:pt x="1124" y="542"/>
                  </a:moveTo>
                  <a:lnTo>
                    <a:pt x="1124" y="542"/>
                  </a:lnTo>
                  <a:lnTo>
                    <a:pt x="1168" y="544"/>
                  </a:lnTo>
                  <a:lnTo>
                    <a:pt x="1210" y="548"/>
                  </a:lnTo>
                  <a:lnTo>
                    <a:pt x="1252" y="558"/>
                  </a:lnTo>
                  <a:lnTo>
                    <a:pt x="1292" y="570"/>
                  </a:lnTo>
                  <a:lnTo>
                    <a:pt x="1332" y="584"/>
                  </a:lnTo>
                  <a:lnTo>
                    <a:pt x="1368" y="602"/>
                  </a:lnTo>
                  <a:lnTo>
                    <a:pt x="1404" y="622"/>
                  </a:lnTo>
                  <a:lnTo>
                    <a:pt x="1438" y="646"/>
                  </a:lnTo>
                  <a:lnTo>
                    <a:pt x="1470" y="672"/>
                  </a:lnTo>
                  <a:lnTo>
                    <a:pt x="1500" y="700"/>
                  </a:lnTo>
                  <a:lnTo>
                    <a:pt x="1526" y="732"/>
                  </a:lnTo>
                  <a:lnTo>
                    <a:pt x="1552" y="764"/>
                  </a:lnTo>
                  <a:lnTo>
                    <a:pt x="1574" y="798"/>
                  </a:lnTo>
                  <a:lnTo>
                    <a:pt x="1594" y="834"/>
                  </a:lnTo>
                  <a:lnTo>
                    <a:pt x="1610" y="872"/>
                  </a:lnTo>
                  <a:lnTo>
                    <a:pt x="1624" y="912"/>
                  </a:lnTo>
                  <a:lnTo>
                    <a:pt x="624" y="912"/>
                  </a:lnTo>
                  <a:lnTo>
                    <a:pt x="624" y="912"/>
                  </a:lnTo>
                  <a:lnTo>
                    <a:pt x="638" y="872"/>
                  </a:lnTo>
                  <a:lnTo>
                    <a:pt x="654" y="834"/>
                  </a:lnTo>
                  <a:lnTo>
                    <a:pt x="674" y="798"/>
                  </a:lnTo>
                  <a:lnTo>
                    <a:pt x="696" y="764"/>
                  </a:lnTo>
                  <a:lnTo>
                    <a:pt x="722" y="732"/>
                  </a:lnTo>
                  <a:lnTo>
                    <a:pt x="748" y="700"/>
                  </a:lnTo>
                  <a:lnTo>
                    <a:pt x="778" y="672"/>
                  </a:lnTo>
                  <a:lnTo>
                    <a:pt x="810" y="646"/>
                  </a:lnTo>
                  <a:lnTo>
                    <a:pt x="844" y="622"/>
                  </a:lnTo>
                  <a:lnTo>
                    <a:pt x="880" y="602"/>
                  </a:lnTo>
                  <a:lnTo>
                    <a:pt x="916" y="584"/>
                  </a:lnTo>
                  <a:lnTo>
                    <a:pt x="956" y="570"/>
                  </a:lnTo>
                  <a:lnTo>
                    <a:pt x="996" y="558"/>
                  </a:lnTo>
                  <a:lnTo>
                    <a:pt x="1038" y="548"/>
                  </a:lnTo>
                  <a:lnTo>
                    <a:pt x="1080" y="544"/>
                  </a:lnTo>
                  <a:lnTo>
                    <a:pt x="1124" y="542"/>
                  </a:lnTo>
                  <a:lnTo>
                    <a:pt x="1124" y="542"/>
                  </a:lnTo>
                  <a:close/>
                  <a:moveTo>
                    <a:pt x="238" y="2086"/>
                  </a:moveTo>
                  <a:lnTo>
                    <a:pt x="238" y="1616"/>
                  </a:lnTo>
                  <a:lnTo>
                    <a:pt x="238" y="1616"/>
                  </a:lnTo>
                  <a:lnTo>
                    <a:pt x="240" y="1598"/>
                  </a:lnTo>
                  <a:lnTo>
                    <a:pt x="244" y="1582"/>
                  </a:lnTo>
                  <a:lnTo>
                    <a:pt x="252" y="1568"/>
                  </a:lnTo>
                  <a:lnTo>
                    <a:pt x="262" y="1556"/>
                  </a:lnTo>
                  <a:lnTo>
                    <a:pt x="274" y="1546"/>
                  </a:lnTo>
                  <a:lnTo>
                    <a:pt x="288" y="1538"/>
                  </a:lnTo>
                  <a:lnTo>
                    <a:pt x="304" y="1532"/>
                  </a:lnTo>
                  <a:lnTo>
                    <a:pt x="322" y="1532"/>
                  </a:lnTo>
                  <a:lnTo>
                    <a:pt x="322" y="1532"/>
                  </a:lnTo>
                  <a:lnTo>
                    <a:pt x="338" y="1532"/>
                  </a:lnTo>
                  <a:lnTo>
                    <a:pt x="354" y="1538"/>
                  </a:lnTo>
                  <a:lnTo>
                    <a:pt x="368" y="1546"/>
                  </a:lnTo>
                  <a:lnTo>
                    <a:pt x="380" y="1556"/>
                  </a:lnTo>
                  <a:lnTo>
                    <a:pt x="392" y="1568"/>
                  </a:lnTo>
                  <a:lnTo>
                    <a:pt x="398" y="1582"/>
                  </a:lnTo>
                  <a:lnTo>
                    <a:pt x="404" y="1598"/>
                  </a:lnTo>
                  <a:lnTo>
                    <a:pt x="406" y="1616"/>
                  </a:lnTo>
                  <a:lnTo>
                    <a:pt x="406" y="2086"/>
                  </a:lnTo>
                  <a:lnTo>
                    <a:pt x="406" y="2086"/>
                  </a:lnTo>
                  <a:lnTo>
                    <a:pt x="404" y="2098"/>
                  </a:lnTo>
                  <a:lnTo>
                    <a:pt x="238" y="2098"/>
                  </a:lnTo>
                  <a:lnTo>
                    <a:pt x="238" y="2098"/>
                  </a:lnTo>
                  <a:lnTo>
                    <a:pt x="238" y="2086"/>
                  </a:lnTo>
                  <a:lnTo>
                    <a:pt x="238" y="2086"/>
                  </a:lnTo>
                  <a:close/>
                  <a:moveTo>
                    <a:pt x="638" y="2086"/>
                  </a:moveTo>
                  <a:lnTo>
                    <a:pt x="638" y="1616"/>
                  </a:lnTo>
                  <a:lnTo>
                    <a:pt x="638" y="1616"/>
                  </a:lnTo>
                  <a:lnTo>
                    <a:pt x="640" y="1598"/>
                  </a:lnTo>
                  <a:lnTo>
                    <a:pt x="644" y="1582"/>
                  </a:lnTo>
                  <a:lnTo>
                    <a:pt x="652" y="1568"/>
                  </a:lnTo>
                  <a:lnTo>
                    <a:pt x="662" y="1556"/>
                  </a:lnTo>
                  <a:lnTo>
                    <a:pt x="674" y="1546"/>
                  </a:lnTo>
                  <a:lnTo>
                    <a:pt x="690" y="1538"/>
                  </a:lnTo>
                  <a:lnTo>
                    <a:pt x="704" y="1532"/>
                  </a:lnTo>
                  <a:lnTo>
                    <a:pt x="722" y="1532"/>
                  </a:lnTo>
                  <a:lnTo>
                    <a:pt x="722" y="1532"/>
                  </a:lnTo>
                  <a:lnTo>
                    <a:pt x="738" y="1532"/>
                  </a:lnTo>
                  <a:lnTo>
                    <a:pt x="754" y="1538"/>
                  </a:lnTo>
                  <a:lnTo>
                    <a:pt x="768" y="1546"/>
                  </a:lnTo>
                  <a:lnTo>
                    <a:pt x="782" y="1556"/>
                  </a:lnTo>
                  <a:lnTo>
                    <a:pt x="792" y="1568"/>
                  </a:lnTo>
                  <a:lnTo>
                    <a:pt x="800" y="1582"/>
                  </a:lnTo>
                  <a:lnTo>
                    <a:pt x="804" y="1598"/>
                  </a:lnTo>
                  <a:lnTo>
                    <a:pt x="806" y="1616"/>
                  </a:lnTo>
                  <a:lnTo>
                    <a:pt x="806" y="2086"/>
                  </a:lnTo>
                  <a:lnTo>
                    <a:pt x="806" y="2086"/>
                  </a:lnTo>
                  <a:lnTo>
                    <a:pt x="806" y="2098"/>
                  </a:lnTo>
                  <a:lnTo>
                    <a:pt x="638" y="2098"/>
                  </a:lnTo>
                  <a:lnTo>
                    <a:pt x="638" y="2098"/>
                  </a:lnTo>
                  <a:lnTo>
                    <a:pt x="638" y="2086"/>
                  </a:lnTo>
                  <a:lnTo>
                    <a:pt x="638" y="2086"/>
                  </a:lnTo>
                  <a:close/>
                  <a:moveTo>
                    <a:pt x="1038" y="2092"/>
                  </a:moveTo>
                  <a:lnTo>
                    <a:pt x="1038" y="1620"/>
                  </a:lnTo>
                  <a:lnTo>
                    <a:pt x="1038" y="1620"/>
                  </a:lnTo>
                  <a:lnTo>
                    <a:pt x="1040" y="1604"/>
                  </a:lnTo>
                  <a:lnTo>
                    <a:pt x="1044" y="1588"/>
                  </a:lnTo>
                  <a:lnTo>
                    <a:pt x="1052" y="1574"/>
                  </a:lnTo>
                  <a:lnTo>
                    <a:pt x="1062" y="1562"/>
                  </a:lnTo>
                  <a:lnTo>
                    <a:pt x="1076" y="1552"/>
                  </a:lnTo>
                  <a:lnTo>
                    <a:pt x="1090" y="1544"/>
                  </a:lnTo>
                  <a:lnTo>
                    <a:pt x="1106" y="1538"/>
                  </a:lnTo>
                  <a:lnTo>
                    <a:pt x="1122" y="1536"/>
                  </a:lnTo>
                  <a:lnTo>
                    <a:pt x="1122" y="1536"/>
                  </a:lnTo>
                  <a:lnTo>
                    <a:pt x="1138" y="1538"/>
                  </a:lnTo>
                  <a:lnTo>
                    <a:pt x="1154" y="1544"/>
                  </a:lnTo>
                  <a:lnTo>
                    <a:pt x="1168" y="1552"/>
                  </a:lnTo>
                  <a:lnTo>
                    <a:pt x="1182" y="1562"/>
                  </a:lnTo>
                  <a:lnTo>
                    <a:pt x="1192" y="1574"/>
                  </a:lnTo>
                  <a:lnTo>
                    <a:pt x="1200" y="1588"/>
                  </a:lnTo>
                  <a:lnTo>
                    <a:pt x="1204" y="1604"/>
                  </a:lnTo>
                  <a:lnTo>
                    <a:pt x="1206" y="1620"/>
                  </a:lnTo>
                  <a:lnTo>
                    <a:pt x="1206" y="2092"/>
                  </a:lnTo>
                  <a:lnTo>
                    <a:pt x="1206" y="2092"/>
                  </a:lnTo>
                  <a:lnTo>
                    <a:pt x="1206" y="2098"/>
                  </a:lnTo>
                  <a:lnTo>
                    <a:pt x="1038" y="2098"/>
                  </a:lnTo>
                  <a:lnTo>
                    <a:pt x="1038" y="2098"/>
                  </a:lnTo>
                  <a:lnTo>
                    <a:pt x="1038" y="2092"/>
                  </a:lnTo>
                  <a:lnTo>
                    <a:pt x="1038" y="2092"/>
                  </a:lnTo>
                  <a:close/>
                  <a:moveTo>
                    <a:pt x="1438" y="2092"/>
                  </a:moveTo>
                  <a:lnTo>
                    <a:pt x="1438" y="1620"/>
                  </a:lnTo>
                  <a:lnTo>
                    <a:pt x="1438" y="1620"/>
                  </a:lnTo>
                  <a:lnTo>
                    <a:pt x="1440" y="1604"/>
                  </a:lnTo>
                  <a:lnTo>
                    <a:pt x="1444" y="1588"/>
                  </a:lnTo>
                  <a:lnTo>
                    <a:pt x="1452" y="1574"/>
                  </a:lnTo>
                  <a:lnTo>
                    <a:pt x="1462" y="1562"/>
                  </a:lnTo>
                  <a:lnTo>
                    <a:pt x="1476" y="1552"/>
                  </a:lnTo>
                  <a:lnTo>
                    <a:pt x="1490" y="1544"/>
                  </a:lnTo>
                  <a:lnTo>
                    <a:pt x="1506" y="1538"/>
                  </a:lnTo>
                  <a:lnTo>
                    <a:pt x="1522" y="1536"/>
                  </a:lnTo>
                  <a:lnTo>
                    <a:pt x="1522" y="1536"/>
                  </a:lnTo>
                  <a:lnTo>
                    <a:pt x="1540" y="1538"/>
                  </a:lnTo>
                  <a:lnTo>
                    <a:pt x="1554" y="1544"/>
                  </a:lnTo>
                  <a:lnTo>
                    <a:pt x="1570" y="1552"/>
                  </a:lnTo>
                  <a:lnTo>
                    <a:pt x="1582" y="1562"/>
                  </a:lnTo>
                  <a:lnTo>
                    <a:pt x="1592" y="1574"/>
                  </a:lnTo>
                  <a:lnTo>
                    <a:pt x="1600" y="1588"/>
                  </a:lnTo>
                  <a:lnTo>
                    <a:pt x="1604" y="1604"/>
                  </a:lnTo>
                  <a:lnTo>
                    <a:pt x="1606" y="1620"/>
                  </a:lnTo>
                  <a:lnTo>
                    <a:pt x="1606" y="2092"/>
                  </a:lnTo>
                  <a:lnTo>
                    <a:pt x="1606" y="2092"/>
                  </a:lnTo>
                  <a:lnTo>
                    <a:pt x="1606" y="2098"/>
                  </a:lnTo>
                  <a:lnTo>
                    <a:pt x="1438" y="2098"/>
                  </a:lnTo>
                  <a:lnTo>
                    <a:pt x="1438" y="2098"/>
                  </a:lnTo>
                  <a:lnTo>
                    <a:pt x="1438" y="2092"/>
                  </a:lnTo>
                  <a:lnTo>
                    <a:pt x="1438" y="2092"/>
                  </a:lnTo>
                  <a:close/>
                  <a:moveTo>
                    <a:pt x="1838" y="2092"/>
                  </a:moveTo>
                  <a:lnTo>
                    <a:pt x="1838" y="1620"/>
                  </a:lnTo>
                  <a:lnTo>
                    <a:pt x="1838" y="1620"/>
                  </a:lnTo>
                  <a:lnTo>
                    <a:pt x="1840" y="1604"/>
                  </a:lnTo>
                  <a:lnTo>
                    <a:pt x="1846" y="1588"/>
                  </a:lnTo>
                  <a:lnTo>
                    <a:pt x="1852" y="1574"/>
                  </a:lnTo>
                  <a:lnTo>
                    <a:pt x="1864" y="1562"/>
                  </a:lnTo>
                  <a:lnTo>
                    <a:pt x="1876" y="1552"/>
                  </a:lnTo>
                  <a:lnTo>
                    <a:pt x="1890" y="1544"/>
                  </a:lnTo>
                  <a:lnTo>
                    <a:pt x="1906" y="1538"/>
                  </a:lnTo>
                  <a:lnTo>
                    <a:pt x="1922" y="1536"/>
                  </a:lnTo>
                  <a:lnTo>
                    <a:pt x="1922" y="1536"/>
                  </a:lnTo>
                  <a:lnTo>
                    <a:pt x="1940" y="1538"/>
                  </a:lnTo>
                  <a:lnTo>
                    <a:pt x="1956" y="1544"/>
                  </a:lnTo>
                  <a:lnTo>
                    <a:pt x="1970" y="1552"/>
                  </a:lnTo>
                  <a:lnTo>
                    <a:pt x="1982" y="1562"/>
                  </a:lnTo>
                  <a:lnTo>
                    <a:pt x="1992" y="1574"/>
                  </a:lnTo>
                  <a:lnTo>
                    <a:pt x="2000" y="1588"/>
                  </a:lnTo>
                  <a:lnTo>
                    <a:pt x="2004" y="1604"/>
                  </a:lnTo>
                  <a:lnTo>
                    <a:pt x="2006" y="1620"/>
                  </a:lnTo>
                  <a:lnTo>
                    <a:pt x="2006" y="2092"/>
                  </a:lnTo>
                  <a:lnTo>
                    <a:pt x="2006" y="2092"/>
                  </a:lnTo>
                  <a:lnTo>
                    <a:pt x="2006" y="2098"/>
                  </a:lnTo>
                  <a:lnTo>
                    <a:pt x="1838" y="2098"/>
                  </a:lnTo>
                  <a:lnTo>
                    <a:pt x="1838" y="2098"/>
                  </a:lnTo>
                  <a:lnTo>
                    <a:pt x="1838" y="2092"/>
                  </a:lnTo>
                  <a:lnTo>
                    <a:pt x="1838" y="2092"/>
                  </a:lnTo>
                  <a:close/>
                  <a:moveTo>
                    <a:pt x="2086" y="2098"/>
                  </a:moveTo>
                  <a:lnTo>
                    <a:pt x="2086" y="2098"/>
                  </a:lnTo>
                  <a:lnTo>
                    <a:pt x="2086" y="2092"/>
                  </a:lnTo>
                  <a:lnTo>
                    <a:pt x="2086" y="1620"/>
                  </a:lnTo>
                  <a:lnTo>
                    <a:pt x="2086" y="1620"/>
                  </a:lnTo>
                  <a:lnTo>
                    <a:pt x="2086" y="1604"/>
                  </a:lnTo>
                  <a:lnTo>
                    <a:pt x="2084" y="1588"/>
                  </a:lnTo>
                  <a:lnTo>
                    <a:pt x="2080" y="1572"/>
                  </a:lnTo>
                  <a:lnTo>
                    <a:pt x="2074" y="1558"/>
                  </a:lnTo>
                  <a:lnTo>
                    <a:pt x="2066" y="1542"/>
                  </a:lnTo>
                  <a:lnTo>
                    <a:pt x="2058" y="1530"/>
                  </a:lnTo>
                  <a:lnTo>
                    <a:pt x="2050" y="1516"/>
                  </a:lnTo>
                  <a:lnTo>
                    <a:pt x="2038" y="1504"/>
                  </a:lnTo>
                  <a:lnTo>
                    <a:pt x="2026" y="1494"/>
                  </a:lnTo>
                  <a:lnTo>
                    <a:pt x="2014" y="1484"/>
                  </a:lnTo>
                  <a:lnTo>
                    <a:pt x="2000" y="1476"/>
                  </a:lnTo>
                  <a:lnTo>
                    <a:pt x="1986" y="1470"/>
                  </a:lnTo>
                  <a:lnTo>
                    <a:pt x="1972" y="1464"/>
                  </a:lnTo>
                  <a:lnTo>
                    <a:pt x="1956" y="1460"/>
                  </a:lnTo>
                  <a:lnTo>
                    <a:pt x="1940" y="1458"/>
                  </a:lnTo>
                  <a:lnTo>
                    <a:pt x="1922" y="1456"/>
                  </a:lnTo>
                  <a:lnTo>
                    <a:pt x="1922" y="1456"/>
                  </a:lnTo>
                  <a:lnTo>
                    <a:pt x="1906" y="1458"/>
                  </a:lnTo>
                  <a:lnTo>
                    <a:pt x="1890" y="1460"/>
                  </a:lnTo>
                  <a:lnTo>
                    <a:pt x="1874" y="1464"/>
                  </a:lnTo>
                  <a:lnTo>
                    <a:pt x="1858" y="1470"/>
                  </a:lnTo>
                  <a:lnTo>
                    <a:pt x="1844" y="1476"/>
                  </a:lnTo>
                  <a:lnTo>
                    <a:pt x="1830" y="1484"/>
                  </a:lnTo>
                  <a:lnTo>
                    <a:pt x="1818" y="1494"/>
                  </a:lnTo>
                  <a:lnTo>
                    <a:pt x="1806" y="1504"/>
                  </a:lnTo>
                  <a:lnTo>
                    <a:pt x="1796" y="1516"/>
                  </a:lnTo>
                  <a:lnTo>
                    <a:pt x="1786" y="1530"/>
                  </a:lnTo>
                  <a:lnTo>
                    <a:pt x="1778" y="1542"/>
                  </a:lnTo>
                  <a:lnTo>
                    <a:pt x="1772" y="1558"/>
                  </a:lnTo>
                  <a:lnTo>
                    <a:pt x="1766" y="1572"/>
                  </a:lnTo>
                  <a:lnTo>
                    <a:pt x="1762" y="1588"/>
                  </a:lnTo>
                  <a:lnTo>
                    <a:pt x="1760" y="1604"/>
                  </a:lnTo>
                  <a:lnTo>
                    <a:pt x="1758" y="1620"/>
                  </a:lnTo>
                  <a:lnTo>
                    <a:pt x="1758" y="2092"/>
                  </a:lnTo>
                  <a:lnTo>
                    <a:pt x="1758" y="2092"/>
                  </a:lnTo>
                  <a:lnTo>
                    <a:pt x="1758" y="2098"/>
                  </a:lnTo>
                  <a:lnTo>
                    <a:pt x="1686" y="2098"/>
                  </a:lnTo>
                  <a:lnTo>
                    <a:pt x="1686" y="2098"/>
                  </a:lnTo>
                  <a:lnTo>
                    <a:pt x="1686" y="2092"/>
                  </a:lnTo>
                  <a:lnTo>
                    <a:pt x="1686" y="1620"/>
                  </a:lnTo>
                  <a:lnTo>
                    <a:pt x="1686" y="1620"/>
                  </a:lnTo>
                  <a:lnTo>
                    <a:pt x="1686" y="1604"/>
                  </a:lnTo>
                  <a:lnTo>
                    <a:pt x="1684" y="1588"/>
                  </a:lnTo>
                  <a:lnTo>
                    <a:pt x="1680" y="1572"/>
                  </a:lnTo>
                  <a:lnTo>
                    <a:pt x="1674" y="1558"/>
                  </a:lnTo>
                  <a:lnTo>
                    <a:pt x="1666" y="1542"/>
                  </a:lnTo>
                  <a:lnTo>
                    <a:pt x="1658" y="1530"/>
                  </a:lnTo>
                  <a:lnTo>
                    <a:pt x="1648" y="1516"/>
                  </a:lnTo>
                  <a:lnTo>
                    <a:pt x="1638" y="1504"/>
                  </a:lnTo>
                  <a:lnTo>
                    <a:pt x="1626" y="1494"/>
                  </a:lnTo>
                  <a:lnTo>
                    <a:pt x="1614" y="1484"/>
                  </a:lnTo>
                  <a:lnTo>
                    <a:pt x="1600" y="1476"/>
                  </a:lnTo>
                  <a:lnTo>
                    <a:pt x="1586" y="1470"/>
                  </a:lnTo>
                  <a:lnTo>
                    <a:pt x="1572" y="1464"/>
                  </a:lnTo>
                  <a:lnTo>
                    <a:pt x="1556" y="1460"/>
                  </a:lnTo>
                  <a:lnTo>
                    <a:pt x="1540" y="1458"/>
                  </a:lnTo>
                  <a:lnTo>
                    <a:pt x="1522" y="1456"/>
                  </a:lnTo>
                  <a:lnTo>
                    <a:pt x="1522" y="1456"/>
                  </a:lnTo>
                  <a:lnTo>
                    <a:pt x="1506" y="1458"/>
                  </a:lnTo>
                  <a:lnTo>
                    <a:pt x="1490" y="1460"/>
                  </a:lnTo>
                  <a:lnTo>
                    <a:pt x="1474" y="1464"/>
                  </a:lnTo>
                  <a:lnTo>
                    <a:pt x="1458" y="1470"/>
                  </a:lnTo>
                  <a:lnTo>
                    <a:pt x="1444" y="1476"/>
                  </a:lnTo>
                  <a:lnTo>
                    <a:pt x="1430" y="1484"/>
                  </a:lnTo>
                  <a:lnTo>
                    <a:pt x="1418" y="1494"/>
                  </a:lnTo>
                  <a:lnTo>
                    <a:pt x="1406" y="1504"/>
                  </a:lnTo>
                  <a:lnTo>
                    <a:pt x="1396" y="1516"/>
                  </a:lnTo>
                  <a:lnTo>
                    <a:pt x="1386" y="1530"/>
                  </a:lnTo>
                  <a:lnTo>
                    <a:pt x="1378" y="1542"/>
                  </a:lnTo>
                  <a:lnTo>
                    <a:pt x="1372" y="1558"/>
                  </a:lnTo>
                  <a:lnTo>
                    <a:pt x="1366" y="1572"/>
                  </a:lnTo>
                  <a:lnTo>
                    <a:pt x="1362" y="1588"/>
                  </a:lnTo>
                  <a:lnTo>
                    <a:pt x="1360" y="1604"/>
                  </a:lnTo>
                  <a:lnTo>
                    <a:pt x="1358" y="1620"/>
                  </a:lnTo>
                  <a:lnTo>
                    <a:pt x="1358" y="2092"/>
                  </a:lnTo>
                  <a:lnTo>
                    <a:pt x="1358" y="2092"/>
                  </a:lnTo>
                  <a:lnTo>
                    <a:pt x="1358" y="2098"/>
                  </a:lnTo>
                  <a:lnTo>
                    <a:pt x="1286" y="2098"/>
                  </a:lnTo>
                  <a:lnTo>
                    <a:pt x="1286" y="2098"/>
                  </a:lnTo>
                  <a:lnTo>
                    <a:pt x="1286" y="2092"/>
                  </a:lnTo>
                  <a:lnTo>
                    <a:pt x="1286" y="1620"/>
                  </a:lnTo>
                  <a:lnTo>
                    <a:pt x="1286" y="1620"/>
                  </a:lnTo>
                  <a:lnTo>
                    <a:pt x="1286" y="1604"/>
                  </a:lnTo>
                  <a:lnTo>
                    <a:pt x="1282" y="1588"/>
                  </a:lnTo>
                  <a:lnTo>
                    <a:pt x="1278" y="1572"/>
                  </a:lnTo>
                  <a:lnTo>
                    <a:pt x="1274" y="1558"/>
                  </a:lnTo>
                  <a:lnTo>
                    <a:pt x="1266" y="1542"/>
                  </a:lnTo>
                  <a:lnTo>
                    <a:pt x="1258" y="1530"/>
                  </a:lnTo>
                  <a:lnTo>
                    <a:pt x="1248" y="1516"/>
                  </a:lnTo>
                  <a:lnTo>
                    <a:pt x="1238" y="1504"/>
                  </a:lnTo>
                  <a:lnTo>
                    <a:pt x="1226" y="1494"/>
                  </a:lnTo>
                  <a:lnTo>
                    <a:pt x="1214" y="1484"/>
                  </a:lnTo>
                  <a:lnTo>
                    <a:pt x="1200" y="1476"/>
                  </a:lnTo>
                  <a:lnTo>
                    <a:pt x="1186" y="1470"/>
                  </a:lnTo>
                  <a:lnTo>
                    <a:pt x="1170" y="1464"/>
                  </a:lnTo>
                  <a:lnTo>
                    <a:pt x="1156" y="1460"/>
                  </a:lnTo>
                  <a:lnTo>
                    <a:pt x="1138" y="1458"/>
                  </a:lnTo>
                  <a:lnTo>
                    <a:pt x="1122" y="1456"/>
                  </a:lnTo>
                  <a:lnTo>
                    <a:pt x="1122" y="1456"/>
                  </a:lnTo>
                  <a:lnTo>
                    <a:pt x="1106" y="1458"/>
                  </a:lnTo>
                  <a:lnTo>
                    <a:pt x="1088" y="1460"/>
                  </a:lnTo>
                  <a:lnTo>
                    <a:pt x="1074" y="1464"/>
                  </a:lnTo>
                  <a:lnTo>
                    <a:pt x="1058" y="1470"/>
                  </a:lnTo>
                  <a:lnTo>
                    <a:pt x="1044" y="1476"/>
                  </a:lnTo>
                  <a:lnTo>
                    <a:pt x="1030" y="1484"/>
                  </a:lnTo>
                  <a:lnTo>
                    <a:pt x="1018" y="1494"/>
                  </a:lnTo>
                  <a:lnTo>
                    <a:pt x="1006" y="1504"/>
                  </a:lnTo>
                  <a:lnTo>
                    <a:pt x="996" y="1516"/>
                  </a:lnTo>
                  <a:lnTo>
                    <a:pt x="986" y="1530"/>
                  </a:lnTo>
                  <a:lnTo>
                    <a:pt x="978" y="1542"/>
                  </a:lnTo>
                  <a:lnTo>
                    <a:pt x="970" y="1558"/>
                  </a:lnTo>
                  <a:lnTo>
                    <a:pt x="966" y="1572"/>
                  </a:lnTo>
                  <a:lnTo>
                    <a:pt x="962" y="1588"/>
                  </a:lnTo>
                  <a:lnTo>
                    <a:pt x="958" y="1604"/>
                  </a:lnTo>
                  <a:lnTo>
                    <a:pt x="958" y="1620"/>
                  </a:lnTo>
                  <a:lnTo>
                    <a:pt x="958" y="2092"/>
                  </a:lnTo>
                  <a:lnTo>
                    <a:pt x="958" y="2092"/>
                  </a:lnTo>
                  <a:lnTo>
                    <a:pt x="958" y="2098"/>
                  </a:lnTo>
                  <a:lnTo>
                    <a:pt x="886" y="2098"/>
                  </a:lnTo>
                  <a:lnTo>
                    <a:pt x="886" y="2098"/>
                  </a:lnTo>
                  <a:lnTo>
                    <a:pt x="886" y="2086"/>
                  </a:lnTo>
                  <a:lnTo>
                    <a:pt x="886" y="1616"/>
                  </a:lnTo>
                  <a:lnTo>
                    <a:pt x="886" y="1616"/>
                  </a:lnTo>
                  <a:lnTo>
                    <a:pt x="884" y="1598"/>
                  </a:lnTo>
                  <a:lnTo>
                    <a:pt x="882" y="1582"/>
                  </a:lnTo>
                  <a:lnTo>
                    <a:pt x="878" y="1566"/>
                  </a:lnTo>
                  <a:lnTo>
                    <a:pt x="872" y="1552"/>
                  </a:lnTo>
                  <a:lnTo>
                    <a:pt x="866" y="1538"/>
                  </a:lnTo>
                  <a:lnTo>
                    <a:pt x="858" y="1524"/>
                  </a:lnTo>
                  <a:lnTo>
                    <a:pt x="848" y="1510"/>
                  </a:lnTo>
                  <a:lnTo>
                    <a:pt x="838" y="1500"/>
                  </a:lnTo>
                  <a:lnTo>
                    <a:pt x="826" y="1488"/>
                  </a:lnTo>
                  <a:lnTo>
                    <a:pt x="814" y="1480"/>
                  </a:lnTo>
                  <a:lnTo>
                    <a:pt x="800" y="1472"/>
                  </a:lnTo>
                  <a:lnTo>
                    <a:pt x="786" y="1464"/>
                  </a:lnTo>
                  <a:lnTo>
                    <a:pt x="770" y="1458"/>
                  </a:lnTo>
                  <a:lnTo>
                    <a:pt x="754" y="1454"/>
                  </a:lnTo>
                  <a:lnTo>
                    <a:pt x="738" y="1452"/>
                  </a:lnTo>
                  <a:lnTo>
                    <a:pt x="722" y="1452"/>
                  </a:lnTo>
                  <a:lnTo>
                    <a:pt x="722" y="1452"/>
                  </a:lnTo>
                  <a:lnTo>
                    <a:pt x="704" y="1452"/>
                  </a:lnTo>
                  <a:lnTo>
                    <a:pt x="688" y="1454"/>
                  </a:lnTo>
                  <a:lnTo>
                    <a:pt x="672" y="1458"/>
                  </a:lnTo>
                  <a:lnTo>
                    <a:pt x="658" y="1464"/>
                  </a:lnTo>
                  <a:lnTo>
                    <a:pt x="644" y="1472"/>
                  </a:lnTo>
                  <a:lnTo>
                    <a:pt x="630" y="1480"/>
                  </a:lnTo>
                  <a:lnTo>
                    <a:pt x="618" y="1488"/>
                  </a:lnTo>
                  <a:lnTo>
                    <a:pt x="606" y="1500"/>
                  </a:lnTo>
                  <a:lnTo>
                    <a:pt x="596" y="1510"/>
                  </a:lnTo>
                  <a:lnTo>
                    <a:pt x="586" y="1524"/>
                  </a:lnTo>
                  <a:lnTo>
                    <a:pt x="578" y="1538"/>
                  </a:lnTo>
                  <a:lnTo>
                    <a:pt x="570" y="1552"/>
                  </a:lnTo>
                  <a:lnTo>
                    <a:pt x="564" y="1566"/>
                  </a:lnTo>
                  <a:lnTo>
                    <a:pt x="560" y="1582"/>
                  </a:lnTo>
                  <a:lnTo>
                    <a:pt x="558" y="1598"/>
                  </a:lnTo>
                  <a:lnTo>
                    <a:pt x="558" y="1616"/>
                  </a:lnTo>
                  <a:lnTo>
                    <a:pt x="558" y="2086"/>
                  </a:lnTo>
                  <a:lnTo>
                    <a:pt x="558" y="2086"/>
                  </a:lnTo>
                  <a:lnTo>
                    <a:pt x="558" y="2098"/>
                  </a:lnTo>
                  <a:lnTo>
                    <a:pt x="486" y="2098"/>
                  </a:lnTo>
                  <a:lnTo>
                    <a:pt x="486" y="2098"/>
                  </a:lnTo>
                  <a:lnTo>
                    <a:pt x="486" y="2086"/>
                  </a:lnTo>
                  <a:lnTo>
                    <a:pt x="486" y="1616"/>
                  </a:lnTo>
                  <a:lnTo>
                    <a:pt x="486" y="1616"/>
                  </a:lnTo>
                  <a:lnTo>
                    <a:pt x="484" y="1598"/>
                  </a:lnTo>
                  <a:lnTo>
                    <a:pt x="482" y="1582"/>
                  </a:lnTo>
                  <a:lnTo>
                    <a:pt x="478" y="1566"/>
                  </a:lnTo>
                  <a:lnTo>
                    <a:pt x="472" y="1552"/>
                  </a:lnTo>
                  <a:lnTo>
                    <a:pt x="466" y="1538"/>
                  </a:lnTo>
                  <a:lnTo>
                    <a:pt x="458" y="1524"/>
                  </a:lnTo>
                  <a:lnTo>
                    <a:pt x="448" y="1510"/>
                  </a:lnTo>
                  <a:lnTo>
                    <a:pt x="438" y="1500"/>
                  </a:lnTo>
                  <a:lnTo>
                    <a:pt x="426" y="1488"/>
                  </a:lnTo>
                  <a:lnTo>
                    <a:pt x="414" y="1480"/>
                  </a:lnTo>
                  <a:lnTo>
                    <a:pt x="400" y="1472"/>
                  </a:lnTo>
                  <a:lnTo>
                    <a:pt x="386" y="1464"/>
                  </a:lnTo>
                  <a:lnTo>
                    <a:pt x="370" y="1458"/>
                  </a:lnTo>
                  <a:lnTo>
                    <a:pt x="354" y="1454"/>
                  </a:lnTo>
                  <a:lnTo>
                    <a:pt x="338" y="1452"/>
                  </a:lnTo>
                  <a:lnTo>
                    <a:pt x="322" y="1452"/>
                  </a:lnTo>
                  <a:lnTo>
                    <a:pt x="322" y="1452"/>
                  </a:lnTo>
                  <a:lnTo>
                    <a:pt x="304" y="1452"/>
                  </a:lnTo>
                  <a:lnTo>
                    <a:pt x="288" y="1454"/>
                  </a:lnTo>
                  <a:lnTo>
                    <a:pt x="272" y="1458"/>
                  </a:lnTo>
                  <a:lnTo>
                    <a:pt x="258" y="1464"/>
                  </a:lnTo>
                  <a:lnTo>
                    <a:pt x="244" y="1472"/>
                  </a:lnTo>
                  <a:lnTo>
                    <a:pt x="230" y="1480"/>
                  </a:lnTo>
                  <a:lnTo>
                    <a:pt x="218" y="1488"/>
                  </a:lnTo>
                  <a:lnTo>
                    <a:pt x="206" y="1500"/>
                  </a:lnTo>
                  <a:lnTo>
                    <a:pt x="194" y="1510"/>
                  </a:lnTo>
                  <a:lnTo>
                    <a:pt x="186" y="1524"/>
                  </a:lnTo>
                  <a:lnTo>
                    <a:pt x="178" y="1538"/>
                  </a:lnTo>
                  <a:lnTo>
                    <a:pt x="170" y="1552"/>
                  </a:lnTo>
                  <a:lnTo>
                    <a:pt x="164" y="1566"/>
                  </a:lnTo>
                  <a:lnTo>
                    <a:pt x="160" y="1582"/>
                  </a:lnTo>
                  <a:lnTo>
                    <a:pt x="158" y="1598"/>
                  </a:lnTo>
                  <a:lnTo>
                    <a:pt x="158" y="1616"/>
                  </a:lnTo>
                  <a:lnTo>
                    <a:pt x="158" y="2086"/>
                  </a:lnTo>
                  <a:lnTo>
                    <a:pt x="158" y="2086"/>
                  </a:lnTo>
                  <a:lnTo>
                    <a:pt x="158" y="2098"/>
                  </a:lnTo>
                  <a:lnTo>
                    <a:pt x="80" y="2098"/>
                  </a:lnTo>
                  <a:lnTo>
                    <a:pt x="80" y="992"/>
                  </a:lnTo>
                  <a:lnTo>
                    <a:pt x="322" y="992"/>
                  </a:lnTo>
                  <a:lnTo>
                    <a:pt x="1922" y="992"/>
                  </a:lnTo>
                  <a:lnTo>
                    <a:pt x="2164" y="992"/>
                  </a:lnTo>
                  <a:lnTo>
                    <a:pt x="2164" y="2098"/>
                  </a:lnTo>
                  <a:lnTo>
                    <a:pt x="2086" y="20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8" name="Rectangle 1887" descr=" " title=" "/>
            <p:cNvSpPr>
              <a:spLocks noChangeArrowheads="1"/>
            </p:cNvSpPr>
            <p:nvPr/>
          </p:nvSpPr>
          <p:spPr bwMode="auto">
            <a:xfrm>
              <a:off x="6226462" y="2649942"/>
              <a:ext cx="37953" cy="134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9" name="Rectangle 1888" descr=" " title=" "/>
            <p:cNvSpPr>
              <a:spLocks noChangeArrowheads="1"/>
            </p:cNvSpPr>
            <p:nvPr/>
          </p:nvSpPr>
          <p:spPr bwMode="auto">
            <a:xfrm>
              <a:off x="6278186" y="2649942"/>
              <a:ext cx="37953" cy="134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0" name="Rectangle 1889" descr=" " title=" "/>
            <p:cNvSpPr>
              <a:spLocks noChangeArrowheads="1"/>
            </p:cNvSpPr>
            <p:nvPr/>
          </p:nvSpPr>
          <p:spPr bwMode="auto">
            <a:xfrm>
              <a:off x="6330245" y="2649942"/>
              <a:ext cx="37617" cy="134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1" name="Rectangle 9" descr=" " title=" "/>
            <p:cNvSpPr>
              <a:spLocks noChangeArrowheads="1"/>
            </p:cNvSpPr>
            <p:nvPr/>
          </p:nvSpPr>
          <p:spPr bwMode="auto">
            <a:xfrm>
              <a:off x="6381969" y="2649942"/>
              <a:ext cx="37617" cy="134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2" name="Rectangle 10" descr=" " title=" "/>
            <p:cNvSpPr>
              <a:spLocks noChangeArrowheads="1"/>
            </p:cNvSpPr>
            <p:nvPr/>
          </p:nvSpPr>
          <p:spPr bwMode="auto">
            <a:xfrm>
              <a:off x="6433692" y="2649942"/>
              <a:ext cx="37953" cy="134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3" name="Rectangle 11" descr=" " title=" "/>
            <p:cNvSpPr>
              <a:spLocks noChangeArrowheads="1"/>
            </p:cNvSpPr>
            <p:nvPr/>
          </p:nvSpPr>
          <p:spPr bwMode="auto">
            <a:xfrm>
              <a:off x="6485416" y="2649942"/>
              <a:ext cx="37953" cy="1343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78" name="Freeform 27" descr="institution icon" title="institution icon"/>
          <p:cNvSpPr>
            <a:spLocks noChangeAspect="1" noEditPoints="1"/>
          </p:cNvSpPr>
          <p:nvPr/>
        </p:nvSpPr>
        <p:spPr bwMode="auto">
          <a:xfrm>
            <a:off x="6757869" y="2453459"/>
            <a:ext cx="370894" cy="365760"/>
          </a:xfrm>
          <a:custGeom>
            <a:avLst/>
            <a:gdLst>
              <a:gd name="T0" fmla="*/ 3708 w 4046"/>
              <a:gd name="T1" fmla="*/ 2894 h 3990"/>
              <a:gd name="T2" fmla="*/ 3702 w 4046"/>
              <a:gd name="T3" fmla="*/ 2862 h 3990"/>
              <a:gd name="T4" fmla="*/ 3671 w 4046"/>
              <a:gd name="T5" fmla="*/ 2824 h 3990"/>
              <a:gd name="T6" fmla="*/ 3625 w 4046"/>
              <a:gd name="T7" fmla="*/ 2810 h 3990"/>
              <a:gd name="T8" fmla="*/ 3708 w 4046"/>
              <a:gd name="T9" fmla="*/ 1315 h 3990"/>
              <a:gd name="T10" fmla="*/ 3736 w 4046"/>
              <a:gd name="T11" fmla="*/ 1309 h 3990"/>
              <a:gd name="T12" fmla="*/ 3772 w 4046"/>
              <a:gd name="T13" fmla="*/ 1279 h 3990"/>
              <a:gd name="T14" fmla="*/ 3791 w 4046"/>
              <a:gd name="T15" fmla="*/ 1230 h 3990"/>
              <a:gd name="T16" fmla="*/ 3793 w 4046"/>
              <a:gd name="T17" fmla="*/ 1195 h 3990"/>
              <a:gd name="T18" fmla="*/ 3778 w 4046"/>
              <a:gd name="T19" fmla="*/ 1144 h 3990"/>
              <a:gd name="T20" fmla="*/ 3747 w 4046"/>
              <a:gd name="T21" fmla="*/ 1109 h 3990"/>
              <a:gd name="T22" fmla="*/ 2044 w 4046"/>
              <a:gd name="T23" fmla="*/ 5 h 3990"/>
              <a:gd name="T24" fmla="*/ 2016 w 4046"/>
              <a:gd name="T25" fmla="*/ 0 h 3990"/>
              <a:gd name="T26" fmla="*/ 1987 w 4046"/>
              <a:gd name="T27" fmla="*/ 5 h 3990"/>
              <a:gd name="T28" fmla="*/ 299 w 4046"/>
              <a:gd name="T29" fmla="*/ 1109 h 3990"/>
              <a:gd name="T30" fmla="*/ 268 w 4046"/>
              <a:gd name="T31" fmla="*/ 1144 h 3990"/>
              <a:gd name="T32" fmla="*/ 253 w 4046"/>
              <a:gd name="T33" fmla="*/ 1195 h 3990"/>
              <a:gd name="T34" fmla="*/ 255 w 4046"/>
              <a:gd name="T35" fmla="*/ 1230 h 3990"/>
              <a:gd name="T36" fmla="*/ 274 w 4046"/>
              <a:gd name="T37" fmla="*/ 1279 h 3990"/>
              <a:gd name="T38" fmla="*/ 310 w 4046"/>
              <a:gd name="T39" fmla="*/ 1309 h 3990"/>
              <a:gd name="T40" fmla="*/ 506 w 4046"/>
              <a:gd name="T41" fmla="*/ 1315 h 3990"/>
              <a:gd name="T42" fmla="*/ 421 w 4046"/>
              <a:gd name="T43" fmla="*/ 2810 h 3990"/>
              <a:gd name="T44" fmla="*/ 375 w 4046"/>
              <a:gd name="T45" fmla="*/ 2824 h 3990"/>
              <a:gd name="T46" fmla="*/ 344 w 4046"/>
              <a:gd name="T47" fmla="*/ 2862 h 3990"/>
              <a:gd name="T48" fmla="*/ 338 w 4046"/>
              <a:gd name="T49" fmla="*/ 3315 h 3990"/>
              <a:gd name="T50" fmla="*/ 68 w 4046"/>
              <a:gd name="T51" fmla="*/ 3317 h 3990"/>
              <a:gd name="T52" fmla="*/ 25 w 4046"/>
              <a:gd name="T53" fmla="*/ 3340 h 3990"/>
              <a:gd name="T54" fmla="*/ 1 w 4046"/>
              <a:gd name="T55" fmla="*/ 3382 h 3990"/>
              <a:gd name="T56" fmla="*/ 0 w 4046"/>
              <a:gd name="T57" fmla="*/ 3905 h 3990"/>
              <a:gd name="T58" fmla="*/ 15 w 4046"/>
              <a:gd name="T59" fmla="*/ 3953 h 3990"/>
              <a:gd name="T60" fmla="*/ 52 w 4046"/>
              <a:gd name="T61" fmla="*/ 3983 h 3990"/>
              <a:gd name="T62" fmla="*/ 3962 w 4046"/>
              <a:gd name="T63" fmla="*/ 3990 h 3990"/>
              <a:gd name="T64" fmla="*/ 3994 w 4046"/>
              <a:gd name="T65" fmla="*/ 3983 h 3990"/>
              <a:gd name="T66" fmla="*/ 4031 w 4046"/>
              <a:gd name="T67" fmla="*/ 3953 h 3990"/>
              <a:gd name="T68" fmla="*/ 4046 w 4046"/>
              <a:gd name="T69" fmla="*/ 3905 h 3990"/>
              <a:gd name="T70" fmla="*/ 4045 w 4046"/>
              <a:gd name="T71" fmla="*/ 3382 h 3990"/>
              <a:gd name="T72" fmla="*/ 4021 w 4046"/>
              <a:gd name="T73" fmla="*/ 3340 h 3990"/>
              <a:gd name="T74" fmla="*/ 3978 w 4046"/>
              <a:gd name="T75" fmla="*/ 3317 h 3990"/>
              <a:gd name="T76" fmla="*/ 3371 w 4046"/>
              <a:gd name="T77" fmla="*/ 2810 h 3990"/>
              <a:gd name="T78" fmla="*/ 3371 w 4046"/>
              <a:gd name="T79" fmla="*/ 1315 h 3990"/>
              <a:gd name="T80" fmla="*/ 1686 w 4046"/>
              <a:gd name="T81" fmla="*/ 2810 h 3990"/>
              <a:gd name="T82" fmla="*/ 1686 w 4046"/>
              <a:gd name="T83" fmla="*/ 1315 h 3990"/>
              <a:gd name="T84" fmla="*/ 2191 w 4046"/>
              <a:gd name="T85" fmla="*/ 2810 h 3990"/>
              <a:gd name="T86" fmla="*/ 2360 w 4046"/>
              <a:gd name="T87" fmla="*/ 1315 h 3990"/>
              <a:gd name="T88" fmla="*/ 2360 w 4046"/>
              <a:gd name="T89" fmla="*/ 2810 h 3990"/>
              <a:gd name="T90" fmla="*/ 3354 w 4046"/>
              <a:gd name="T91" fmla="*/ 1097 h 3990"/>
              <a:gd name="T92" fmla="*/ 675 w 4046"/>
              <a:gd name="T93" fmla="*/ 1315 h 3990"/>
              <a:gd name="T94" fmla="*/ 675 w 4046"/>
              <a:gd name="T95" fmla="*/ 2810 h 3990"/>
              <a:gd name="T96" fmla="*/ 3540 w 4046"/>
              <a:gd name="T97" fmla="*/ 2979 h 3990"/>
              <a:gd name="T98" fmla="*/ 506 w 4046"/>
              <a:gd name="T99" fmla="*/ 2979 h 3990"/>
              <a:gd name="T100" fmla="*/ 169 w 4046"/>
              <a:gd name="T101" fmla="*/ 3484 h 3990"/>
              <a:gd name="T102" fmla="*/ 3877 w 4046"/>
              <a:gd name="T103" fmla="*/ 3484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46" h="3990">
                <a:moveTo>
                  <a:pt x="3962" y="3315"/>
                </a:moveTo>
                <a:lnTo>
                  <a:pt x="3708" y="3315"/>
                </a:lnTo>
                <a:lnTo>
                  <a:pt x="3708" y="2894"/>
                </a:lnTo>
                <a:lnTo>
                  <a:pt x="3708" y="2894"/>
                </a:lnTo>
                <a:lnTo>
                  <a:pt x="3707" y="2876"/>
                </a:lnTo>
                <a:lnTo>
                  <a:pt x="3702" y="2862"/>
                </a:lnTo>
                <a:lnTo>
                  <a:pt x="3695" y="2847"/>
                </a:lnTo>
                <a:lnTo>
                  <a:pt x="3684" y="2835"/>
                </a:lnTo>
                <a:lnTo>
                  <a:pt x="3671" y="2824"/>
                </a:lnTo>
                <a:lnTo>
                  <a:pt x="3658" y="2816"/>
                </a:lnTo>
                <a:lnTo>
                  <a:pt x="3641" y="2811"/>
                </a:lnTo>
                <a:lnTo>
                  <a:pt x="3625" y="2810"/>
                </a:lnTo>
                <a:lnTo>
                  <a:pt x="3540" y="2810"/>
                </a:lnTo>
                <a:lnTo>
                  <a:pt x="3540" y="1315"/>
                </a:lnTo>
                <a:lnTo>
                  <a:pt x="3708" y="1315"/>
                </a:lnTo>
                <a:lnTo>
                  <a:pt x="3708" y="1315"/>
                </a:lnTo>
                <a:lnTo>
                  <a:pt x="3723" y="1313"/>
                </a:lnTo>
                <a:lnTo>
                  <a:pt x="3736" y="1309"/>
                </a:lnTo>
                <a:lnTo>
                  <a:pt x="3750" y="1301"/>
                </a:lnTo>
                <a:lnTo>
                  <a:pt x="3761" y="1291"/>
                </a:lnTo>
                <a:lnTo>
                  <a:pt x="3772" y="1279"/>
                </a:lnTo>
                <a:lnTo>
                  <a:pt x="3779" y="1264"/>
                </a:lnTo>
                <a:lnTo>
                  <a:pt x="3787" y="1248"/>
                </a:lnTo>
                <a:lnTo>
                  <a:pt x="3791" y="1230"/>
                </a:lnTo>
                <a:lnTo>
                  <a:pt x="3791" y="1230"/>
                </a:lnTo>
                <a:lnTo>
                  <a:pt x="3793" y="1213"/>
                </a:lnTo>
                <a:lnTo>
                  <a:pt x="3793" y="1195"/>
                </a:lnTo>
                <a:lnTo>
                  <a:pt x="3790" y="1177"/>
                </a:lnTo>
                <a:lnTo>
                  <a:pt x="3785" y="1159"/>
                </a:lnTo>
                <a:lnTo>
                  <a:pt x="3778" y="1144"/>
                </a:lnTo>
                <a:lnTo>
                  <a:pt x="3769" y="1129"/>
                </a:lnTo>
                <a:lnTo>
                  <a:pt x="3758" y="1118"/>
                </a:lnTo>
                <a:lnTo>
                  <a:pt x="3747" y="1109"/>
                </a:lnTo>
                <a:lnTo>
                  <a:pt x="2053" y="11"/>
                </a:lnTo>
                <a:lnTo>
                  <a:pt x="2053" y="11"/>
                </a:lnTo>
                <a:lnTo>
                  <a:pt x="2044" y="5"/>
                </a:lnTo>
                <a:lnTo>
                  <a:pt x="2036" y="2"/>
                </a:lnTo>
                <a:lnTo>
                  <a:pt x="2025" y="0"/>
                </a:lnTo>
                <a:lnTo>
                  <a:pt x="2016" y="0"/>
                </a:lnTo>
                <a:lnTo>
                  <a:pt x="2006" y="0"/>
                </a:lnTo>
                <a:lnTo>
                  <a:pt x="1997" y="2"/>
                </a:lnTo>
                <a:lnTo>
                  <a:pt x="1987" y="5"/>
                </a:lnTo>
                <a:lnTo>
                  <a:pt x="1978" y="11"/>
                </a:lnTo>
                <a:lnTo>
                  <a:pt x="299" y="1109"/>
                </a:lnTo>
                <a:lnTo>
                  <a:pt x="299" y="1109"/>
                </a:lnTo>
                <a:lnTo>
                  <a:pt x="288" y="1118"/>
                </a:lnTo>
                <a:lnTo>
                  <a:pt x="276" y="1131"/>
                </a:lnTo>
                <a:lnTo>
                  <a:pt x="268" y="1144"/>
                </a:lnTo>
                <a:lnTo>
                  <a:pt x="261" y="1161"/>
                </a:lnTo>
                <a:lnTo>
                  <a:pt x="256" y="1177"/>
                </a:lnTo>
                <a:lnTo>
                  <a:pt x="253" y="1195"/>
                </a:lnTo>
                <a:lnTo>
                  <a:pt x="253" y="1213"/>
                </a:lnTo>
                <a:lnTo>
                  <a:pt x="255" y="1230"/>
                </a:lnTo>
                <a:lnTo>
                  <a:pt x="255" y="1230"/>
                </a:lnTo>
                <a:lnTo>
                  <a:pt x="259" y="1248"/>
                </a:lnTo>
                <a:lnTo>
                  <a:pt x="267" y="1264"/>
                </a:lnTo>
                <a:lnTo>
                  <a:pt x="274" y="1279"/>
                </a:lnTo>
                <a:lnTo>
                  <a:pt x="285" y="1291"/>
                </a:lnTo>
                <a:lnTo>
                  <a:pt x="296" y="1301"/>
                </a:lnTo>
                <a:lnTo>
                  <a:pt x="310" y="1309"/>
                </a:lnTo>
                <a:lnTo>
                  <a:pt x="323" y="1313"/>
                </a:lnTo>
                <a:lnTo>
                  <a:pt x="338" y="1315"/>
                </a:lnTo>
                <a:lnTo>
                  <a:pt x="506" y="1315"/>
                </a:lnTo>
                <a:lnTo>
                  <a:pt x="506" y="2810"/>
                </a:lnTo>
                <a:lnTo>
                  <a:pt x="421" y="2810"/>
                </a:lnTo>
                <a:lnTo>
                  <a:pt x="421" y="2810"/>
                </a:lnTo>
                <a:lnTo>
                  <a:pt x="405" y="2811"/>
                </a:lnTo>
                <a:lnTo>
                  <a:pt x="388" y="2816"/>
                </a:lnTo>
                <a:lnTo>
                  <a:pt x="375" y="2824"/>
                </a:lnTo>
                <a:lnTo>
                  <a:pt x="362" y="2835"/>
                </a:lnTo>
                <a:lnTo>
                  <a:pt x="351" y="2847"/>
                </a:lnTo>
                <a:lnTo>
                  <a:pt x="344" y="2862"/>
                </a:lnTo>
                <a:lnTo>
                  <a:pt x="339" y="2876"/>
                </a:lnTo>
                <a:lnTo>
                  <a:pt x="338" y="2894"/>
                </a:lnTo>
                <a:lnTo>
                  <a:pt x="338" y="3315"/>
                </a:lnTo>
                <a:lnTo>
                  <a:pt x="84" y="3315"/>
                </a:lnTo>
                <a:lnTo>
                  <a:pt x="84" y="3315"/>
                </a:lnTo>
                <a:lnTo>
                  <a:pt x="68" y="3317"/>
                </a:lnTo>
                <a:lnTo>
                  <a:pt x="52" y="3321"/>
                </a:lnTo>
                <a:lnTo>
                  <a:pt x="37" y="3330"/>
                </a:lnTo>
                <a:lnTo>
                  <a:pt x="25" y="3340"/>
                </a:lnTo>
                <a:lnTo>
                  <a:pt x="15" y="3352"/>
                </a:lnTo>
                <a:lnTo>
                  <a:pt x="7" y="3367"/>
                </a:lnTo>
                <a:lnTo>
                  <a:pt x="1" y="3382"/>
                </a:lnTo>
                <a:lnTo>
                  <a:pt x="0" y="3400"/>
                </a:lnTo>
                <a:lnTo>
                  <a:pt x="0" y="3905"/>
                </a:lnTo>
                <a:lnTo>
                  <a:pt x="0" y="3905"/>
                </a:lnTo>
                <a:lnTo>
                  <a:pt x="1" y="3922"/>
                </a:lnTo>
                <a:lnTo>
                  <a:pt x="7" y="3938"/>
                </a:lnTo>
                <a:lnTo>
                  <a:pt x="15" y="3953"/>
                </a:lnTo>
                <a:lnTo>
                  <a:pt x="25" y="3965"/>
                </a:lnTo>
                <a:lnTo>
                  <a:pt x="37" y="3975"/>
                </a:lnTo>
                <a:lnTo>
                  <a:pt x="52" y="3983"/>
                </a:lnTo>
                <a:lnTo>
                  <a:pt x="68" y="3989"/>
                </a:lnTo>
                <a:lnTo>
                  <a:pt x="84" y="3990"/>
                </a:lnTo>
                <a:lnTo>
                  <a:pt x="3962" y="3990"/>
                </a:lnTo>
                <a:lnTo>
                  <a:pt x="3962" y="3990"/>
                </a:lnTo>
                <a:lnTo>
                  <a:pt x="3978" y="3989"/>
                </a:lnTo>
                <a:lnTo>
                  <a:pt x="3994" y="3983"/>
                </a:lnTo>
                <a:lnTo>
                  <a:pt x="4009" y="3975"/>
                </a:lnTo>
                <a:lnTo>
                  <a:pt x="4021" y="3965"/>
                </a:lnTo>
                <a:lnTo>
                  <a:pt x="4031" y="3953"/>
                </a:lnTo>
                <a:lnTo>
                  <a:pt x="4039" y="3938"/>
                </a:lnTo>
                <a:lnTo>
                  <a:pt x="4045" y="3922"/>
                </a:lnTo>
                <a:lnTo>
                  <a:pt x="4046" y="3905"/>
                </a:lnTo>
                <a:lnTo>
                  <a:pt x="4046" y="3400"/>
                </a:lnTo>
                <a:lnTo>
                  <a:pt x="4046" y="3400"/>
                </a:lnTo>
                <a:lnTo>
                  <a:pt x="4045" y="3382"/>
                </a:lnTo>
                <a:lnTo>
                  <a:pt x="4039" y="3367"/>
                </a:lnTo>
                <a:lnTo>
                  <a:pt x="4031" y="3352"/>
                </a:lnTo>
                <a:lnTo>
                  <a:pt x="4021" y="3340"/>
                </a:lnTo>
                <a:lnTo>
                  <a:pt x="4009" y="3330"/>
                </a:lnTo>
                <a:lnTo>
                  <a:pt x="3994" y="3321"/>
                </a:lnTo>
                <a:lnTo>
                  <a:pt x="3978" y="3317"/>
                </a:lnTo>
                <a:lnTo>
                  <a:pt x="3962" y="3315"/>
                </a:lnTo>
                <a:lnTo>
                  <a:pt x="3962" y="3315"/>
                </a:lnTo>
                <a:close/>
                <a:moveTo>
                  <a:pt x="3371" y="2810"/>
                </a:moveTo>
                <a:lnTo>
                  <a:pt x="3202" y="2810"/>
                </a:lnTo>
                <a:lnTo>
                  <a:pt x="3202" y="1315"/>
                </a:lnTo>
                <a:lnTo>
                  <a:pt x="3371" y="1315"/>
                </a:lnTo>
                <a:lnTo>
                  <a:pt x="3371" y="2810"/>
                </a:lnTo>
                <a:close/>
                <a:moveTo>
                  <a:pt x="1686" y="1315"/>
                </a:moveTo>
                <a:lnTo>
                  <a:pt x="1686" y="2810"/>
                </a:lnTo>
                <a:lnTo>
                  <a:pt x="1011" y="2810"/>
                </a:lnTo>
                <a:lnTo>
                  <a:pt x="1011" y="1315"/>
                </a:lnTo>
                <a:lnTo>
                  <a:pt x="1686" y="1315"/>
                </a:lnTo>
                <a:close/>
                <a:moveTo>
                  <a:pt x="1855" y="1315"/>
                </a:moveTo>
                <a:lnTo>
                  <a:pt x="2191" y="1315"/>
                </a:lnTo>
                <a:lnTo>
                  <a:pt x="2191" y="2810"/>
                </a:lnTo>
                <a:lnTo>
                  <a:pt x="1855" y="2810"/>
                </a:lnTo>
                <a:lnTo>
                  <a:pt x="1855" y="1315"/>
                </a:lnTo>
                <a:close/>
                <a:moveTo>
                  <a:pt x="2360" y="1315"/>
                </a:moveTo>
                <a:lnTo>
                  <a:pt x="3035" y="1315"/>
                </a:lnTo>
                <a:lnTo>
                  <a:pt x="3035" y="2810"/>
                </a:lnTo>
                <a:lnTo>
                  <a:pt x="2360" y="2810"/>
                </a:lnTo>
                <a:lnTo>
                  <a:pt x="2360" y="1315"/>
                </a:lnTo>
                <a:close/>
                <a:moveTo>
                  <a:pt x="2016" y="231"/>
                </a:moveTo>
                <a:lnTo>
                  <a:pt x="3354" y="1097"/>
                </a:lnTo>
                <a:lnTo>
                  <a:pt x="691" y="1097"/>
                </a:lnTo>
                <a:lnTo>
                  <a:pt x="2016" y="231"/>
                </a:lnTo>
                <a:close/>
                <a:moveTo>
                  <a:pt x="675" y="1315"/>
                </a:moveTo>
                <a:lnTo>
                  <a:pt x="844" y="1315"/>
                </a:lnTo>
                <a:lnTo>
                  <a:pt x="844" y="2810"/>
                </a:lnTo>
                <a:lnTo>
                  <a:pt x="675" y="2810"/>
                </a:lnTo>
                <a:lnTo>
                  <a:pt x="675" y="1315"/>
                </a:lnTo>
                <a:close/>
                <a:moveTo>
                  <a:pt x="506" y="2979"/>
                </a:moveTo>
                <a:lnTo>
                  <a:pt x="3540" y="2979"/>
                </a:lnTo>
                <a:lnTo>
                  <a:pt x="3540" y="3315"/>
                </a:lnTo>
                <a:lnTo>
                  <a:pt x="506" y="3315"/>
                </a:lnTo>
                <a:lnTo>
                  <a:pt x="506" y="2979"/>
                </a:lnTo>
                <a:close/>
                <a:moveTo>
                  <a:pt x="3877" y="3821"/>
                </a:moveTo>
                <a:lnTo>
                  <a:pt x="169" y="3821"/>
                </a:lnTo>
                <a:lnTo>
                  <a:pt x="169" y="3484"/>
                </a:lnTo>
                <a:lnTo>
                  <a:pt x="421" y="3484"/>
                </a:lnTo>
                <a:lnTo>
                  <a:pt x="3625" y="3484"/>
                </a:lnTo>
                <a:lnTo>
                  <a:pt x="3877" y="3484"/>
                </a:lnTo>
                <a:lnTo>
                  <a:pt x="3877" y="38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 descr="institutions icon" title="institutions icon"/>
          <p:cNvGrpSpPr>
            <a:grpSpLocks noChangeAspect="1"/>
          </p:cNvGrpSpPr>
          <p:nvPr/>
        </p:nvGrpSpPr>
        <p:grpSpPr>
          <a:xfrm>
            <a:off x="7323295" y="2453459"/>
            <a:ext cx="490514" cy="365760"/>
            <a:chOff x="7323295" y="2453459"/>
            <a:chExt cx="490514" cy="365760"/>
          </a:xfrm>
          <a:solidFill>
            <a:schemeClr val="tx1"/>
          </a:solidFill>
        </p:grpSpPr>
        <p:sp>
          <p:nvSpPr>
            <p:cNvPr id="1875" name="Freeform 25" descr=" " title=" "/>
            <p:cNvSpPr>
              <a:spLocks noEditPoints="1"/>
            </p:cNvSpPr>
            <p:nvPr/>
          </p:nvSpPr>
          <p:spPr bwMode="auto">
            <a:xfrm>
              <a:off x="7599083" y="2453459"/>
              <a:ext cx="214726" cy="329649"/>
            </a:xfrm>
            <a:custGeom>
              <a:avLst/>
              <a:gdLst>
                <a:gd name="T0" fmla="*/ 2261 w 2599"/>
                <a:gd name="T1" fmla="*/ 3317 h 3990"/>
                <a:gd name="T2" fmla="*/ 2261 w 2599"/>
                <a:gd name="T3" fmla="*/ 2895 h 3990"/>
                <a:gd name="T4" fmla="*/ 2255 w 2599"/>
                <a:gd name="T5" fmla="*/ 2862 h 3990"/>
                <a:gd name="T6" fmla="*/ 2237 w 2599"/>
                <a:gd name="T7" fmla="*/ 2835 h 3990"/>
                <a:gd name="T8" fmla="*/ 2211 w 2599"/>
                <a:gd name="T9" fmla="*/ 2818 h 3990"/>
                <a:gd name="T10" fmla="*/ 2178 w 2599"/>
                <a:gd name="T11" fmla="*/ 2810 h 3990"/>
                <a:gd name="T12" fmla="*/ 2093 w 2599"/>
                <a:gd name="T13" fmla="*/ 1315 h 3990"/>
                <a:gd name="T14" fmla="*/ 2261 w 2599"/>
                <a:gd name="T15" fmla="*/ 1315 h 3990"/>
                <a:gd name="T16" fmla="*/ 2289 w 2599"/>
                <a:gd name="T17" fmla="*/ 1309 h 3990"/>
                <a:gd name="T18" fmla="*/ 2314 w 2599"/>
                <a:gd name="T19" fmla="*/ 1293 h 3990"/>
                <a:gd name="T20" fmla="*/ 2332 w 2599"/>
                <a:gd name="T21" fmla="*/ 1266 h 3990"/>
                <a:gd name="T22" fmla="*/ 2344 w 2599"/>
                <a:gd name="T23" fmla="*/ 1232 h 3990"/>
                <a:gd name="T24" fmla="*/ 2345 w 2599"/>
                <a:gd name="T25" fmla="*/ 1213 h 3990"/>
                <a:gd name="T26" fmla="*/ 2343 w 2599"/>
                <a:gd name="T27" fmla="*/ 1177 h 3990"/>
                <a:gd name="T28" fmla="*/ 2331 w 2599"/>
                <a:gd name="T29" fmla="*/ 1145 h 3990"/>
                <a:gd name="T30" fmla="*/ 2311 w 2599"/>
                <a:gd name="T31" fmla="*/ 1120 h 3990"/>
                <a:gd name="T32" fmla="*/ 606 w 2599"/>
                <a:gd name="T33" fmla="*/ 12 h 3990"/>
                <a:gd name="T34" fmla="*/ 597 w 2599"/>
                <a:gd name="T35" fmla="*/ 7 h 3990"/>
                <a:gd name="T36" fmla="*/ 578 w 2599"/>
                <a:gd name="T37" fmla="*/ 1 h 3990"/>
                <a:gd name="T38" fmla="*/ 559 w 2599"/>
                <a:gd name="T39" fmla="*/ 1 h 3990"/>
                <a:gd name="T40" fmla="*/ 540 w 2599"/>
                <a:gd name="T41" fmla="*/ 7 h 3990"/>
                <a:gd name="T42" fmla="*/ 0 w 2599"/>
                <a:gd name="T43" fmla="*/ 359 h 3990"/>
                <a:gd name="T44" fmla="*/ 188 w 2599"/>
                <a:gd name="T45" fmla="*/ 480 h 3990"/>
                <a:gd name="T46" fmla="*/ 1907 w 2599"/>
                <a:gd name="T47" fmla="*/ 1099 h 3990"/>
                <a:gd name="T48" fmla="*/ 1232 w 2599"/>
                <a:gd name="T49" fmla="*/ 1158 h 3990"/>
                <a:gd name="T50" fmla="*/ 1475 w 2599"/>
                <a:gd name="T51" fmla="*/ 1315 h 3990"/>
                <a:gd name="T52" fmla="*/ 1588 w 2599"/>
                <a:gd name="T53" fmla="*/ 2810 h 3990"/>
                <a:gd name="T54" fmla="*/ 1300 w 2599"/>
                <a:gd name="T55" fmla="*/ 2869 h 3990"/>
                <a:gd name="T56" fmla="*/ 1300 w 2599"/>
                <a:gd name="T57" fmla="*/ 2979 h 3990"/>
                <a:gd name="T58" fmla="*/ 2093 w 2599"/>
                <a:gd name="T59" fmla="*/ 3317 h 3990"/>
                <a:gd name="T60" fmla="*/ 1469 w 2599"/>
                <a:gd name="T61" fmla="*/ 3377 h 3990"/>
                <a:gd name="T62" fmla="*/ 1469 w 2599"/>
                <a:gd name="T63" fmla="*/ 3485 h 3990"/>
                <a:gd name="T64" fmla="*/ 2430 w 2599"/>
                <a:gd name="T65" fmla="*/ 3485 h 3990"/>
                <a:gd name="T66" fmla="*/ 1806 w 2599"/>
                <a:gd name="T67" fmla="*/ 3823 h 3990"/>
                <a:gd name="T68" fmla="*/ 1806 w 2599"/>
                <a:gd name="T69" fmla="*/ 3990 h 3990"/>
                <a:gd name="T70" fmla="*/ 2514 w 2599"/>
                <a:gd name="T71" fmla="*/ 3990 h 3990"/>
                <a:gd name="T72" fmla="*/ 2547 w 2599"/>
                <a:gd name="T73" fmla="*/ 3985 h 3990"/>
                <a:gd name="T74" fmla="*/ 2574 w 2599"/>
                <a:gd name="T75" fmla="*/ 3967 h 3990"/>
                <a:gd name="T76" fmla="*/ 2592 w 2599"/>
                <a:gd name="T77" fmla="*/ 3940 h 3990"/>
                <a:gd name="T78" fmla="*/ 2599 w 2599"/>
                <a:gd name="T79" fmla="*/ 3906 h 3990"/>
                <a:gd name="T80" fmla="*/ 2599 w 2599"/>
                <a:gd name="T81" fmla="*/ 3400 h 3990"/>
                <a:gd name="T82" fmla="*/ 2592 w 2599"/>
                <a:gd name="T83" fmla="*/ 3368 h 3990"/>
                <a:gd name="T84" fmla="*/ 2574 w 2599"/>
                <a:gd name="T85" fmla="*/ 3341 h 3990"/>
                <a:gd name="T86" fmla="*/ 2547 w 2599"/>
                <a:gd name="T87" fmla="*/ 3323 h 3990"/>
                <a:gd name="T88" fmla="*/ 2514 w 2599"/>
                <a:gd name="T89" fmla="*/ 3317 h 3990"/>
                <a:gd name="T90" fmla="*/ 1924 w 2599"/>
                <a:gd name="T91" fmla="*/ 1315 h 3990"/>
                <a:gd name="T92" fmla="*/ 1755 w 2599"/>
                <a:gd name="T93" fmla="*/ 2810 h 3990"/>
                <a:gd name="T94" fmla="*/ 1924 w 2599"/>
                <a:gd name="T95" fmla="*/ 1315 h 3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99" h="3990">
                  <a:moveTo>
                    <a:pt x="2514" y="3317"/>
                  </a:moveTo>
                  <a:lnTo>
                    <a:pt x="2261" y="3317"/>
                  </a:lnTo>
                  <a:lnTo>
                    <a:pt x="2261" y="2895"/>
                  </a:lnTo>
                  <a:lnTo>
                    <a:pt x="2261" y="2895"/>
                  </a:lnTo>
                  <a:lnTo>
                    <a:pt x="2259" y="2878"/>
                  </a:lnTo>
                  <a:lnTo>
                    <a:pt x="2255" y="2862"/>
                  </a:lnTo>
                  <a:lnTo>
                    <a:pt x="2248" y="2849"/>
                  </a:lnTo>
                  <a:lnTo>
                    <a:pt x="2237" y="2835"/>
                  </a:lnTo>
                  <a:lnTo>
                    <a:pt x="2224" y="2825"/>
                  </a:lnTo>
                  <a:lnTo>
                    <a:pt x="2211" y="2818"/>
                  </a:lnTo>
                  <a:lnTo>
                    <a:pt x="2194" y="2813"/>
                  </a:lnTo>
                  <a:lnTo>
                    <a:pt x="2178" y="2810"/>
                  </a:lnTo>
                  <a:lnTo>
                    <a:pt x="2093" y="2810"/>
                  </a:lnTo>
                  <a:lnTo>
                    <a:pt x="2093" y="1315"/>
                  </a:lnTo>
                  <a:lnTo>
                    <a:pt x="2261" y="1315"/>
                  </a:lnTo>
                  <a:lnTo>
                    <a:pt x="2261" y="1315"/>
                  </a:lnTo>
                  <a:lnTo>
                    <a:pt x="2276" y="1314"/>
                  </a:lnTo>
                  <a:lnTo>
                    <a:pt x="2289" y="1309"/>
                  </a:lnTo>
                  <a:lnTo>
                    <a:pt x="2302" y="1302"/>
                  </a:lnTo>
                  <a:lnTo>
                    <a:pt x="2314" y="1293"/>
                  </a:lnTo>
                  <a:lnTo>
                    <a:pt x="2325" y="1280"/>
                  </a:lnTo>
                  <a:lnTo>
                    <a:pt x="2332" y="1266"/>
                  </a:lnTo>
                  <a:lnTo>
                    <a:pt x="2340" y="1250"/>
                  </a:lnTo>
                  <a:lnTo>
                    <a:pt x="2344" y="1232"/>
                  </a:lnTo>
                  <a:lnTo>
                    <a:pt x="2344" y="1232"/>
                  </a:lnTo>
                  <a:lnTo>
                    <a:pt x="2345" y="1213"/>
                  </a:lnTo>
                  <a:lnTo>
                    <a:pt x="2345" y="1195"/>
                  </a:lnTo>
                  <a:lnTo>
                    <a:pt x="2343" y="1177"/>
                  </a:lnTo>
                  <a:lnTo>
                    <a:pt x="2338" y="1161"/>
                  </a:lnTo>
                  <a:lnTo>
                    <a:pt x="2331" y="1145"/>
                  </a:lnTo>
                  <a:lnTo>
                    <a:pt x="2322" y="1131"/>
                  </a:lnTo>
                  <a:lnTo>
                    <a:pt x="2311" y="1120"/>
                  </a:lnTo>
                  <a:lnTo>
                    <a:pt x="2300" y="1109"/>
                  </a:lnTo>
                  <a:lnTo>
                    <a:pt x="606" y="12"/>
                  </a:lnTo>
                  <a:lnTo>
                    <a:pt x="606" y="12"/>
                  </a:lnTo>
                  <a:lnTo>
                    <a:pt x="597" y="7"/>
                  </a:lnTo>
                  <a:lnTo>
                    <a:pt x="589" y="3"/>
                  </a:lnTo>
                  <a:lnTo>
                    <a:pt x="578" y="1"/>
                  </a:lnTo>
                  <a:lnTo>
                    <a:pt x="569" y="0"/>
                  </a:lnTo>
                  <a:lnTo>
                    <a:pt x="559" y="1"/>
                  </a:lnTo>
                  <a:lnTo>
                    <a:pt x="550" y="3"/>
                  </a:lnTo>
                  <a:lnTo>
                    <a:pt x="540" y="7"/>
                  </a:lnTo>
                  <a:lnTo>
                    <a:pt x="531" y="12"/>
                  </a:lnTo>
                  <a:lnTo>
                    <a:pt x="0" y="359"/>
                  </a:lnTo>
                  <a:lnTo>
                    <a:pt x="133" y="445"/>
                  </a:lnTo>
                  <a:lnTo>
                    <a:pt x="188" y="480"/>
                  </a:lnTo>
                  <a:lnTo>
                    <a:pt x="569" y="231"/>
                  </a:lnTo>
                  <a:lnTo>
                    <a:pt x="1907" y="1099"/>
                  </a:lnTo>
                  <a:lnTo>
                    <a:pt x="1140" y="1099"/>
                  </a:lnTo>
                  <a:lnTo>
                    <a:pt x="1232" y="1158"/>
                  </a:lnTo>
                  <a:lnTo>
                    <a:pt x="1385" y="1256"/>
                  </a:lnTo>
                  <a:lnTo>
                    <a:pt x="1475" y="1315"/>
                  </a:lnTo>
                  <a:lnTo>
                    <a:pt x="1588" y="1315"/>
                  </a:lnTo>
                  <a:lnTo>
                    <a:pt x="1588" y="2810"/>
                  </a:lnTo>
                  <a:lnTo>
                    <a:pt x="1300" y="2810"/>
                  </a:lnTo>
                  <a:lnTo>
                    <a:pt x="1300" y="2869"/>
                  </a:lnTo>
                  <a:lnTo>
                    <a:pt x="1300" y="2920"/>
                  </a:lnTo>
                  <a:lnTo>
                    <a:pt x="1300" y="2979"/>
                  </a:lnTo>
                  <a:lnTo>
                    <a:pt x="2093" y="2979"/>
                  </a:lnTo>
                  <a:lnTo>
                    <a:pt x="2093" y="3317"/>
                  </a:lnTo>
                  <a:lnTo>
                    <a:pt x="1469" y="3317"/>
                  </a:lnTo>
                  <a:lnTo>
                    <a:pt x="1469" y="3377"/>
                  </a:lnTo>
                  <a:lnTo>
                    <a:pt x="1469" y="3426"/>
                  </a:lnTo>
                  <a:lnTo>
                    <a:pt x="1469" y="3485"/>
                  </a:lnTo>
                  <a:lnTo>
                    <a:pt x="2178" y="3485"/>
                  </a:lnTo>
                  <a:lnTo>
                    <a:pt x="2430" y="3485"/>
                  </a:lnTo>
                  <a:lnTo>
                    <a:pt x="2430" y="3823"/>
                  </a:lnTo>
                  <a:lnTo>
                    <a:pt x="1806" y="3823"/>
                  </a:lnTo>
                  <a:lnTo>
                    <a:pt x="1806" y="3882"/>
                  </a:lnTo>
                  <a:lnTo>
                    <a:pt x="1806" y="3990"/>
                  </a:lnTo>
                  <a:lnTo>
                    <a:pt x="2514" y="3990"/>
                  </a:lnTo>
                  <a:lnTo>
                    <a:pt x="2514" y="3990"/>
                  </a:lnTo>
                  <a:lnTo>
                    <a:pt x="2531" y="3989"/>
                  </a:lnTo>
                  <a:lnTo>
                    <a:pt x="2547" y="3985"/>
                  </a:lnTo>
                  <a:lnTo>
                    <a:pt x="2562" y="3977"/>
                  </a:lnTo>
                  <a:lnTo>
                    <a:pt x="2574" y="3967"/>
                  </a:lnTo>
                  <a:lnTo>
                    <a:pt x="2584" y="3953"/>
                  </a:lnTo>
                  <a:lnTo>
                    <a:pt x="2592" y="3940"/>
                  </a:lnTo>
                  <a:lnTo>
                    <a:pt x="2598" y="3924"/>
                  </a:lnTo>
                  <a:lnTo>
                    <a:pt x="2599" y="3906"/>
                  </a:lnTo>
                  <a:lnTo>
                    <a:pt x="2599" y="3400"/>
                  </a:lnTo>
                  <a:lnTo>
                    <a:pt x="2599" y="3400"/>
                  </a:lnTo>
                  <a:lnTo>
                    <a:pt x="2598" y="3384"/>
                  </a:lnTo>
                  <a:lnTo>
                    <a:pt x="2592" y="3368"/>
                  </a:lnTo>
                  <a:lnTo>
                    <a:pt x="2584" y="3354"/>
                  </a:lnTo>
                  <a:lnTo>
                    <a:pt x="2574" y="3341"/>
                  </a:lnTo>
                  <a:lnTo>
                    <a:pt x="2562" y="3331"/>
                  </a:lnTo>
                  <a:lnTo>
                    <a:pt x="2547" y="3323"/>
                  </a:lnTo>
                  <a:lnTo>
                    <a:pt x="2531" y="3319"/>
                  </a:lnTo>
                  <a:lnTo>
                    <a:pt x="2514" y="3317"/>
                  </a:lnTo>
                  <a:lnTo>
                    <a:pt x="2514" y="3317"/>
                  </a:lnTo>
                  <a:close/>
                  <a:moveTo>
                    <a:pt x="1924" y="1315"/>
                  </a:moveTo>
                  <a:lnTo>
                    <a:pt x="1924" y="2810"/>
                  </a:lnTo>
                  <a:lnTo>
                    <a:pt x="1755" y="2810"/>
                  </a:lnTo>
                  <a:lnTo>
                    <a:pt x="1755" y="1315"/>
                  </a:lnTo>
                  <a:lnTo>
                    <a:pt x="1924" y="1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6" name="Freeform 26" descr=" " title=" "/>
            <p:cNvSpPr>
              <a:spLocks noEditPoints="1"/>
            </p:cNvSpPr>
            <p:nvPr/>
          </p:nvSpPr>
          <p:spPr bwMode="auto">
            <a:xfrm>
              <a:off x="7323295" y="2453459"/>
              <a:ext cx="214726" cy="329649"/>
            </a:xfrm>
            <a:custGeom>
              <a:avLst/>
              <a:gdLst>
                <a:gd name="T0" fmla="*/ 0 w 2599"/>
                <a:gd name="T1" fmla="*/ 3906 h 3990"/>
                <a:gd name="T2" fmla="*/ 1 w 2599"/>
                <a:gd name="T3" fmla="*/ 3924 h 3990"/>
                <a:gd name="T4" fmla="*/ 15 w 2599"/>
                <a:gd name="T5" fmla="*/ 3953 h 3990"/>
                <a:gd name="T6" fmla="*/ 37 w 2599"/>
                <a:gd name="T7" fmla="*/ 3977 h 3990"/>
                <a:gd name="T8" fmla="*/ 68 w 2599"/>
                <a:gd name="T9" fmla="*/ 3989 h 3990"/>
                <a:gd name="T10" fmla="*/ 793 w 2599"/>
                <a:gd name="T11" fmla="*/ 3990 h 3990"/>
                <a:gd name="T12" fmla="*/ 793 w 2599"/>
                <a:gd name="T13" fmla="*/ 3823 h 3990"/>
                <a:gd name="T14" fmla="*/ 169 w 2599"/>
                <a:gd name="T15" fmla="*/ 3485 h 3990"/>
                <a:gd name="T16" fmla="*/ 1130 w 2599"/>
                <a:gd name="T17" fmla="*/ 3485 h 3990"/>
                <a:gd name="T18" fmla="*/ 1130 w 2599"/>
                <a:gd name="T19" fmla="*/ 3377 h 3990"/>
                <a:gd name="T20" fmla="*/ 506 w 2599"/>
                <a:gd name="T21" fmla="*/ 3317 h 3990"/>
                <a:gd name="T22" fmla="*/ 1299 w 2599"/>
                <a:gd name="T23" fmla="*/ 2979 h 3990"/>
                <a:gd name="T24" fmla="*/ 1299 w 2599"/>
                <a:gd name="T25" fmla="*/ 2869 h 3990"/>
                <a:gd name="T26" fmla="*/ 1011 w 2599"/>
                <a:gd name="T27" fmla="*/ 2810 h 3990"/>
                <a:gd name="T28" fmla="*/ 1124 w 2599"/>
                <a:gd name="T29" fmla="*/ 1315 h 3990"/>
                <a:gd name="T30" fmla="*/ 1367 w 2599"/>
                <a:gd name="T31" fmla="*/ 1158 h 3990"/>
                <a:gd name="T32" fmla="*/ 692 w 2599"/>
                <a:gd name="T33" fmla="*/ 1099 h 3990"/>
                <a:gd name="T34" fmla="*/ 2411 w 2599"/>
                <a:gd name="T35" fmla="*/ 480 h 3990"/>
                <a:gd name="T36" fmla="*/ 2599 w 2599"/>
                <a:gd name="T37" fmla="*/ 359 h 3990"/>
                <a:gd name="T38" fmla="*/ 2068 w 2599"/>
                <a:gd name="T39" fmla="*/ 12 h 3990"/>
                <a:gd name="T40" fmla="*/ 2049 w 2599"/>
                <a:gd name="T41" fmla="*/ 3 h 3990"/>
                <a:gd name="T42" fmla="*/ 2030 w 2599"/>
                <a:gd name="T43" fmla="*/ 0 h 3990"/>
                <a:gd name="T44" fmla="*/ 2010 w 2599"/>
                <a:gd name="T45" fmla="*/ 3 h 3990"/>
                <a:gd name="T46" fmla="*/ 1993 w 2599"/>
                <a:gd name="T47" fmla="*/ 12 h 3990"/>
                <a:gd name="T48" fmla="*/ 299 w 2599"/>
                <a:gd name="T49" fmla="*/ 1109 h 3990"/>
                <a:gd name="T50" fmla="*/ 277 w 2599"/>
                <a:gd name="T51" fmla="*/ 1131 h 3990"/>
                <a:gd name="T52" fmla="*/ 261 w 2599"/>
                <a:gd name="T53" fmla="*/ 1161 h 3990"/>
                <a:gd name="T54" fmla="*/ 254 w 2599"/>
                <a:gd name="T55" fmla="*/ 1195 h 3990"/>
                <a:gd name="T56" fmla="*/ 255 w 2599"/>
                <a:gd name="T57" fmla="*/ 1232 h 3990"/>
                <a:gd name="T58" fmla="*/ 259 w 2599"/>
                <a:gd name="T59" fmla="*/ 1250 h 3990"/>
                <a:gd name="T60" fmla="*/ 274 w 2599"/>
                <a:gd name="T61" fmla="*/ 1280 h 3990"/>
                <a:gd name="T62" fmla="*/ 297 w 2599"/>
                <a:gd name="T63" fmla="*/ 1302 h 3990"/>
                <a:gd name="T64" fmla="*/ 323 w 2599"/>
                <a:gd name="T65" fmla="*/ 1314 h 3990"/>
                <a:gd name="T66" fmla="*/ 506 w 2599"/>
                <a:gd name="T67" fmla="*/ 1315 h 3990"/>
                <a:gd name="T68" fmla="*/ 421 w 2599"/>
                <a:gd name="T69" fmla="*/ 2810 h 3990"/>
                <a:gd name="T70" fmla="*/ 405 w 2599"/>
                <a:gd name="T71" fmla="*/ 2813 h 3990"/>
                <a:gd name="T72" fmla="*/ 375 w 2599"/>
                <a:gd name="T73" fmla="*/ 2825 h 3990"/>
                <a:gd name="T74" fmla="*/ 351 w 2599"/>
                <a:gd name="T75" fmla="*/ 2849 h 3990"/>
                <a:gd name="T76" fmla="*/ 340 w 2599"/>
                <a:gd name="T77" fmla="*/ 2878 h 3990"/>
                <a:gd name="T78" fmla="*/ 338 w 2599"/>
                <a:gd name="T79" fmla="*/ 3317 h 3990"/>
                <a:gd name="T80" fmla="*/ 85 w 2599"/>
                <a:gd name="T81" fmla="*/ 3317 h 3990"/>
                <a:gd name="T82" fmla="*/ 52 w 2599"/>
                <a:gd name="T83" fmla="*/ 3323 h 3990"/>
                <a:gd name="T84" fmla="*/ 25 w 2599"/>
                <a:gd name="T85" fmla="*/ 3341 h 3990"/>
                <a:gd name="T86" fmla="*/ 7 w 2599"/>
                <a:gd name="T87" fmla="*/ 3368 h 3990"/>
                <a:gd name="T88" fmla="*/ 0 w 2599"/>
                <a:gd name="T89" fmla="*/ 3400 h 3990"/>
                <a:gd name="T90" fmla="*/ 844 w 2599"/>
                <a:gd name="T91" fmla="*/ 1315 h 3990"/>
                <a:gd name="T92" fmla="*/ 675 w 2599"/>
                <a:gd name="T93" fmla="*/ 2810 h 3990"/>
                <a:gd name="T94" fmla="*/ 844 w 2599"/>
                <a:gd name="T95" fmla="*/ 1315 h 3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99" h="3990">
                  <a:moveTo>
                    <a:pt x="0" y="3400"/>
                  </a:moveTo>
                  <a:lnTo>
                    <a:pt x="0" y="3906"/>
                  </a:lnTo>
                  <a:lnTo>
                    <a:pt x="0" y="3906"/>
                  </a:lnTo>
                  <a:lnTo>
                    <a:pt x="1" y="3924"/>
                  </a:lnTo>
                  <a:lnTo>
                    <a:pt x="7" y="3940"/>
                  </a:lnTo>
                  <a:lnTo>
                    <a:pt x="15" y="3953"/>
                  </a:lnTo>
                  <a:lnTo>
                    <a:pt x="25" y="3967"/>
                  </a:lnTo>
                  <a:lnTo>
                    <a:pt x="37" y="3977"/>
                  </a:lnTo>
                  <a:lnTo>
                    <a:pt x="52" y="3985"/>
                  </a:lnTo>
                  <a:lnTo>
                    <a:pt x="68" y="3989"/>
                  </a:lnTo>
                  <a:lnTo>
                    <a:pt x="85" y="3990"/>
                  </a:lnTo>
                  <a:lnTo>
                    <a:pt x="793" y="3990"/>
                  </a:lnTo>
                  <a:lnTo>
                    <a:pt x="793" y="3882"/>
                  </a:lnTo>
                  <a:lnTo>
                    <a:pt x="793" y="3823"/>
                  </a:lnTo>
                  <a:lnTo>
                    <a:pt x="169" y="3823"/>
                  </a:lnTo>
                  <a:lnTo>
                    <a:pt x="169" y="3485"/>
                  </a:lnTo>
                  <a:lnTo>
                    <a:pt x="421" y="3485"/>
                  </a:lnTo>
                  <a:lnTo>
                    <a:pt x="1130" y="3485"/>
                  </a:lnTo>
                  <a:lnTo>
                    <a:pt x="1130" y="3426"/>
                  </a:lnTo>
                  <a:lnTo>
                    <a:pt x="1130" y="3377"/>
                  </a:lnTo>
                  <a:lnTo>
                    <a:pt x="1130" y="3317"/>
                  </a:lnTo>
                  <a:lnTo>
                    <a:pt x="506" y="3317"/>
                  </a:lnTo>
                  <a:lnTo>
                    <a:pt x="506" y="2979"/>
                  </a:lnTo>
                  <a:lnTo>
                    <a:pt x="1299" y="2979"/>
                  </a:lnTo>
                  <a:lnTo>
                    <a:pt x="1299" y="2920"/>
                  </a:lnTo>
                  <a:lnTo>
                    <a:pt x="1299" y="2869"/>
                  </a:lnTo>
                  <a:lnTo>
                    <a:pt x="1299" y="2810"/>
                  </a:lnTo>
                  <a:lnTo>
                    <a:pt x="1011" y="2810"/>
                  </a:lnTo>
                  <a:lnTo>
                    <a:pt x="1011" y="1315"/>
                  </a:lnTo>
                  <a:lnTo>
                    <a:pt x="1124" y="1315"/>
                  </a:lnTo>
                  <a:lnTo>
                    <a:pt x="1214" y="1256"/>
                  </a:lnTo>
                  <a:lnTo>
                    <a:pt x="1367" y="1158"/>
                  </a:lnTo>
                  <a:lnTo>
                    <a:pt x="1459" y="1099"/>
                  </a:lnTo>
                  <a:lnTo>
                    <a:pt x="692" y="1099"/>
                  </a:lnTo>
                  <a:lnTo>
                    <a:pt x="2030" y="231"/>
                  </a:lnTo>
                  <a:lnTo>
                    <a:pt x="2411" y="480"/>
                  </a:lnTo>
                  <a:lnTo>
                    <a:pt x="2466" y="445"/>
                  </a:lnTo>
                  <a:lnTo>
                    <a:pt x="2599" y="359"/>
                  </a:lnTo>
                  <a:lnTo>
                    <a:pt x="2068" y="12"/>
                  </a:lnTo>
                  <a:lnTo>
                    <a:pt x="2068" y="12"/>
                  </a:lnTo>
                  <a:lnTo>
                    <a:pt x="2059" y="7"/>
                  </a:lnTo>
                  <a:lnTo>
                    <a:pt x="2049" y="3"/>
                  </a:lnTo>
                  <a:lnTo>
                    <a:pt x="2040" y="1"/>
                  </a:lnTo>
                  <a:lnTo>
                    <a:pt x="2030" y="0"/>
                  </a:lnTo>
                  <a:lnTo>
                    <a:pt x="2021" y="1"/>
                  </a:lnTo>
                  <a:lnTo>
                    <a:pt x="2010" y="3"/>
                  </a:lnTo>
                  <a:lnTo>
                    <a:pt x="2002" y="7"/>
                  </a:lnTo>
                  <a:lnTo>
                    <a:pt x="1993" y="12"/>
                  </a:lnTo>
                  <a:lnTo>
                    <a:pt x="299" y="1109"/>
                  </a:lnTo>
                  <a:lnTo>
                    <a:pt x="299" y="1109"/>
                  </a:lnTo>
                  <a:lnTo>
                    <a:pt x="288" y="1120"/>
                  </a:lnTo>
                  <a:lnTo>
                    <a:pt x="277" y="1131"/>
                  </a:lnTo>
                  <a:lnTo>
                    <a:pt x="268" y="1145"/>
                  </a:lnTo>
                  <a:lnTo>
                    <a:pt x="261" y="1161"/>
                  </a:lnTo>
                  <a:lnTo>
                    <a:pt x="256" y="1177"/>
                  </a:lnTo>
                  <a:lnTo>
                    <a:pt x="254" y="1195"/>
                  </a:lnTo>
                  <a:lnTo>
                    <a:pt x="254" y="1213"/>
                  </a:lnTo>
                  <a:lnTo>
                    <a:pt x="255" y="1232"/>
                  </a:lnTo>
                  <a:lnTo>
                    <a:pt x="255" y="1232"/>
                  </a:lnTo>
                  <a:lnTo>
                    <a:pt x="259" y="1250"/>
                  </a:lnTo>
                  <a:lnTo>
                    <a:pt x="267" y="1266"/>
                  </a:lnTo>
                  <a:lnTo>
                    <a:pt x="274" y="1280"/>
                  </a:lnTo>
                  <a:lnTo>
                    <a:pt x="285" y="1293"/>
                  </a:lnTo>
                  <a:lnTo>
                    <a:pt x="297" y="1302"/>
                  </a:lnTo>
                  <a:lnTo>
                    <a:pt x="310" y="1309"/>
                  </a:lnTo>
                  <a:lnTo>
                    <a:pt x="323" y="1314"/>
                  </a:lnTo>
                  <a:lnTo>
                    <a:pt x="338" y="1315"/>
                  </a:lnTo>
                  <a:lnTo>
                    <a:pt x="506" y="1315"/>
                  </a:lnTo>
                  <a:lnTo>
                    <a:pt x="506" y="2810"/>
                  </a:lnTo>
                  <a:lnTo>
                    <a:pt x="421" y="2810"/>
                  </a:lnTo>
                  <a:lnTo>
                    <a:pt x="421" y="2810"/>
                  </a:lnTo>
                  <a:lnTo>
                    <a:pt x="405" y="2813"/>
                  </a:lnTo>
                  <a:lnTo>
                    <a:pt x="388" y="2818"/>
                  </a:lnTo>
                  <a:lnTo>
                    <a:pt x="375" y="2825"/>
                  </a:lnTo>
                  <a:lnTo>
                    <a:pt x="362" y="2835"/>
                  </a:lnTo>
                  <a:lnTo>
                    <a:pt x="351" y="2849"/>
                  </a:lnTo>
                  <a:lnTo>
                    <a:pt x="344" y="2862"/>
                  </a:lnTo>
                  <a:lnTo>
                    <a:pt x="340" y="2878"/>
                  </a:lnTo>
                  <a:lnTo>
                    <a:pt x="338" y="2895"/>
                  </a:lnTo>
                  <a:lnTo>
                    <a:pt x="338" y="3317"/>
                  </a:lnTo>
                  <a:lnTo>
                    <a:pt x="85" y="3317"/>
                  </a:lnTo>
                  <a:lnTo>
                    <a:pt x="85" y="3317"/>
                  </a:lnTo>
                  <a:lnTo>
                    <a:pt x="68" y="3319"/>
                  </a:lnTo>
                  <a:lnTo>
                    <a:pt x="52" y="3323"/>
                  </a:lnTo>
                  <a:lnTo>
                    <a:pt x="37" y="3331"/>
                  </a:lnTo>
                  <a:lnTo>
                    <a:pt x="25" y="3341"/>
                  </a:lnTo>
                  <a:lnTo>
                    <a:pt x="15" y="3354"/>
                  </a:lnTo>
                  <a:lnTo>
                    <a:pt x="7" y="3368"/>
                  </a:lnTo>
                  <a:lnTo>
                    <a:pt x="1" y="3384"/>
                  </a:lnTo>
                  <a:lnTo>
                    <a:pt x="0" y="3400"/>
                  </a:lnTo>
                  <a:lnTo>
                    <a:pt x="0" y="3400"/>
                  </a:lnTo>
                  <a:close/>
                  <a:moveTo>
                    <a:pt x="844" y="1315"/>
                  </a:moveTo>
                  <a:lnTo>
                    <a:pt x="844" y="2810"/>
                  </a:lnTo>
                  <a:lnTo>
                    <a:pt x="675" y="2810"/>
                  </a:lnTo>
                  <a:lnTo>
                    <a:pt x="675" y="1315"/>
                  </a:lnTo>
                  <a:lnTo>
                    <a:pt x="844" y="1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7" name="Freeform 27" descr=" " title=" "/>
            <p:cNvSpPr>
              <a:spLocks noEditPoints="1"/>
            </p:cNvSpPr>
            <p:nvPr/>
          </p:nvSpPr>
          <p:spPr bwMode="auto">
            <a:xfrm>
              <a:off x="7401414" y="2489570"/>
              <a:ext cx="334275" cy="329649"/>
            </a:xfrm>
            <a:custGeom>
              <a:avLst/>
              <a:gdLst>
                <a:gd name="T0" fmla="*/ 3708 w 4046"/>
                <a:gd name="T1" fmla="*/ 2894 h 3990"/>
                <a:gd name="T2" fmla="*/ 3702 w 4046"/>
                <a:gd name="T3" fmla="*/ 2862 h 3990"/>
                <a:gd name="T4" fmla="*/ 3671 w 4046"/>
                <a:gd name="T5" fmla="*/ 2824 h 3990"/>
                <a:gd name="T6" fmla="*/ 3625 w 4046"/>
                <a:gd name="T7" fmla="*/ 2810 h 3990"/>
                <a:gd name="T8" fmla="*/ 3708 w 4046"/>
                <a:gd name="T9" fmla="*/ 1315 h 3990"/>
                <a:gd name="T10" fmla="*/ 3736 w 4046"/>
                <a:gd name="T11" fmla="*/ 1309 h 3990"/>
                <a:gd name="T12" fmla="*/ 3772 w 4046"/>
                <a:gd name="T13" fmla="*/ 1279 h 3990"/>
                <a:gd name="T14" fmla="*/ 3791 w 4046"/>
                <a:gd name="T15" fmla="*/ 1230 h 3990"/>
                <a:gd name="T16" fmla="*/ 3793 w 4046"/>
                <a:gd name="T17" fmla="*/ 1195 h 3990"/>
                <a:gd name="T18" fmla="*/ 3778 w 4046"/>
                <a:gd name="T19" fmla="*/ 1144 h 3990"/>
                <a:gd name="T20" fmla="*/ 3747 w 4046"/>
                <a:gd name="T21" fmla="*/ 1109 h 3990"/>
                <a:gd name="T22" fmla="*/ 2044 w 4046"/>
                <a:gd name="T23" fmla="*/ 5 h 3990"/>
                <a:gd name="T24" fmla="*/ 2016 w 4046"/>
                <a:gd name="T25" fmla="*/ 0 h 3990"/>
                <a:gd name="T26" fmla="*/ 1987 w 4046"/>
                <a:gd name="T27" fmla="*/ 5 h 3990"/>
                <a:gd name="T28" fmla="*/ 299 w 4046"/>
                <a:gd name="T29" fmla="*/ 1109 h 3990"/>
                <a:gd name="T30" fmla="*/ 268 w 4046"/>
                <a:gd name="T31" fmla="*/ 1144 h 3990"/>
                <a:gd name="T32" fmla="*/ 253 w 4046"/>
                <a:gd name="T33" fmla="*/ 1195 h 3990"/>
                <a:gd name="T34" fmla="*/ 255 w 4046"/>
                <a:gd name="T35" fmla="*/ 1230 h 3990"/>
                <a:gd name="T36" fmla="*/ 274 w 4046"/>
                <a:gd name="T37" fmla="*/ 1279 h 3990"/>
                <a:gd name="T38" fmla="*/ 310 w 4046"/>
                <a:gd name="T39" fmla="*/ 1309 h 3990"/>
                <a:gd name="T40" fmla="*/ 506 w 4046"/>
                <a:gd name="T41" fmla="*/ 1315 h 3990"/>
                <a:gd name="T42" fmla="*/ 421 w 4046"/>
                <a:gd name="T43" fmla="*/ 2810 h 3990"/>
                <a:gd name="T44" fmla="*/ 375 w 4046"/>
                <a:gd name="T45" fmla="*/ 2824 h 3990"/>
                <a:gd name="T46" fmla="*/ 344 w 4046"/>
                <a:gd name="T47" fmla="*/ 2862 h 3990"/>
                <a:gd name="T48" fmla="*/ 338 w 4046"/>
                <a:gd name="T49" fmla="*/ 3315 h 3990"/>
                <a:gd name="T50" fmla="*/ 68 w 4046"/>
                <a:gd name="T51" fmla="*/ 3317 h 3990"/>
                <a:gd name="T52" fmla="*/ 25 w 4046"/>
                <a:gd name="T53" fmla="*/ 3340 h 3990"/>
                <a:gd name="T54" fmla="*/ 1 w 4046"/>
                <a:gd name="T55" fmla="*/ 3382 h 3990"/>
                <a:gd name="T56" fmla="*/ 0 w 4046"/>
                <a:gd name="T57" fmla="*/ 3905 h 3990"/>
                <a:gd name="T58" fmla="*/ 15 w 4046"/>
                <a:gd name="T59" fmla="*/ 3953 h 3990"/>
                <a:gd name="T60" fmla="*/ 52 w 4046"/>
                <a:gd name="T61" fmla="*/ 3983 h 3990"/>
                <a:gd name="T62" fmla="*/ 3962 w 4046"/>
                <a:gd name="T63" fmla="*/ 3990 h 3990"/>
                <a:gd name="T64" fmla="*/ 3994 w 4046"/>
                <a:gd name="T65" fmla="*/ 3983 h 3990"/>
                <a:gd name="T66" fmla="*/ 4031 w 4046"/>
                <a:gd name="T67" fmla="*/ 3953 h 3990"/>
                <a:gd name="T68" fmla="*/ 4046 w 4046"/>
                <a:gd name="T69" fmla="*/ 3905 h 3990"/>
                <a:gd name="T70" fmla="*/ 4045 w 4046"/>
                <a:gd name="T71" fmla="*/ 3382 h 3990"/>
                <a:gd name="T72" fmla="*/ 4021 w 4046"/>
                <a:gd name="T73" fmla="*/ 3340 h 3990"/>
                <a:gd name="T74" fmla="*/ 3978 w 4046"/>
                <a:gd name="T75" fmla="*/ 3317 h 3990"/>
                <a:gd name="T76" fmla="*/ 3371 w 4046"/>
                <a:gd name="T77" fmla="*/ 2810 h 3990"/>
                <a:gd name="T78" fmla="*/ 3371 w 4046"/>
                <a:gd name="T79" fmla="*/ 1315 h 3990"/>
                <a:gd name="T80" fmla="*/ 1686 w 4046"/>
                <a:gd name="T81" fmla="*/ 2810 h 3990"/>
                <a:gd name="T82" fmla="*/ 1686 w 4046"/>
                <a:gd name="T83" fmla="*/ 1315 h 3990"/>
                <a:gd name="T84" fmla="*/ 2191 w 4046"/>
                <a:gd name="T85" fmla="*/ 2810 h 3990"/>
                <a:gd name="T86" fmla="*/ 2360 w 4046"/>
                <a:gd name="T87" fmla="*/ 1315 h 3990"/>
                <a:gd name="T88" fmla="*/ 2360 w 4046"/>
                <a:gd name="T89" fmla="*/ 2810 h 3990"/>
                <a:gd name="T90" fmla="*/ 3354 w 4046"/>
                <a:gd name="T91" fmla="*/ 1097 h 3990"/>
                <a:gd name="T92" fmla="*/ 675 w 4046"/>
                <a:gd name="T93" fmla="*/ 1315 h 3990"/>
                <a:gd name="T94" fmla="*/ 675 w 4046"/>
                <a:gd name="T95" fmla="*/ 2810 h 3990"/>
                <a:gd name="T96" fmla="*/ 3540 w 4046"/>
                <a:gd name="T97" fmla="*/ 2979 h 3990"/>
                <a:gd name="T98" fmla="*/ 506 w 4046"/>
                <a:gd name="T99" fmla="*/ 2979 h 3990"/>
                <a:gd name="T100" fmla="*/ 169 w 4046"/>
                <a:gd name="T101" fmla="*/ 3484 h 3990"/>
                <a:gd name="T102" fmla="*/ 3877 w 4046"/>
                <a:gd name="T103" fmla="*/ 3484 h 3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6" h="3990">
                  <a:moveTo>
                    <a:pt x="3962" y="3315"/>
                  </a:moveTo>
                  <a:lnTo>
                    <a:pt x="3708" y="3315"/>
                  </a:lnTo>
                  <a:lnTo>
                    <a:pt x="3708" y="2894"/>
                  </a:lnTo>
                  <a:lnTo>
                    <a:pt x="3708" y="2894"/>
                  </a:lnTo>
                  <a:lnTo>
                    <a:pt x="3707" y="2876"/>
                  </a:lnTo>
                  <a:lnTo>
                    <a:pt x="3702" y="2862"/>
                  </a:lnTo>
                  <a:lnTo>
                    <a:pt x="3695" y="2847"/>
                  </a:lnTo>
                  <a:lnTo>
                    <a:pt x="3684" y="2835"/>
                  </a:lnTo>
                  <a:lnTo>
                    <a:pt x="3671" y="2824"/>
                  </a:lnTo>
                  <a:lnTo>
                    <a:pt x="3658" y="2816"/>
                  </a:lnTo>
                  <a:lnTo>
                    <a:pt x="3641" y="2811"/>
                  </a:lnTo>
                  <a:lnTo>
                    <a:pt x="3625" y="2810"/>
                  </a:lnTo>
                  <a:lnTo>
                    <a:pt x="3540" y="2810"/>
                  </a:lnTo>
                  <a:lnTo>
                    <a:pt x="3540" y="1315"/>
                  </a:lnTo>
                  <a:lnTo>
                    <a:pt x="3708" y="1315"/>
                  </a:lnTo>
                  <a:lnTo>
                    <a:pt x="3708" y="1315"/>
                  </a:lnTo>
                  <a:lnTo>
                    <a:pt x="3723" y="1313"/>
                  </a:lnTo>
                  <a:lnTo>
                    <a:pt x="3736" y="1309"/>
                  </a:lnTo>
                  <a:lnTo>
                    <a:pt x="3750" y="1301"/>
                  </a:lnTo>
                  <a:lnTo>
                    <a:pt x="3761" y="1291"/>
                  </a:lnTo>
                  <a:lnTo>
                    <a:pt x="3772" y="1279"/>
                  </a:lnTo>
                  <a:lnTo>
                    <a:pt x="3779" y="1264"/>
                  </a:lnTo>
                  <a:lnTo>
                    <a:pt x="3787" y="1248"/>
                  </a:lnTo>
                  <a:lnTo>
                    <a:pt x="3791" y="1230"/>
                  </a:lnTo>
                  <a:lnTo>
                    <a:pt x="3791" y="1230"/>
                  </a:lnTo>
                  <a:lnTo>
                    <a:pt x="3793" y="1213"/>
                  </a:lnTo>
                  <a:lnTo>
                    <a:pt x="3793" y="1195"/>
                  </a:lnTo>
                  <a:lnTo>
                    <a:pt x="3790" y="1177"/>
                  </a:lnTo>
                  <a:lnTo>
                    <a:pt x="3785" y="1159"/>
                  </a:lnTo>
                  <a:lnTo>
                    <a:pt x="3778" y="1144"/>
                  </a:lnTo>
                  <a:lnTo>
                    <a:pt x="3769" y="1129"/>
                  </a:lnTo>
                  <a:lnTo>
                    <a:pt x="3758" y="1118"/>
                  </a:lnTo>
                  <a:lnTo>
                    <a:pt x="3747" y="1109"/>
                  </a:lnTo>
                  <a:lnTo>
                    <a:pt x="2053" y="11"/>
                  </a:lnTo>
                  <a:lnTo>
                    <a:pt x="2053" y="11"/>
                  </a:lnTo>
                  <a:lnTo>
                    <a:pt x="2044" y="5"/>
                  </a:lnTo>
                  <a:lnTo>
                    <a:pt x="2036" y="2"/>
                  </a:lnTo>
                  <a:lnTo>
                    <a:pt x="2025" y="0"/>
                  </a:lnTo>
                  <a:lnTo>
                    <a:pt x="2016" y="0"/>
                  </a:lnTo>
                  <a:lnTo>
                    <a:pt x="2006" y="0"/>
                  </a:lnTo>
                  <a:lnTo>
                    <a:pt x="1997" y="2"/>
                  </a:lnTo>
                  <a:lnTo>
                    <a:pt x="1987" y="5"/>
                  </a:lnTo>
                  <a:lnTo>
                    <a:pt x="1978" y="11"/>
                  </a:lnTo>
                  <a:lnTo>
                    <a:pt x="299" y="1109"/>
                  </a:lnTo>
                  <a:lnTo>
                    <a:pt x="299" y="1109"/>
                  </a:lnTo>
                  <a:lnTo>
                    <a:pt x="288" y="1118"/>
                  </a:lnTo>
                  <a:lnTo>
                    <a:pt x="276" y="1131"/>
                  </a:lnTo>
                  <a:lnTo>
                    <a:pt x="268" y="1144"/>
                  </a:lnTo>
                  <a:lnTo>
                    <a:pt x="261" y="1161"/>
                  </a:lnTo>
                  <a:lnTo>
                    <a:pt x="256" y="1177"/>
                  </a:lnTo>
                  <a:lnTo>
                    <a:pt x="253" y="1195"/>
                  </a:lnTo>
                  <a:lnTo>
                    <a:pt x="253" y="1213"/>
                  </a:lnTo>
                  <a:lnTo>
                    <a:pt x="255" y="1230"/>
                  </a:lnTo>
                  <a:lnTo>
                    <a:pt x="255" y="1230"/>
                  </a:lnTo>
                  <a:lnTo>
                    <a:pt x="259" y="1248"/>
                  </a:lnTo>
                  <a:lnTo>
                    <a:pt x="267" y="1264"/>
                  </a:lnTo>
                  <a:lnTo>
                    <a:pt x="274" y="1279"/>
                  </a:lnTo>
                  <a:lnTo>
                    <a:pt x="285" y="1291"/>
                  </a:lnTo>
                  <a:lnTo>
                    <a:pt x="296" y="1301"/>
                  </a:lnTo>
                  <a:lnTo>
                    <a:pt x="310" y="1309"/>
                  </a:lnTo>
                  <a:lnTo>
                    <a:pt x="323" y="1313"/>
                  </a:lnTo>
                  <a:lnTo>
                    <a:pt x="338" y="1315"/>
                  </a:lnTo>
                  <a:lnTo>
                    <a:pt x="506" y="1315"/>
                  </a:lnTo>
                  <a:lnTo>
                    <a:pt x="506" y="2810"/>
                  </a:lnTo>
                  <a:lnTo>
                    <a:pt x="421" y="2810"/>
                  </a:lnTo>
                  <a:lnTo>
                    <a:pt x="421" y="2810"/>
                  </a:lnTo>
                  <a:lnTo>
                    <a:pt x="405" y="2811"/>
                  </a:lnTo>
                  <a:lnTo>
                    <a:pt x="388" y="2816"/>
                  </a:lnTo>
                  <a:lnTo>
                    <a:pt x="375" y="2824"/>
                  </a:lnTo>
                  <a:lnTo>
                    <a:pt x="362" y="2835"/>
                  </a:lnTo>
                  <a:lnTo>
                    <a:pt x="351" y="2847"/>
                  </a:lnTo>
                  <a:lnTo>
                    <a:pt x="344" y="2862"/>
                  </a:lnTo>
                  <a:lnTo>
                    <a:pt x="339" y="2876"/>
                  </a:lnTo>
                  <a:lnTo>
                    <a:pt x="338" y="2894"/>
                  </a:lnTo>
                  <a:lnTo>
                    <a:pt x="338" y="3315"/>
                  </a:lnTo>
                  <a:lnTo>
                    <a:pt x="84" y="3315"/>
                  </a:lnTo>
                  <a:lnTo>
                    <a:pt x="84" y="3315"/>
                  </a:lnTo>
                  <a:lnTo>
                    <a:pt x="68" y="3317"/>
                  </a:lnTo>
                  <a:lnTo>
                    <a:pt x="52" y="3321"/>
                  </a:lnTo>
                  <a:lnTo>
                    <a:pt x="37" y="3330"/>
                  </a:lnTo>
                  <a:lnTo>
                    <a:pt x="25" y="3340"/>
                  </a:lnTo>
                  <a:lnTo>
                    <a:pt x="15" y="3352"/>
                  </a:lnTo>
                  <a:lnTo>
                    <a:pt x="7" y="3367"/>
                  </a:lnTo>
                  <a:lnTo>
                    <a:pt x="1" y="3382"/>
                  </a:lnTo>
                  <a:lnTo>
                    <a:pt x="0" y="3400"/>
                  </a:lnTo>
                  <a:lnTo>
                    <a:pt x="0" y="3905"/>
                  </a:lnTo>
                  <a:lnTo>
                    <a:pt x="0" y="3905"/>
                  </a:lnTo>
                  <a:lnTo>
                    <a:pt x="1" y="3922"/>
                  </a:lnTo>
                  <a:lnTo>
                    <a:pt x="7" y="3938"/>
                  </a:lnTo>
                  <a:lnTo>
                    <a:pt x="15" y="3953"/>
                  </a:lnTo>
                  <a:lnTo>
                    <a:pt x="25" y="3965"/>
                  </a:lnTo>
                  <a:lnTo>
                    <a:pt x="37" y="3975"/>
                  </a:lnTo>
                  <a:lnTo>
                    <a:pt x="52" y="3983"/>
                  </a:lnTo>
                  <a:lnTo>
                    <a:pt x="68" y="3989"/>
                  </a:lnTo>
                  <a:lnTo>
                    <a:pt x="84" y="3990"/>
                  </a:lnTo>
                  <a:lnTo>
                    <a:pt x="3962" y="3990"/>
                  </a:lnTo>
                  <a:lnTo>
                    <a:pt x="3962" y="3990"/>
                  </a:lnTo>
                  <a:lnTo>
                    <a:pt x="3978" y="3989"/>
                  </a:lnTo>
                  <a:lnTo>
                    <a:pt x="3994" y="3983"/>
                  </a:lnTo>
                  <a:lnTo>
                    <a:pt x="4009" y="3975"/>
                  </a:lnTo>
                  <a:lnTo>
                    <a:pt x="4021" y="3965"/>
                  </a:lnTo>
                  <a:lnTo>
                    <a:pt x="4031" y="3953"/>
                  </a:lnTo>
                  <a:lnTo>
                    <a:pt x="4039" y="3938"/>
                  </a:lnTo>
                  <a:lnTo>
                    <a:pt x="4045" y="3922"/>
                  </a:lnTo>
                  <a:lnTo>
                    <a:pt x="4046" y="3905"/>
                  </a:lnTo>
                  <a:lnTo>
                    <a:pt x="4046" y="3400"/>
                  </a:lnTo>
                  <a:lnTo>
                    <a:pt x="4046" y="3400"/>
                  </a:lnTo>
                  <a:lnTo>
                    <a:pt x="4045" y="3382"/>
                  </a:lnTo>
                  <a:lnTo>
                    <a:pt x="4039" y="3367"/>
                  </a:lnTo>
                  <a:lnTo>
                    <a:pt x="4031" y="3352"/>
                  </a:lnTo>
                  <a:lnTo>
                    <a:pt x="4021" y="3340"/>
                  </a:lnTo>
                  <a:lnTo>
                    <a:pt x="4009" y="3330"/>
                  </a:lnTo>
                  <a:lnTo>
                    <a:pt x="3994" y="3321"/>
                  </a:lnTo>
                  <a:lnTo>
                    <a:pt x="3978" y="3317"/>
                  </a:lnTo>
                  <a:lnTo>
                    <a:pt x="3962" y="3315"/>
                  </a:lnTo>
                  <a:lnTo>
                    <a:pt x="3962" y="3315"/>
                  </a:lnTo>
                  <a:close/>
                  <a:moveTo>
                    <a:pt x="3371" y="2810"/>
                  </a:moveTo>
                  <a:lnTo>
                    <a:pt x="3202" y="2810"/>
                  </a:lnTo>
                  <a:lnTo>
                    <a:pt x="3202" y="1315"/>
                  </a:lnTo>
                  <a:lnTo>
                    <a:pt x="3371" y="1315"/>
                  </a:lnTo>
                  <a:lnTo>
                    <a:pt x="3371" y="2810"/>
                  </a:lnTo>
                  <a:close/>
                  <a:moveTo>
                    <a:pt x="1686" y="1315"/>
                  </a:moveTo>
                  <a:lnTo>
                    <a:pt x="1686" y="2810"/>
                  </a:lnTo>
                  <a:lnTo>
                    <a:pt x="1011" y="2810"/>
                  </a:lnTo>
                  <a:lnTo>
                    <a:pt x="1011" y="1315"/>
                  </a:lnTo>
                  <a:lnTo>
                    <a:pt x="1686" y="1315"/>
                  </a:lnTo>
                  <a:close/>
                  <a:moveTo>
                    <a:pt x="1855" y="1315"/>
                  </a:moveTo>
                  <a:lnTo>
                    <a:pt x="2191" y="1315"/>
                  </a:lnTo>
                  <a:lnTo>
                    <a:pt x="2191" y="2810"/>
                  </a:lnTo>
                  <a:lnTo>
                    <a:pt x="1855" y="2810"/>
                  </a:lnTo>
                  <a:lnTo>
                    <a:pt x="1855" y="1315"/>
                  </a:lnTo>
                  <a:close/>
                  <a:moveTo>
                    <a:pt x="2360" y="1315"/>
                  </a:moveTo>
                  <a:lnTo>
                    <a:pt x="3035" y="1315"/>
                  </a:lnTo>
                  <a:lnTo>
                    <a:pt x="3035" y="2810"/>
                  </a:lnTo>
                  <a:lnTo>
                    <a:pt x="2360" y="2810"/>
                  </a:lnTo>
                  <a:lnTo>
                    <a:pt x="2360" y="1315"/>
                  </a:lnTo>
                  <a:close/>
                  <a:moveTo>
                    <a:pt x="2016" y="231"/>
                  </a:moveTo>
                  <a:lnTo>
                    <a:pt x="3354" y="1097"/>
                  </a:lnTo>
                  <a:lnTo>
                    <a:pt x="691" y="1097"/>
                  </a:lnTo>
                  <a:lnTo>
                    <a:pt x="2016" y="231"/>
                  </a:lnTo>
                  <a:close/>
                  <a:moveTo>
                    <a:pt x="675" y="1315"/>
                  </a:moveTo>
                  <a:lnTo>
                    <a:pt x="844" y="1315"/>
                  </a:lnTo>
                  <a:lnTo>
                    <a:pt x="844" y="2810"/>
                  </a:lnTo>
                  <a:lnTo>
                    <a:pt x="675" y="2810"/>
                  </a:lnTo>
                  <a:lnTo>
                    <a:pt x="675" y="1315"/>
                  </a:lnTo>
                  <a:close/>
                  <a:moveTo>
                    <a:pt x="506" y="2979"/>
                  </a:moveTo>
                  <a:lnTo>
                    <a:pt x="3540" y="2979"/>
                  </a:lnTo>
                  <a:lnTo>
                    <a:pt x="3540" y="3315"/>
                  </a:lnTo>
                  <a:lnTo>
                    <a:pt x="506" y="3315"/>
                  </a:lnTo>
                  <a:lnTo>
                    <a:pt x="506" y="2979"/>
                  </a:lnTo>
                  <a:close/>
                  <a:moveTo>
                    <a:pt x="3877" y="3821"/>
                  </a:moveTo>
                  <a:lnTo>
                    <a:pt x="169" y="3821"/>
                  </a:lnTo>
                  <a:lnTo>
                    <a:pt x="169" y="3484"/>
                  </a:lnTo>
                  <a:lnTo>
                    <a:pt x="421" y="3484"/>
                  </a:lnTo>
                  <a:lnTo>
                    <a:pt x="3625" y="3484"/>
                  </a:lnTo>
                  <a:lnTo>
                    <a:pt x="3877" y="3484"/>
                  </a:lnTo>
                  <a:lnTo>
                    <a:pt x="3877" y="38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94" name="Freeform 5" descr="door icon " title="door icon "/>
          <p:cNvSpPr>
            <a:spLocks noChangeAspect="1" noEditPoints="1"/>
          </p:cNvSpPr>
          <p:nvPr/>
        </p:nvSpPr>
        <p:spPr bwMode="auto">
          <a:xfrm>
            <a:off x="8008348" y="2477833"/>
            <a:ext cx="274320" cy="317013"/>
          </a:xfrm>
          <a:custGeom>
            <a:avLst/>
            <a:gdLst>
              <a:gd name="T0" fmla="*/ 1480 w 1812"/>
              <a:gd name="T1" fmla="*/ 154 h 2094"/>
              <a:gd name="T2" fmla="*/ 1262 w 1812"/>
              <a:gd name="T3" fmla="*/ 50 h 2094"/>
              <a:gd name="T4" fmla="*/ 1252 w 1812"/>
              <a:gd name="T5" fmla="*/ 18 h 2094"/>
              <a:gd name="T6" fmla="*/ 1234 w 1812"/>
              <a:gd name="T7" fmla="*/ 4 h 2094"/>
              <a:gd name="T8" fmla="*/ 1202 w 1812"/>
              <a:gd name="T9" fmla="*/ 0 h 2094"/>
              <a:gd name="T10" fmla="*/ 334 w 1812"/>
              <a:gd name="T11" fmla="*/ 158 h 2094"/>
              <a:gd name="T12" fmla="*/ 314 w 1812"/>
              <a:gd name="T13" fmla="*/ 174 h 2094"/>
              <a:gd name="T14" fmla="*/ 304 w 1812"/>
              <a:gd name="T15" fmla="*/ 198 h 2094"/>
              <a:gd name="T16" fmla="*/ 52 w 1812"/>
              <a:gd name="T17" fmla="*/ 1868 h 2094"/>
              <a:gd name="T18" fmla="*/ 30 w 1812"/>
              <a:gd name="T19" fmla="*/ 1872 h 2094"/>
              <a:gd name="T20" fmla="*/ 8 w 1812"/>
              <a:gd name="T21" fmla="*/ 1890 h 2094"/>
              <a:gd name="T22" fmla="*/ 0 w 1812"/>
              <a:gd name="T23" fmla="*/ 1920 h 2094"/>
              <a:gd name="T24" fmla="*/ 4 w 1812"/>
              <a:gd name="T25" fmla="*/ 1940 h 2094"/>
              <a:gd name="T26" fmla="*/ 22 w 1812"/>
              <a:gd name="T27" fmla="*/ 1962 h 2094"/>
              <a:gd name="T28" fmla="*/ 52 w 1812"/>
              <a:gd name="T29" fmla="*/ 1972 h 2094"/>
              <a:gd name="T30" fmla="*/ 534 w 1812"/>
              <a:gd name="T31" fmla="*/ 1972 h 2094"/>
              <a:gd name="T32" fmla="*/ 1216 w 1812"/>
              <a:gd name="T33" fmla="*/ 2094 h 2094"/>
              <a:gd name="T34" fmla="*/ 1234 w 1812"/>
              <a:gd name="T35" fmla="*/ 2090 h 2094"/>
              <a:gd name="T36" fmla="*/ 1250 w 1812"/>
              <a:gd name="T37" fmla="*/ 2080 h 2094"/>
              <a:gd name="T38" fmla="*/ 1266 w 1812"/>
              <a:gd name="T39" fmla="*/ 2054 h 2094"/>
              <a:gd name="T40" fmla="*/ 1434 w 1812"/>
              <a:gd name="T41" fmla="*/ 1972 h 2094"/>
              <a:gd name="T42" fmla="*/ 1760 w 1812"/>
              <a:gd name="T43" fmla="*/ 1972 h 2094"/>
              <a:gd name="T44" fmla="*/ 1790 w 1812"/>
              <a:gd name="T45" fmla="*/ 1962 h 2094"/>
              <a:gd name="T46" fmla="*/ 1808 w 1812"/>
              <a:gd name="T47" fmla="*/ 1940 h 2094"/>
              <a:gd name="T48" fmla="*/ 1812 w 1812"/>
              <a:gd name="T49" fmla="*/ 1920 h 2094"/>
              <a:gd name="T50" fmla="*/ 1802 w 1812"/>
              <a:gd name="T51" fmla="*/ 1890 h 2094"/>
              <a:gd name="T52" fmla="*/ 1776 w 1812"/>
              <a:gd name="T53" fmla="*/ 1870 h 2094"/>
              <a:gd name="T54" fmla="*/ 1756 w 1812"/>
              <a:gd name="T55" fmla="*/ 1866 h 2094"/>
              <a:gd name="T56" fmla="*/ 404 w 1812"/>
              <a:gd name="T57" fmla="*/ 250 h 2094"/>
              <a:gd name="T58" fmla="*/ 1376 w 1812"/>
              <a:gd name="T59" fmla="*/ 1866 h 2094"/>
              <a:gd name="T60" fmla="*/ 1376 w 1812"/>
              <a:gd name="T61" fmla="*/ 256 h 2094"/>
              <a:gd name="T62" fmla="*/ 1024 w 1812"/>
              <a:gd name="T63" fmla="*/ 1158 h 2094"/>
              <a:gd name="T64" fmla="*/ 1050 w 1812"/>
              <a:gd name="T65" fmla="*/ 1144 h 2094"/>
              <a:gd name="T66" fmla="*/ 1066 w 1812"/>
              <a:gd name="T67" fmla="*/ 1112 h 2094"/>
              <a:gd name="T68" fmla="*/ 1070 w 1812"/>
              <a:gd name="T69" fmla="*/ 1082 h 2094"/>
              <a:gd name="T70" fmla="*/ 1062 w 1812"/>
              <a:gd name="T71" fmla="*/ 1040 h 2094"/>
              <a:gd name="T72" fmla="*/ 1042 w 1812"/>
              <a:gd name="T73" fmla="*/ 1012 h 2094"/>
              <a:gd name="T74" fmla="*/ 1024 w 1812"/>
              <a:gd name="T75" fmla="*/ 1006 h 2094"/>
              <a:gd name="T76" fmla="*/ 998 w 1812"/>
              <a:gd name="T77" fmla="*/ 1020 h 2094"/>
              <a:gd name="T78" fmla="*/ 980 w 1812"/>
              <a:gd name="T79" fmla="*/ 1052 h 2094"/>
              <a:gd name="T80" fmla="*/ 978 w 1812"/>
              <a:gd name="T81" fmla="*/ 1082 h 2094"/>
              <a:gd name="T82" fmla="*/ 986 w 1812"/>
              <a:gd name="T83" fmla="*/ 1124 h 2094"/>
              <a:gd name="T84" fmla="*/ 1006 w 1812"/>
              <a:gd name="T85" fmla="*/ 1152 h 2094"/>
              <a:gd name="T86" fmla="*/ 1024 w 1812"/>
              <a:gd name="T87" fmla="*/ 1158 h 2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12" h="2094">
                <a:moveTo>
                  <a:pt x="1756" y="1866"/>
                </a:moveTo>
                <a:lnTo>
                  <a:pt x="1480" y="1866"/>
                </a:lnTo>
                <a:lnTo>
                  <a:pt x="1480" y="154"/>
                </a:lnTo>
                <a:lnTo>
                  <a:pt x="1262" y="154"/>
                </a:lnTo>
                <a:lnTo>
                  <a:pt x="1262" y="50"/>
                </a:lnTo>
                <a:lnTo>
                  <a:pt x="1262" y="50"/>
                </a:lnTo>
                <a:lnTo>
                  <a:pt x="1262" y="38"/>
                </a:lnTo>
                <a:lnTo>
                  <a:pt x="1258" y="28"/>
                </a:lnTo>
                <a:lnTo>
                  <a:pt x="1252" y="18"/>
                </a:lnTo>
                <a:lnTo>
                  <a:pt x="1244" y="10"/>
                </a:lnTo>
                <a:lnTo>
                  <a:pt x="1244" y="10"/>
                </a:lnTo>
                <a:lnTo>
                  <a:pt x="1234" y="4"/>
                </a:lnTo>
                <a:lnTo>
                  <a:pt x="1224" y="0"/>
                </a:lnTo>
                <a:lnTo>
                  <a:pt x="1214" y="0"/>
                </a:lnTo>
                <a:lnTo>
                  <a:pt x="1202" y="0"/>
                </a:lnTo>
                <a:lnTo>
                  <a:pt x="344" y="156"/>
                </a:lnTo>
                <a:lnTo>
                  <a:pt x="344" y="156"/>
                </a:lnTo>
                <a:lnTo>
                  <a:pt x="334" y="158"/>
                </a:lnTo>
                <a:lnTo>
                  <a:pt x="326" y="162"/>
                </a:lnTo>
                <a:lnTo>
                  <a:pt x="320" y="168"/>
                </a:lnTo>
                <a:lnTo>
                  <a:pt x="314" y="174"/>
                </a:lnTo>
                <a:lnTo>
                  <a:pt x="310" y="182"/>
                </a:lnTo>
                <a:lnTo>
                  <a:pt x="306" y="190"/>
                </a:lnTo>
                <a:lnTo>
                  <a:pt x="304" y="198"/>
                </a:lnTo>
                <a:lnTo>
                  <a:pt x="302" y="208"/>
                </a:lnTo>
                <a:lnTo>
                  <a:pt x="302" y="1868"/>
                </a:lnTo>
                <a:lnTo>
                  <a:pt x="52" y="1868"/>
                </a:lnTo>
                <a:lnTo>
                  <a:pt x="52" y="1868"/>
                </a:lnTo>
                <a:lnTo>
                  <a:pt x="40" y="1870"/>
                </a:lnTo>
                <a:lnTo>
                  <a:pt x="30" y="1872"/>
                </a:lnTo>
                <a:lnTo>
                  <a:pt x="22" y="1876"/>
                </a:lnTo>
                <a:lnTo>
                  <a:pt x="14" y="1884"/>
                </a:lnTo>
                <a:lnTo>
                  <a:pt x="8" y="1890"/>
                </a:lnTo>
                <a:lnTo>
                  <a:pt x="4" y="1900"/>
                </a:lnTo>
                <a:lnTo>
                  <a:pt x="0" y="1910"/>
                </a:lnTo>
                <a:lnTo>
                  <a:pt x="0" y="1920"/>
                </a:lnTo>
                <a:lnTo>
                  <a:pt x="0" y="1920"/>
                </a:lnTo>
                <a:lnTo>
                  <a:pt x="0" y="1930"/>
                </a:lnTo>
                <a:lnTo>
                  <a:pt x="4" y="1940"/>
                </a:lnTo>
                <a:lnTo>
                  <a:pt x="8" y="1948"/>
                </a:lnTo>
                <a:lnTo>
                  <a:pt x="14" y="1956"/>
                </a:lnTo>
                <a:lnTo>
                  <a:pt x="22" y="1962"/>
                </a:lnTo>
                <a:lnTo>
                  <a:pt x="30" y="1968"/>
                </a:lnTo>
                <a:lnTo>
                  <a:pt x="40" y="1970"/>
                </a:lnTo>
                <a:lnTo>
                  <a:pt x="52" y="1972"/>
                </a:lnTo>
                <a:lnTo>
                  <a:pt x="524" y="1972"/>
                </a:lnTo>
                <a:lnTo>
                  <a:pt x="524" y="1972"/>
                </a:lnTo>
                <a:lnTo>
                  <a:pt x="534" y="1972"/>
                </a:lnTo>
                <a:lnTo>
                  <a:pt x="1206" y="2094"/>
                </a:lnTo>
                <a:lnTo>
                  <a:pt x="1206" y="2094"/>
                </a:lnTo>
                <a:lnTo>
                  <a:pt x="1216" y="2094"/>
                </a:lnTo>
                <a:lnTo>
                  <a:pt x="1216" y="2094"/>
                </a:lnTo>
                <a:lnTo>
                  <a:pt x="1226" y="2092"/>
                </a:lnTo>
                <a:lnTo>
                  <a:pt x="1234" y="2090"/>
                </a:lnTo>
                <a:lnTo>
                  <a:pt x="1242" y="2086"/>
                </a:lnTo>
                <a:lnTo>
                  <a:pt x="1250" y="2080"/>
                </a:lnTo>
                <a:lnTo>
                  <a:pt x="1250" y="2080"/>
                </a:lnTo>
                <a:lnTo>
                  <a:pt x="1258" y="2072"/>
                </a:lnTo>
                <a:lnTo>
                  <a:pt x="1264" y="2064"/>
                </a:lnTo>
                <a:lnTo>
                  <a:pt x="1266" y="2054"/>
                </a:lnTo>
                <a:lnTo>
                  <a:pt x="1268" y="2042"/>
                </a:lnTo>
                <a:lnTo>
                  <a:pt x="1268" y="1972"/>
                </a:lnTo>
                <a:lnTo>
                  <a:pt x="1434" y="1972"/>
                </a:lnTo>
                <a:lnTo>
                  <a:pt x="1486" y="1972"/>
                </a:lnTo>
                <a:lnTo>
                  <a:pt x="1760" y="1972"/>
                </a:lnTo>
                <a:lnTo>
                  <a:pt x="1760" y="1972"/>
                </a:lnTo>
                <a:lnTo>
                  <a:pt x="1772" y="1970"/>
                </a:lnTo>
                <a:lnTo>
                  <a:pt x="1780" y="1968"/>
                </a:lnTo>
                <a:lnTo>
                  <a:pt x="1790" y="1962"/>
                </a:lnTo>
                <a:lnTo>
                  <a:pt x="1798" y="1956"/>
                </a:lnTo>
                <a:lnTo>
                  <a:pt x="1804" y="1948"/>
                </a:lnTo>
                <a:lnTo>
                  <a:pt x="1808" y="1940"/>
                </a:lnTo>
                <a:lnTo>
                  <a:pt x="1812" y="1930"/>
                </a:lnTo>
                <a:lnTo>
                  <a:pt x="1812" y="1920"/>
                </a:lnTo>
                <a:lnTo>
                  <a:pt x="1812" y="1920"/>
                </a:lnTo>
                <a:lnTo>
                  <a:pt x="1812" y="1910"/>
                </a:lnTo>
                <a:lnTo>
                  <a:pt x="1808" y="1900"/>
                </a:lnTo>
                <a:lnTo>
                  <a:pt x="1802" y="1890"/>
                </a:lnTo>
                <a:lnTo>
                  <a:pt x="1794" y="1882"/>
                </a:lnTo>
                <a:lnTo>
                  <a:pt x="1786" y="1876"/>
                </a:lnTo>
                <a:lnTo>
                  <a:pt x="1776" y="1870"/>
                </a:lnTo>
                <a:lnTo>
                  <a:pt x="1766" y="1866"/>
                </a:lnTo>
                <a:lnTo>
                  <a:pt x="1756" y="1866"/>
                </a:lnTo>
                <a:lnTo>
                  <a:pt x="1756" y="1866"/>
                </a:lnTo>
                <a:close/>
                <a:moveTo>
                  <a:pt x="1158" y="1978"/>
                </a:moveTo>
                <a:lnTo>
                  <a:pt x="404" y="1840"/>
                </a:lnTo>
                <a:lnTo>
                  <a:pt x="404" y="250"/>
                </a:lnTo>
                <a:lnTo>
                  <a:pt x="1158" y="112"/>
                </a:lnTo>
                <a:lnTo>
                  <a:pt x="1158" y="1978"/>
                </a:lnTo>
                <a:close/>
                <a:moveTo>
                  <a:pt x="1376" y="1866"/>
                </a:moveTo>
                <a:lnTo>
                  <a:pt x="1262" y="1866"/>
                </a:lnTo>
                <a:lnTo>
                  <a:pt x="1262" y="256"/>
                </a:lnTo>
                <a:lnTo>
                  <a:pt x="1376" y="256"/>
                </a:lnTo>
                <a:lnTo>
                  <a:pt x="1376" y="1866"/>
                </a:lnTo>
                <a:close/>
                <a:moveTo>
                  <a:pt x="1024" y="1158"/>
                </a:moveTo>
                <a:lnTo>
                  <a:pt x="1024" y="1158"/>
                </a:lnTo>
                <a:lnTo>
                  <a:pt x="1034" y="1156"/>
                </a:lnTo>
                <a:lnTo>
                  <a:pt x="1042" y="1152"/>
                </a:lnTo>
                <a:lnTo>
                  <a:pt x="1050" y="1144"/>
                </a:lnTo>
                <a:lnTo>
                  <a:pt x="1058" y="1136"/>
                </a:lnTo>
                <a:lnTo>
                  <a:pt x="1062" y="1124"/>
                </a:lnTo>
                <a:lnTo>
                  <a:pt x="1066" y="1112"/>
                </a:lnTo>
                <a:lnTo>
                  <a:pt x="1070" y="1098"/>
                </a:lnTo>
                <a:lnTo>
                  <a:pt x="1070" y="1082"/>
                </a:lnTo>
                <a:lnTo>
                  <a:pt x="1070" y="1082"/>
                </a:lnTo>
                <a:lnTo>
                  <a:pt x="1070" y="1066"/>
                </a:lnTo>
                <a:lnTo>
                  <a:pt x="1066" y="1052"/>
                </a:lnTo>
                <a:lnTo>
                  <a:pt x="1062" y="1040"/>
                </a:lnTo>
                <a:lnTo>
                  <a:pt x="1058" y="1028"/>
                </a:lnTo>
                <a:lnTo>
                  <a:pt x="1050" y="1020"/>
                </a:lnTo>
                <a:lnTo>
                  <a:pt x="1042" y="1012"/>
                </a:lnTo>
                <a:lnTo>
                  <a:pt x="1034" y="1008"/>
                </a:lnTo>
                <a:lnTo>
                  <a:pt x="1024" y="1006"/>
                </a:lnTo>
                <a:lnTo>
                  <a:pt x="1024" y="1006"/>
                </a:lnTo>
                <a:lnTo>
                  <a:pt x="1014" y="1008"/>
                </a:lnTo>
                <a:lnTo>
                  <a:pt x="1006" y="1012"/>
                </a:lnTo>
                <a:lnTo>
                  <a:pt x="998" y="1020"/>
                </a:lnTo>
                <a:lnTo>
                  <a:pt x="990" y="1028"/>
                </a:lnTo>
                <a:lnTo>
                  <a:pt x="986" y="1040"/>
                </a:lnTo>
                <a:lnTo>
                  <a:pt x="980" y="1052"/>
                </a:lnTo>
                <a:lnTo>
                  <a:pt x="978" y="1066"/>
                </a:lnTo>
                <a:lnTo>
                  <a:pt x="978" y="1082"/>
                </a:lnTo>
                <a:lnTo>
                  <a:pt x="978" y="1082"/>
                </a:lnTo>
                <a:lnTo>
                  <a:pt x="978" y="1098"/>
                </a:lnTo>
                <a:lnTo>
                  <a:pt x="980" y="1112"/>
                </a:lnTo>
                <a:lnTo>
                  <a:pt x="986" y="1124"/>
                </a:lnTo>
                <a:lnTo>
                  <a:pt x="990" y="1136"/>
                </a:lnTo>
                <a:lnTo>
                  <a:pt x="998" y="1144"/>
                </a:lnTo>
                <a:lnTo>
                  <a:pt x="1006" y="1152"/>
                </a:lnTo>
                <a:lnTo>
                  <a:pt x="1014" y="1156"/>
                </a:lnTo>
                <a:lnTo>
                  <a:pt x="1024" y="1158"/>
                </a:lnTo>
                <a:lnTo>
                  <a:pt x="1024" y="1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 descr="phone icon" title="phone icon"/>
          <p:cNvGrpSpPr>
            <a:grpSpLocks noChangeAspect="1"/>
          </p:cNvGrpSpPr>
          <p:nvPr/>
        </p:nvGrpSpPr>
        <p:grpSpPr>
          <a:xfrm>
            <a:off x="833609" y="2915467"/>
            <a:ext cx="184914" cy="365760"/>
            <a:chOff x="833609" y="2915467"/>
            <a:chExt cx="184914" cy="365760"/>
          </a:xfrm>
          <a:solidFill>
            <a:schemeClr val="tx1"/>
          </a:solidFill>
        </p:grpSpPr>
        <p:sp>
          <p:nvSpPr>
            <p:cNvPr id="1761" name="Freeform 39" descr=" " title=" "/>
            <p:cNvSpPr>
              <a:spLocks/>
            </p:cNvSpPr>
            <p:nvPr/>
          </p:nvSpPr>
          <p:spPr bwMode="auto">
            <a:xfrm>
              <a:off x="912745" y="3232007"/>
              <a:ext cx="26642" cy="26642"/>
            </a:xfrm>
            <a:custGeom>
              <a:avLst/>
              <a:gdLst>
                <a:gd name="T0" fmla="*/ 118 w 236"/>
                <a:gd name="T1" fmla="*/ 236 h 236"/>
                <a:gd name="T2" fmla="*/ 147 w 236"/>
                <a:gd name="T3" fmla="*/ 235 h 236"/>
                <a:gd name="T4" fmla="*/ 170 w 236"/>
                <a:gd name="T5" fmla="*/ 229 h 236"/>
                <a:gd name="T6" fmla="*/ 191 w 236"/>
                <a:gd name="T7" fmla="*/ 220 h 236"/>
                <a:gd name="T8" fmla="*/ 207 w 236"/>
                <a:gd name="T9" fmla="*/ 207 h 236"/>
                <a:gd name="T10" fmla="*/ 220 w 236"/>
                <a:gd name="T11" fmla="*/ 190 h 236"/>
                <a:gd name="T12" fmla="*/ 229 w 236"/>
                <a:gd name="T13" fmla="*/ 170 h 236"/>
                <a:gd name="T14" fmla="*/ 235 w 236"/>
                <a:gd name="T15" fmla="*/ 146 h 236"/>
                <a:gd name="T16" fmla="*/ 236 w 236"/>
                <a:gd name="T17" fmla="*/ 118 h 236"/>
                <a:gd name="T18" fmla="*/ 236 w 236"/>
                <a:gd name="T19" fmla="*/ 104 h 236"/>
                <a:gd name="T20" fmla="*/ 232 w 236"/>
                <a:gd name="T21" fmla="*/ 77 h 236"/>
                <a:gd name="T22" fmla="*/ 225 w 236"/>
                <a:gd name="T23" fmla="*/ 55 h 236"/>
                <a:gd name="T24" fmla="*/ 215 w 236"/>
                <a:gd name="T25" fmla="*/ 37 h 236"/>
                <a:gd name="T26" fmla="*/ 199 w 236"/>
                <a:gd name="T27" fmla="*/ 23 h 236"/>
                <a:gd name="T28" fmla="*/ 181 w 236"/>
                <a:gd name="T29" fmla="*/ 11 h 236"/>
                <a:gd name="T30" fmla="*/ 159 w 236"/>
                <a:gd name="T31" fmla="*/ 4 h 236"/>
                <a:gd name="T32" fmla="*/ 132 w 236"/>
                <a:gd name="T33" fmla="*/ 0 h 236"/>
                <a:gd name="T34" fmla="*/ 118 w 236"/>
                <a:gd name="T35" fmla="*/ 0 h 236"/>
                <a:gd name="T36" fmla="*/ 90 w 236"/>
                <a:gd name="T37" fmla="*/ 1 h 236"/>
                <a:gd name="T38" fmla="*/ 66 w 236"/>
                <a:gd name="T39" fmla="*/ 7 h 236"/>
                <a:gd name="T40" fmla="*/ 46 w 236"/>
                <a:gd name="T41" fmla="*/ 16 h 236"/>
                <a:gd name="T42" fmla="*/ 29 w 236"/>
                <a:gd name="T43" fmla="*/ 29 h 236"/>
                <a:gd name="T44" fmla="*/ 17 w 236"/>
                <a:gd name="T45" fmla="*/ 46 h 236"/>
                <a:gd name="T46" fmla="*/ 7 w 236"/>
                <a:gd name="T47" fmla="*/ 66 h 236"/>
                <a:gd name="T48" fmla="*/ 2 w 236"/>
                <a:gd name="T49" fmla="*/ 90 h 236"/>
                <a:gd name="T50" fmla="*/ 0 w 236"/>
                <a:gd name="T51" fmla="*/ 118 h 236"/>
                <a:gd name="T52" fmla="*/ 0 w 236"/>
                <a:gd name="T53" fmla="*/ 133 h 236"/>
                <a:gd name="T54" fmla="*/ 5 w 236"/>
                <a:gd name="T55" fmla="*/ 159 h 236"/>
                <a:gd name="T56" fmla="*/ 11 w 236"/>
                <a:gd name="T57" fmla="*/ 181 h 236"/>
                <a:gd name="T58" fmla="*/ 22 w 236"/>
                <a:gd name="T59" fmla="*/ 199 h 236"/>
                <a:gd name="T60" fmla="*/ 37 w 236"/>
                <a:gd name="T61" fmla="*/ 214 h 236"/>
                <a:gd name="T62" fmla="*/ 55 w 236"/>
                <a:gd name="T63" fmla="*/ 225 h 236"/>
                <a:gd name="T64" fmla="*/ 78 w 236"/>
                <a:gd name="T65" fmla="*/ 233 h 236"/>
                <a:gd name="T66" fmla="*/ 104 w 236"/>
                <a:gd name="T67" fmla="*/ 236 h 236"/>
                <a:gd name="T68" fmla="*/ 118 w 236"/>
                <a:gd name="T6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6" h="236">
                  <a:moveTo>
                    <a:pt x="118" y="236"/>
                  </a:moveTo>
                  <a:lnTo>
                    <a:pt x="118" y="236"/>
                  </a:lnTo>
                  <a:lnTo>
                    <a:pt x="132" y="236"/>
                  </a:lnTo>
                  <a:lnTo>
                    <a:pt x="147" y="235"/>
                  </a:lnTo>
                  <a:lnTo>
                    <a:pt x="159" y="233"/>
                  </a:lnTo>
                  <a:lnTo>
                    <a:pt x="170" y="229"/>
                  </a:lnTo>
                  <a:lnTo>
                    <a:pt x="181" y="225"/>
                  </a:lnTo>
                  <a:lnTo>
                    <a:pt x="191" y="220"/>
                  </a:lnTo>
                  <a:lnTo>
                    <a:pt x="199" y="214"/>
                  </a:lnTo>
                  <a:lnTo>
                    <a:pt x="207" y="207"/>
                  </a:lnTo>
                  <a:lnTo>
                    <a:pt x="215" y="199"/>
                  </a:lnTo>
                  <a:lnTo>
                    <a:pt x="220" y="190"/>
                  </a:lnTo>
                  <a:lnTo>
                    <a:pt x="225" y="181"/>
                  </a:lnTo>
                  <a:lnTo>
                    <a:pt x="229" y="170"/>
                  </a:lnTo>
                  <a:lnTo>
                    <a:pt x="232" y="159"/>
                  </a:lnTo>
                  <a:lnTo>
                    <a:pt x="235" y="146"/>
                  </a:lnTo>
                  <a:lnTo>
                    <a:pt x="236" y="133"/>
                  </a:lnTo>
                  <a:lnTo>
                    <a:pt x="236" y="118"/>
                  </a:lnTo>
                  <a:lnTo>
                    <a:pt x="236" y="118"/>
                  </a:lnTo>
                  <a:lnTo>
                    <a:pt x="236" y="104"/>
                  </a:lnTo>
                  <a:lnTo>
                    <a:pt x="235" y="90"/>
                  </a:lnTo>
                  <a:lnTo>
                    <a:pt x="232" y="77"/>
                  </a:lnTo>
                  <a:lnTo>
                    <a:pt x="229" y="66"/>
                  </a:lnTo>
                  <a:lnTo>
                    <a:pt x="225" y="55"/>
                  </a:lnTo>
                  <a:lnTo>
                    <a:pt x="220" y="46"/>
                  </a:lnTo>
                  <a:lnTo>
                    <a:pt x="215" y="37"/>
                  </a:lnTo>
                  <a:lnTo>
                    <a:pt x="207" y="29"/>
                  </a:lnTo>
                  <a:lnTo>
                    <a:pt x="199" y="23"/>
                  </a:lnTo>
                  <a:lnTo>
                    <a:pt x="191" y="16"/>
                  </a:lnTo>
                  <a:lnTo>
                    <a:pt x="181" y="11"/>
                  </a:lnTo>
                  <a:lnTo>
                    <a:pt x="170" y="7"/>
                  </a:lnTo>
                  <a:lnTo>
                    <a:pt x="159" y="4"/>
                  </a:lnTo>
                  <a:lnTo>
                    <a:pt x="147" y="1"/>
                  </a:lnTo>
                  <a:lnTo>
                    <a:pt x="132" y="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04" y="0"/>
                  </a:lnTo>
                  <a:lnTo>
                    <a:pt x="90" y="1"/>
                  </a:lnTo>
                  <a:lnTo>
                    <a:pt x="78" y="4"/>
                  </a:lnTo>
                  <a:lnTo>
                    <a:pt x="66" y="7"/>
                  </a:lnTo>
                  <a:lnTo>
                    <a:pt x="55" y="11"/>
                  </a:lnTo>
                  <a:lnTo>
                    <a:pt x="46" y="16"/>
                  </a:lnTo>
                  <a:lnTo>
                    <a:pt x="37" y="23"/>
                  </a:lnTo>
                  <a:lnTo>
                    <a:pt x="29" y="29"/>
                  </a:lnTo>
                  <a:lnTo>
                    <a:pt x="22" y="37"/>
                  </a:lnTo>
                  <a:lnTo>
                    <a:pt x="17" y="46"/>
                  </a:lnTo>
                  <a:lnTo>
                    <a:pt x="11" y="55"/>
                  </a:lnTo>
                  <a:lnTo>
                    <a:pt x="7" y="66"/>
                  </a:lnTo>
                  <a:lnTo>
                    <a:pt x="5" y="77"/>
                  </a:lnTo>
                  <a:lnTo>
                    <a:pt x="2" y="90"/>
                  </a:lnTo>
                  <a:lnTo>
                    <a:pt x="0" y="104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33"/>
                  </a:lnTo>
                  <a:lnTo>
                    <a:pt x="2" y="146"/>
                  </a:lnTo>
                  <a:lnTo>
                    <a:pt x="5" y="159"/>
                  </a:lnTo>
                  <a:lnTo>
                    <a:pt x="7" y="170"/>
                  </a:lnTo>
                  <a:lnTo>
                    <a:pt x="11" y="181"/>
                  </a:lnTo>
                  <a:lnTo>
                    <a:pt x="17" y="190"/>
                  </a:lnTo>
                  <a:lnTo>
                    <a:pt x="22" y="199"/>
                  </a:lnTo>
                  <a:lnTo>
                    <a:pt x="29" y="207"/>
                  </a:lnTo>
                  <a:lnTo>
                    <a:pt x="37" y="214"/>
                  </a:lnTo>
                  <a:lnTo>
                    <a:pt x="46" y="220"/>
                  </a:lnTo>
                  <a:lnTo>
                    <a:pt x="55" y="225"/>
                  </a:lnTo>
                  <a:lnTo>
                    <a:pt x="66" y="229"/>
                  </a:lnTo>
                  <a:lnTo>
                    <a:pt x="78" y="233"/>
                  </a:lnTo>
                  <a:lnTo>
                    <a:pt x="90" y="235"/>
                  </a:lnTo>
                  <a:lnTo>
                    <a:pt x="104" y="236"/>
                  </a:lnTo>
                  <a:lnTo>
                    <a:pt x="118" y="236"/>
                  </a:lnTo>
                  <a:lnTo>
                    <a:pt x="118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2" name="Freeform 40" descr=" " title=" "/>
            <p:cNvSpPr>
              <a:spLocks noEditPoints="1"/>
            </p:cNvSpPr>
            <p:nvPr/>
          </p:nvSpPr>
          <p:spPr bwMode="auto">
            <a:xfrm>
              <a:off x="833609" y="2915467"/>
              <a:ext cx="184914" cy="365760"/>
            </a:xfrm>
            <a:custGeom>
              <a:avLst/>
              <a:gdLst>
                <a:gd name="T0" fmla="*/ 219 w 1638"/>
                <a:gd name="T1" fmla="*/ 0 h 3240"/>
                <a:gd name="T2" fmla="*/ 153 w 1638"/>
                <a:gd name="T3" fmla="*/ 10 h 3240"/>
                <a:gd name="T4" fmla="*/ 97 w 1638"/>
                <a:gd name="T5" fmla="*/ 38 h 3240"/>
                <a:gd name="T6" fmla="*/ 50 w 1638"/>
                <a:gd name="T7" fmla="*/ 80 h 3240"/>
                <a:gd name="T8" fmla="*/ 18 w 1638"/>
                <a:gd name="T9" fmla="*/ 133 h 3240"/>
                <a:gd name="T10" fmla="*/ 1 w 1638"/>
                <a:gd name="T11" fmla="*/ 196 h 3240"/>
                <a:gd name="T12" fmla="*/ 0 w 1638"/>
                <a:gd name="T13" fmla="*/ 3022 h 3240"/>
                <a:gd name="T14" fmla="*/ 10 w 1638"/>
                <a:gd name="T15" fmla="*/ 3087 h 3240"/>
                <a:gd name="T16" fmla="*/ 38 w 1638"/>
                <a:gd name="T17" fmla="*/ 3144 h 3240"/>
                <a:gd name="T18" fmla="*/ 80 w 1638"/>
                <a:gd name="T19" fmla="*/ 3191 h 3240"/>
                <a:gd name="T20" fmla="*/ 133 w 1638"/>
                <a:gd name="T21" fmla="*/ 3223 h 3240"/>
                <a:gd name="T22" fmla="*/ 197 w 1638"/>
                <a:gd name="T23" fmla="*/ 3239 h 3240"/>
                <a:gd name="T24" fmla="*/ 1420 w 1638"/>
                <a:gd name="T25" fmla="*/ 3240 h 3240"/>
                <a:gd name="T26" fmla="*/ 1485 w 1638"/>
                <a:gd name="T27" fmla="*/ 3231 h 3240"/>
                <a:gd name="T28" fmla="*/ 1541 w 1638"/>
                <a:gd name="T29" fmla="*/ 3203 h 3240"/>
                <a:gd name="T30" fmla="*/ 1588 w 1638"/>
                <a:gd name="T31" fmla="*/ 3161 h 3240"/>
                <a:gd name="T32" fmla="*/ 1621 w 1638"/>
                <a:gd name="T33" fmla="*/ 3107 h 3240"/>
                <a:gd name="T34" fmla="*/ 1637 w 1638"/>
                <a:gd name="T35" fmla="*/ 3044 h 3240"/>
                <a:gd name="T36" fmla="*/ 1638 w 1638"/>
                <a:gd name="T37" fmla="*/ 218 h 3240"/>
                <a:gd name="T38" fmla="*/ 1628 w 1638"/>
                <a:gd name="T39" fmla="*/ 153 h 3240"/>
                <a:gd name="T40" fmla="*/ 1600 w 1638"/>
                <a:gd name="T41" fmla="*/ 97 h 3240"/>
                <a:gd name="T42" fmla="*/ 1559 w 1638"/>
                <a:gd name="T43" fmla="*/ 50 h 3240"/>
                <a:gd name="T44" fmla="*/ 1505 w 1638"/>
                <a:gd name="T45" fmla="*/ 18 h 3240"/>
                <a:gd name="T46" fmla="*/ 1442 w 1638"/>
                <a:gd name="T47" fmla="*/ 1 h 3240"/>
                <a:gd name="T48" fmla="*/ 137 w 1638"/>
                <a:gd name="T49" fmla="*/ 2740 h 3240"/>
                <a:gd name="T50" fmla="*/ 1502 w 1638"/>
                <a:gd name="T51" fmla="*/ 3022 h 3240"/>
                <a:gd name="T52" fmla="*/ 1498 w 1638"/>
                <a:gd name="T53" fmla="*/ 3047 h 3240"/>
                <a:gd name="T54" fmla="*/ 1488 w 1638"/>
                <a:gd name="T55" fmla="*/ 3068 h 3240"/>
                <a:gd name="T56" fmla="*/ 1472 w 1638"/>
                <a:gd name="T57" fmla="*/ 3086 h 3240"/>
                <a:gd name="T58" fmla="*/ 1452 w 1638"/>
                <a:gd name="T59" fmla="*/ 3098 h 3240"/>
                <a:gd name="T60" fmla="*/ 1428 w 1638"/>
                <a:gd name="T61" fmla="*/ 3104 h 3240"/>
                <a:gd name="T62" fmla="*/ 219 w 1638"/>
                <a:gd name="T63" fmla="*/ 3104 h 3240"/>
                <a:gd name="T64" fmla="*/ 194 w 1638"/>
                <a:gd name="T65" fmla="*/ 3101 h 3240"/>
                <a:gd name="T66" fmla="*/ 172 w 1638"/>
                <a:gd name="T67" fmla="*/ 3090 h 3240"/>
                <a:gd name="T68" fmla="*/ 156 w 1638"/>
                <a:gd name="T69" fmla="*/ 3074 h 3240"/>
                <a:gd name="T70" fmla="*/ 142 w 1638"/>
                <a:gd name="T71" fmla="*/ 3054 h 3240"/>
                <a:gd name="T72" fmla="*/ 137 w 1638"/>
                <a:gd name="T73" fmla="*/ 3031 h 3240"/>
                <a:gd name="T74" fmla="*/ 1502 w 1638"/>
                <a:gd name="T75" fmla="*/ 537 h 3240"/>
                <a:gd name="T76" fmla="*/ 137 w 1638"/>
                <a:gd name="T77" fmla="*/ 537 h 3240"/>
                <a:gd name="T78" fmla="*/ 1420 w 1638"/>
                <a:gd name="T79" fmla="*/ 136 h 3240"/>
                <a:gd name="T80" fmla="*/ 1437 w 1638"/>
                <a:gd name="T81" fmla="*/ 138 h 3240"/>
                <a:gd name="T82" fmla="*/ 1459 w 1638"/>
                <a:gd name="T83" fmla="*/ 146 h 3240"/>
                <a:gd name="T84" fmla="*/ 1478 w 1638"/>
                <a:gd name="T85" fmla="*/ 160 h 3240"/>
                <a:gd name="T86" fmla="*/ 1492 w 1638"/>
                <a:gd name="T87" fmla="*/ 179 h 3240"/>
                <a:gd name="T88" fmla="*/ 1500 w 1638"/>
                <a:gd name="T89" fmla="*/ 202 h 3240"/>
                <a:gd name="T90" fmla="*/ 1502 w 1638"/>
                <a:gd name="T91" fmla="*/ 401 h 3240"/>
                <a:gd name="T92" fmla="*/ 137 w 1638"/>
                <a:gd name="T93" fmla="*/ 218 h 3240"/>
                <a:gd name="T94" fmla="*/ 140 w 1638"/>
                <a:gd name="T95" fmla="*/ 193 h 3240"/>
                <a:gd name="T96" fmla="*/ 150 w 1638"/>
                <a:gd name="T97" fmla="*/ 172 h 3240"/>
                <a:gd name="T98" fmla="*/ 167 w 1638"/>
                <a:gd name="T99" fmla="*/ 154 h 3240"/>
                <a:gd name="T100" fmla="*/ 187 w 1638"/>
                <a:gd name="T101" fmla="*/ 142 h 3240"/>
                <a:gd name="T102" fmla="*/ 210 w 1638"/>
                <a:gd name="T103" fmla="*/ 137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38" h="3240">
                  <a:moveTo>
                    <a:pt x="1420" y="0"/>
                  </a:moveTo>
                  <a:lnTo>
                    <a:pt x="219" y="0"/>
                  </a:lnTo>
                  <a:lnTo>
                    <a:pt x="219" y="0"/>
                  </a:lnTo>
                  <a:lnTo>
                    <a:pt x="197" y="1"/>
                  </a:lnTo>
                  <a:lnTo>
                    <a:pt x="174" y="4"/>
                  </a:lnTo>
                  <a:lnTo>
                    <a:pt x="153" y="10"/>
                  </a:lnTo>
                  <a:lnTo>
                    <a:pt x="133" y="18"/>
                  </a:lnTo>
                  <a:lnTo>
                    <a:pt x="114" y="27"/>
                  </a:lnTo>
                  <a:lnTo>
                    <a:pt x="97" y="38"/>
                  </a:lnTo>
                  <a:lnTo>
                    <a:pt x="80" y="50"/>
                  </a:lnTo>
                  <a:lnTo>
                    <a:pt x="64" y="64"/>
                  </a:lnTo>
                  <a:lnTo>
                    <a:pt x="50" y="80"/>
                  </a:lnTo>
                  <a:lnTo>
                    <a:pt x="38" y="97"/>
                  </a:lnTo>
                  <a:lnTo>
                    <a:pt x="27" y="114"/>
                  </a:lnTo>
                  <a:lnTo>
                    <a:pt x="18" y="133"/>
                  </a:lnTo>
                  <a:lnTo>
                    <a:pt x="10" y="153"/>
                  </a:lnTo>
                  <a:lnTo>
                    <a:pt x="4" y="175"/>
                  </a:lnTo>
                  <a:lnTo>
                    <a:pt x="1" y="196"/>
                  </a:lnTo>
                  <a:lnTo>
                    <a:pt x="0" y="218"/>
                  </a:lnTo>
                  <a:lnTo>
                    <a:pt x="0" y="3022"/>
                  </a:lnTo>
                  <a:lnTo>
                    <a:pt x="0" y="3022"/>
                  </a:lnTo>
                  <a:lnTo>
                    <a:pt x="1" y="3044"/>
                  </a:lnTo>
                  <a:lnTo>
                    <a:pt x="4" y="3067"/>
                  </a:lnTo>
                  <a:lnTo>
                    <a:pt x="10" y="3087"/>
                  </a:lnTo>
                  <a:lnTo>
                    <a:pt x="18" y="3107"/>
                  </a:lnTo>
                  <a:lnTo>
                    <a:pt x="27" y="3127"/>
                  </a:lnTo>
                  <a:lnTo>
                    <a:pt x="38" y="3144"/>
                  </a:lnTo>
                  <a:lnTo>
                    <a:pt x="50" y="3161"/>
                  </a:lnTo>
                  <a:lnTo>
                    <a:pt x="64" y="3177"/>
                  </a:lnTo>
                  <a:lnTo>
                    <a:pt x="80" y="3191"/>
                  </a:lnTo>
                  <a:lnTo>
                    <a:pt x="97" y="3203"/>
                  </a:lnTo>
                  <a:lnTo>
                    <a:pt x="114" y="3214"/>
                  </a:lnTo>
                  <a:lnTo>
                    <a:pt x="133" y="3223"/>
                  </a:lnTo>
                  <a:lnTo>
                    <a:pt x="153" y="3231"/>
                  </a:lnTo>
                  <a:lnTo>
                    <a:pt x="174" y="3236"/>
                  </a:lnTo>
                  <a:lnTo>
                    <a:pt x="197" y="3239"/>
                  </a:lnTo>
                  <a:lnTo>
                    <a:pt x="219" y="3240"/>
                  </a:lnTo>
                  <a:lnTo>
                    <a:pt x="1420" y="3240"/>
                  </a:lnTo>
                  <a:lnTo>
                    <a:pt x="1420" y="3240"/>
                  </a:lnTo>
                  <a:lnTo>
                    <a:pt x="1442" y="3239"/>
                  </a:lnTo>
                  <a:lnTo>
                    <a:pt x="1464" y="3236"/>
                  </a:lnTo>
                  <a:lnTo>
                    <a:pt x="1485" y="3231"/>
                  </a:lnTo>
                  <a:lnTo>
                    <a:pt x="1505" y="3223"/>
                  </a:lnTo>
                  <a:lnTo>
                    <a:pt x="1524" y="3214"/>
                  </a:lnTo>
                  <a:lnTo>
                    <a:pt x="1541" y="3203"/>
                  </a:lnTo>
                  <a:lnTo>
                    <a:pt x="1559" y="3191"/>
                  </a:lnTo>
                  <a:lnTo>
                    <a:pt x="1575" y="3177"/>
                  </a:lnTo>
                  <a:lnTo>
                    <a:pt x="1588" y="3161"/>
                  </a:lnTo>
                  <a:lnTo>
                    <a:pt x="1600" y="3144"/>
                  </a:lnTo>
                  <a:lnTo>
                    <a:pt x="1611" y="3127"/>
                  </a:lnTo>
                  <a:lnTo>
                    <a:pt x="1621" y="3107"/>
                  </a:lnTo>
                  <a:lnTo>
                    <a:pt x="1628" y="3087"/>
                  </a:lnTo>
                  <a:lnTo>
                    <a:pt x="1634" y="3067"/>
                  </a:lnTo>
                  <a:lnTo>
                    <a:pt x="1637" y="3044"/>
                  </a:lnTo>
                  <a:lnTo>
                    <a:pt x="1638" y="3022"/>
                  </a:lnTo>
                  <a:lnTo>
                    <a:pt x="1638" y="218"/>
                  </a:lnTo>
                  <a:lnTo>
                    <a:pt x="1638" y="218"/>
                  </a:lnTo>
                  <a:lnTo>
                    <a:pt x="1637" y="196"/>
                  </a:lnTo>
                  <a:lnTo>
                    <a:pt x="1634" y="175"/>
                  </a:lnTo>
                  <a:lnTo>
                    <a:pt x="1628" y="153"/>
                  </a:lnTo>
                  <a:lnTo>
                    <a:pt x="1621" y="133"/>
                  </a:lnTo>
                  <a:lnTo>
                    <a:pt x="1611" y="114"/>
                  </a:lnTo>
                  <a:lnTo>
                    <a:pt x="1600" y="97"/>
                  </a:lnTo>
                  <a:lnTo>
                    <a:pt x="1588" y="80"/>
                  </a:lnTo>
                  <a:lnTo>
                    <a:pt x="1575" y="64"/>
                  </a:lnTo>
                  <a:lnTo>
                    <a:pt x="1559" y="50"/>
                  </a:lnTo>
                  <a:lnTo>
                    <a:pt x="1541" y="38"/>
                  </a:lnTo>
                  <a:lnTo>
                    <a:pt x="1524" y="27"/>
                  </a:lnTo>
                  <a:lnTo>
                    <a:pt x="1505" y="18"/>
                  </a:lnTo>
                  <a:lnTo>
                    <a:pt x="1485" y="10"/>
                  </a:lnTo>
                  <a:lnTo>
                    <a:pt x="1464" y="4"/>
                  </a:lnTo>
                  <a:lnTo>
                    <a:pt x="1442" y="1"/>
                  </a:lnTo>
                  <a:lnTo>
                    <a:pt x="1420" y="0"/>
                  </a:lnTo>
                  <a:lnTo>
                    <a:pt x="1420" y="0"/>
                  </a:lnTo>
                  <a:close/>
                  <a:moveTo>
                    <a:pt x="137" y="2740"/>
                  </a:moveTo>
                  <a:lnTo>
                    <a:pt x="1502" y="2740"/>
                  </a:lnTo>
                  <a:lnTo>
                    <a:pt x="1502" y="3022"/>
                  </a:lnTo>
                  <a:lnTo>
                    <a:pt x="1502" y="3022"/>
                  </a:lnTo>
                  <a:lnTo>
                    <a:pt x="1501" y="3031"/>
                  </a:lnTo>
                  <a:lnTo>
                    <a:pt x="1500" y="3039"/>
                  </a:lnTo>
                  <a:lnTo>
                    <a:pt x="1498" y="3047"/>
                  </a:lnTo>
                  <a:lnTo>
                    <a:pt x="1496" y="3054"/>
                  </a:lnTo>
                  <a:lnTo>
                    <a:pt x="1492" y="3061"/>
                  </a:lnTo>
                  <a:lnTo>
                    <a:pt x="1488" y="3068"/>
                  </a:lnTo>
                  <a:lnTo>
                    <a:pt x="1484" y="3074"/>
                  </a:lnTo>
                  <a:lnTo>
                    <a:pt x="1478" y="3080"/>
                  </a:lnTo>
                  <a:lnTo>
                    <a:pt x="1472" y="3086"/>
                  </a:lnTo>
                  <a:lnTo>
                    <a:pt x="1466" y="3090"/>
                  </a:lnTo>
                  <a:lnTo>
                    <a:pt x="1459" y="3094"/>
                  </a:lnTo>
                  <a:lnTo>
                    <a:pt x="1452" y="3098"/>
                  </a:lnTo>
                  <a:lnTo>
                    <a:pt x="1445" y="3101"/>
                  </a:lnTo>
                  <a:lnTo>
                    <a:pt x="1437" y="3103"/>
                  </a:lnTo>
                  <a:lnTo>
                    <a:pt x="1428" y="3104"/>
                  </a:lnTo>
                  <a:lnTo>
                    <a:pt x="1420" y="3104"/>
                  </a:lnTo>
                  <a:lnTo>
                    <a:pt x="219" y="3104"/>
                  </a:lnTo>
                  <a:lnTo>
                    <a:pt x="219" y="3104"/>
                  </a:lnTo>
                  <a:lnTo>
                    <a:pt x="210" y="3104"/>
                  </a:lnTo>
                  <a:lnTo>
                    <a:pt x="202" y="3103"/>
                  </a:lnTo>
                  <a:lnTo>
                    <a:pt x="194" y="3101"/>
                  </a:lnTo>
                  <a:lnTo>
                    <a:pt x="187" y="3098"/>
                  </a:lnTo>
                  <a:lnTo>
                    <a:pt x="179" y="3094"/>
                  </a:lnTo>
                  <a:lnTo>
                    <a:pt x="172" y="3090"/>
                  </a:lnTo>
                  <a:lnTo>
                    <a:pt x="167" y="3086"/>
                  </a:lnTo>
                  <a:lnTo>
                    <a:pt x="160" y="3080"/>
                  </a:lnTo>
                  <a:lnTo>
                    <a:pt x="156" y="3074"/>
                  </a:lnTo>
                  <a:lnTo>
                    <a:pt x="150" y="3068"/>
                  </a:lnTo>
                  <a:lnTo>
                    <a:pt x="147" y="3061"/>
                  </a:lnTo>
                  <a:lnTo>
                    <a:pt x="142" y="3054"/>
                  </a:lnTo>
                  <a:lnTo>
                    <a:pt x="140" y="3047"/>
                  </a:lnTo>
                  <a:lnTo>
                    <a:pt x="138" y="3039"/>
                  </a:lnTo>
                  <a:lnTo>
                    <a:pt x="137" y="3031"/>
                  </a:lnTo>
                  <a:lnTo>
                    <a:pt x="137" y="3022"/>
                  </a:lnTo>
                  <a:lnTo>
                    <a:pt x="137" y="2740"/>
                  </a:lnTo>
                  <a:close/>
                  <a:moveTo>
                    <a:pt x="1502" y="537"/>
                  </a:moveTo>
                  <a:lnTo>
                    <a:pt x="1502" y="2604"/>
                  </a:lnTo>
                  <a:lnTo>
                    <a:pt x="137" y="2604"/>
                  </a:lnTo>
                  <a:lnTo>
                    <a:pt x="137" y="537"/>
                  </a:lnTo>
                  <a:lnTo>
                    <a:pt x="1502" y="537"/>
                  </a:lnTo>
                  <a:close/>
                  <a:moveTo>
                    <a:pt x="219" y="136"/>
                  </a:moveTo>
                  <a:lnTo>
                    <a:pt x="1420" y="136"/>
                  </a:lnTo>
                  <a:lnTo>
                    <a:pt x="1420" y="136"/>
                  </a:lnTo>
                  <a:lnTo>
                    <a:pt x="1428" y="137"/>
                  </a:lnTo>
                  <a:lnTo>
                    <a:pt x="1437" y="138"/>
                  </a:lnTo>
                  <a:lnTo>
                    <a:pt x="1445" y="140"/>
                  </a:lnTo>
                  <a:lnTo>
                    <a:pt x="1452" y="142"/>
                  </a:lnTo>
                  <a:lnTo>
                    <a:pt x="1459" y="146"/>
                  </a:lnTo>
                  <a:lnTo>
                    <a:pt x="1466" y="150"/>
                  </a:lnTo>
                  <a:lnTo>
                    <a:pt x="1472" y="154"/>
                  </a:lnTo>
                  <a:lnTo>
                    <a:pt x="1478" y="160"/>
                  </a:lnTo>
                  <a:lnTo>
                    <a:pt x="1484" y="166"/>
                  </a:lnTo>
                  <a:lnTo>
                    <a:pt x="1488" y="172"/>
                  </a:lnTo>
                  <a:lnTo>
                    <a:pt x="1492" y="179"/>
                  </a:lnTo>
                  <a:lnTo>
                    <a:pt x="1496" y="187"/>
                  </a:lnTo>
                  <a:lnTo>
                    <a:pt x="1498" y="193"/>
                  </a:lnTo>
                  <a:lnTo>
                    <a:pt x="1500" y="202"/>
                  </a:lnTo>
                  <a:lnTo>
                    <a:pt x="1501" y="210"/>
                  </a:lnTo>
                  <a:lnTo>
                    <a:pt x="1502" y="218"/>
                  </a:lnTo>
                  <a:lnTo>
                    <a:pt x="1502" y="401"/>
                  </a:lnTo>
                  <a:lnTo>
                    <a:pt x="137" y="401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37" y="210"/>
                  </a:lnTo>
                  <a:lnTo>
                    <a:pt x="138" y="202"/>
                  </a:lnTo>
                  <a:lnTo>
                    <a:pt x="140" y="193"/>
                  </a:lnTo>
                  <a:lnTo>
                    <a:pt x="142" y="187"/>
                  </a:lnTo>
                  <a:lnTo>
                    <a:pt x="147" y="179"/>
                  </a:lnTo>
                  <a:lnTo>
                    <a:pt x="150" y="172"/>
                  </a:lnTo>
                  <a:lnTo>
                    <a:pt x="156" y="166"/>
                  </a:lnTo>
                  <a:lnTo>
                    <a:pt x="160" y="160"/>
                  </a:lnTo>
                  <a:lnTo>
                    <a:pt x="167" y="154"/>
                  </a:lnTo>
                  <a:lnTo>
                    <a:pt x="172" y="150"/>
                  </a:lnTo>
                  <a:lnTo>
                    <a:pt x="179" y="146"/>
                  </a:lnTo>
                  <a:lnTo>
                    <a:pt x="187" y="142"/>
                  </a:lnTo>
                  <a:lnTo>
                    <a:pt x="194" y="140"/>
                  </a:lnTo>
                  <a:lnTo>
                    <a:pt x="202" y="138"/>
                  </a:lnTo>
                  <a:lnTo>
                    <a:pt x="210" y="137"/>
                  </a:lnTo>
                  <a:lnTo>
                    <a:pt x="219" y="136"/>
                  </a:lnTo>
                  <a:lnTo>
                    <a:pt x="219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3" name="Freeform 41" descr=" " title=" "/>
            <p:cNvSpPr>
              <a:spLocks/>
            </p:cNvSpPr>
            <p:nvPr/>
          </p:nvSpPr>
          <p:spPr bwMode="auto">
            <a:xfrm>
              <a:off x="901456" y="2938045"/>
              <a:ext cx="49220" cy="15466"/>
            </a:xfrm>
            <a:custGeom>
              <a:avLst/>
              <a:gdLst>
                <a:gd name="T0" fmla="*/ 68 w 436"/>
                <a:gd name="T1" fmla="*/ 137 h 137"/>
                <a:gd name="T2" fmla="*/ 368 w 436"/>
                <a:gd name="T3" fmla="*/ 137 h 137"/>
                <a:gd name="T4" fmla="*/ 368 w 436"/>
                <a:gd name="T5" fmla="*/ 137 h 137"/>
                <a:gd name="T6" fmla="*/ 382 w 436"/>
                <a:gd name="T7" fmla="*/ 135 h 137"/>
                <a:gd name="T8" fmla="*/ 396 w 436"/>
                <a:gd name="T9" fmla="*/ 131 h 137"/>
                <a:gd name="T10" fmla="*/ 407 w 436"/>
                <a:gd name="T11" fmla="*/ 126 h 137"/>
                <a:gd name="T12" fmla="*/ 417 w 436"/>
                <a:gd name="T13" fmla="*/ 118 h 137"/>
                <a:gd name="T14" fmla="*/ 426 w 436"/>
                <a:gd name="T15" fmla="*/ 108 h 137"/>
                <a:gd name="T16" fmla="*/ 431 w 436"/>
                <a:gd name="T17" fmla="*/ 96 h 137"/>
                <a:gd name="T18" fmla="*/ 435 w 436"/>
                <a:gd name="T19" fmla="*/ 82 h 137"/>
                <a:gd name="T20" fmla="*/ 436 w 436"/>
                <a:gd name="T21" fmla="*/ 68 h 137"/>
                <a:gd name="T22" fmla="*/ 436 w 436"/>
                <a:gd name="T23" fmla="*/ 68 h 137"/>
                <a:gd name="T24" fmla="*/ 435 w 436"/>
                <a:gd name="T25" fmla="*/ 55 h 137"/>
                <a:gd name="T26" fmla="*/ 431 w 436"/>
                <a:gd name="T27" fmla="*/ 41 h 137"/>
                <a:gd name="T28" fmla="*/ 426 w 436"/>
                <a:gd name="T29" fmla="*/ 29 h 137"/>
                <a:gd name="T30" fmla="*/ 417 w 436"/>
                <a:gd name="T31" fmla="*/ 19 h 137"/>
                <a:gd name="T32" fmla="*/ 407 w 436"/>
                <a:gd name="T33" fmla="*/ 11 h 137"/>
                <a:gd name="T34" fmla="*/ 396 w 436"/>
                <a:gd name="T35" fmla="*/ 6 h 137"/>
                <a:gd name="T36" fmla="*/ 382 w 436"/>
                <a:gd name="T37" fmla="*/ 2 h 137"/>
                <a:gd name="T38" fmla="*/ 368 w 436"/>
                <a:gd name="T39" fmla="*/ 0 h 137"/>
                <a:gd name="T40" fmla="*/ 68 w 436"/>
                <a:gd name="T41" fmla="*/ 0 h 137"/>
                <a:gd name="T42" fmla="*/ 68 w 436"/>
                <a:gd name="T43" fmla="*/ 0 h 137"/>
                <a:gd name="T44" fmla="*/ 54 w 436"/>
                <a:gd name="T45" fmla="*/ 2 h 137"/>
                <a:gd name="T46" fmla="*/ 40 w 436"/>
                <a:gd name="T47" fmla="*/ 6 h 137"/>
                <a:gd name="T48" fmla="*/ 29 w 436"/>
                <a:gd name="T49" fmla="*/ 11 h 137"/>
                <a:gd name="T50" fmla="*/ 19 w 436"/>
                <a:gd name="T51" fmla="*/ 19 h 137"/>
                <a:gd name="T52" fmla="*/ 11 w 436"/>
                <a:gd name="T53" fmla="*/ 29 h 137"/>
                <a:gd name="T54" fmla="*/ 5 w 436"/>
                <a:gd name="T55" fmla="*/ 41 h 137"/>
                <a:gd name="T56" fmla="*/ 1 w 436"/>
                <a:gd name="T57" fmla="*/ 55 h 137"/>
                <a:gd name="T58" fmla="*/ 0 w 436"/>
                <a:gd name="T59" fmla="*/ 68 h 137"/>
                <a:gd name="T60" fmla="*/ 0 w 436"/>
                <a:gd name="T61" fmla="*/ 68 h 137"/>
                <a:gd name="T62" fmla="*/ 1 w 436"/>
                <a:gd name="T63" fmla="*/ 82 h 137"/>
                <a:gd name="T64" fmla="*/ 5 w 436"/>
                <a:gd name="T65" fmla="*/ 96 h 137"/>
                <a:gd name="T66" fmla="*/ 11 w 436"/>
                <a:gd name="T67" fmla="*/ 108 h 137"/>
                <a:gd name="T68" fmla="*/ 19 w 436"/>
                <a:gd name="T69" fmla="*/ 118 h 137"/>
                <a:gd name="T70" fmla="*/ 29 w 436"/>
                <a:gd name="T71" fmla="*/ 126 h 137"/>
                <a:gd name="T72" fmla="*/ 40 w 436"/>
                <a:gd name="T73" fmla="*/ 131 h 137"/>
                <a:gd name="T74" fmla="*/ 54 w 436"/>
                <a:gd name="T75" fmla="*/ 135 h 137"/>
                <a:gd name="T76" fmla="*/ 68 w 436"/>
                <a:gd name="T77" fmla="*/ 137 h 137"/>
                <a:gd name="T78" fmla="*/ 68 w 436"/>
                <a:gd name="T7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36" h="137">
                  <a:moveTo>
                    <a:pt x="68" y="137"/>
                  </a:moveTo>
                  <a:lnTo>
                    <a:pt x="368" y="137"/>
                  </a:lnTo>
                  <a:lnTo>
                    <a:pt x="368" y="137"/>
                  </a:lnTo>
                  <a:lnTo>
                    <a:pt x="382" y="135"/>
                  </a:lnTo>
                  <a:lnTo>
                    <a:pt x="396" y="131"/>
                  </a:lnTo>
                  <a:lnTo>
                    <a:pt x="407" y="126"/>
                  </a:lnTo>
                  <a:lnTo>
                    <a:pt x="417" y="118"/>
                  </a:lnTo>
                  <a:lnTo>
                    <a:pt x="426" y="108"/>
                  </a:lnTo>
                  <a:lnTo>
                    <a:pt x="431" y="96"/>
                  </a:lnTo>
                  <a:lnTo>
                    <a:pt x="435" y="82"/>
                  </a:lnTo>
                  <a:lnTo>
                    <a:pt x="436" y="68"/>
                  </a:lnTo>
                  <a:lnTo>
                    <a:pt x="436" y="68"/>
                  </a:lnTo>
                  <a:lnTo>
                    <a:pt x="435" y="55"/>
                  </a:lnTo>
                  <a:lnTo>
                    <a:pt x="431" y="41"/>
                  </a:lnTo>
                  <a:lnTo>
                    <a:pt x="426" y="29"/>
                  </a:lnTo>
                  <a:lnTo>
                    <a:pt x="417" y="19"/>
                  </a:lnTo>
                  <a:lnTo>
                    <a:pt x="407" y="11"/>
                  </a:lnTo>
                  <a:lnTo>
                    <a:pt x="396" y="6"/>
                  </a:lnTo>
                  <a:lnTo>
                    <a:pt x="382" y="2"/>
                  </a:lnTo>
                  <a:lnTo>
                    <a:pt x="368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54" y="2"/>
                  </a:lnTo>
                  <a:lnTo>
                    <a:pt x="40" y="6"/>
                  </a:lnTo>
                  <a:lnTo>
                    <a:pt x="29" y="11"/>
                  </a:lnTo>
                  <a:lnTo>
                    <a:pt x="19" y="19"/>
                  </a:lnTo>
                  <a:lnTo>
                    <a:pt x="11" y="29"/>
                  </a:lnTo>
                  <a:lnTo>
                    <a:pt x="5" y="41"/>
                  </a:lnTo>
                  <a:lnTo>
                    <a:pt x="1" y="55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82"/>
                  </a:lnTo>
                  <a:lnTo>
                    <a:pt x="5" y="96"/>
                  </a:lnTo>
                  <a:lnTo>
                    <a:pt x="11" y="108"/>
                  </a:lnTo>
                  <a:lnTo>
                    <a:pt x="19" y="118"/>
                  </a:lnTo>
                  <a:lnTo>
                    <a:pt x="29" y="126"/>
                  </a:lnTo>
                  <a:lnTo>
                    <a:pt x="40" y="131"/>
                  </a:lnTo>
                  <a:lnTo>
                    <a:pt x="54" y="135"/>
                  </a:lnTo>
                  <a:lnTo>
                    <a:pt x="68" y="137"/>
                  </a:lnTo>
                  <a:lnTo>
                    <a:pt x="68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59" name="Freeform 35" descr="tablet icon " title="tablet icon"/>
          <p:cNvSpPr>
            <a:spLocks noChangeAspect="1" noEditPoints="1"/>
          </p:cNvSpPr>
          <p:nvPr/>
        </p:nvSpPr>
        <p:spPr bwMode="auto">
          <a:xfrm>
            <a:off x="1246749" y="2915467"/>
            <a:ext cx="275742" cy="365760"/>
          </a:xfrm>
          <a:custGeom>
            <a:avLst/>
            <a:gdLst>
              <a:gd name="T0" fmla="*/ 893 w 1746"/>
              <a:gd name="T1" fmla="*/ 2171 h 2316"/>
              <a:gd name="T2" fmla="*/ 925 w 1746"/>
              <a:gd name="T3" fmla="*/ 2161 h 2316"/>
              <a:gd name="T4" fmla="*/ 946 w 1746"/>
              <a:gd name="T5" fmla="*/ 2141 h 2316"/>
              <a:gd name="T6" fmla="*/ 956 w 1746"/>
              <a:gd name="T7" fmla="*/ 2109 h 2316"/>
              <a:gd name="T8" fmla="*/ 957 w 1746"/>
              <a:gd name="T9" fmla="*/ 2078 h 2316"/>
              <a:gd name="T10" fmla="*/ 949 w 1746"/>
              <a:gd name="T11" fmla="*/ 2043 h 2316"/>
              <a:gd name="T12" fmla="*/ 931 w 1746"/>
              <a:gd name="T13" fmla="*/ 2020 h 2316"/>
              <a:gd name="T14" fmla="*/ 902 w 1746"/>
              <a:gd name="T15" fmla="*/ 2007 h 2316"/>
              <a:gd name="T16" fmla="*/ 872 w 1746"/>
              <a:gd name="T17" fmla="*/ 2004 h 2316"/>
              <a:gd name="T18" fmla="*/ 835 w 1746"/>
              <a:gd name="T19" fmla="*/ 2009 h 2316"/>
              <a:gd name="T20" fmla="*/ 809 w 1746"/>
              <a:gd name="T21" fmla="*/ 2024 h 2316"/>
              <a:gd name="T22" fmla="*/ 793 w 1746"/>
              <a:gd name="T23" fmla="*/ 2051 h 2316"/>
              <a:gd name="T24" fmla="*/ 788 w 1746"/>
              <a:gd name="T25" fmla="*/ 2089 h 2316"/>
              <a:gd name="T26" fmla="*/ 791 w 1746"/>
              <a:gd name="T27" fmla="*/ 2118 h 2316"/>
              <a:gd name="T28" fmla="*/ 804 w 1746"/>
              <a:gd name="T29" fmla="*/ 2147 h 2316"/>
              <a:gd name="T30" fmla="*/ 827 w 1746"/>
              <a:gd name="T31" fmla="*/ 2165 h 2316"/>
              <a:gd name="T32" fmla="*/ 862 w 1746"/>
              <a:gd name="T33" fmla="*/ 2172 h 2316"/>
              <a:gd name="T34" fmla="*/ 156 w 1746"/>
              <a:gd name="T35" fmla="*/ 0 h 2316"/>
              <a:gd name="T36" fmla="*/ 110 w 1746"/>
              <a:gd name="T37" fmla="*/ 7 h 2316"/>
              <a:gd name="T38" fmla="*/ 56 w 1746"/>
              <a:gd name="T39" fmla="*/ 35 h 2316"/>
              <a:gd name="T40" fmla="*/ 18 w 1746"/>
              <a:gd name="T41" fmla="*/ 81 h 2316"/>
              <a:gd name="T42" fmla="*/ 0 w 1746"/>
              <a:gd name="T43" fmla="*/ 140 h 2316"/>
              <a:gd name="T44" fmla="*/ 0 w 1746"/>
              <a:gd name="T45" fmla="*/ 2176 h 2316"/>
              <a:gd name="T46" fmla="*/ 18 w 1746"/>
              <a:gd name="T47" fmla="*/ 2235 h 2316"/>
              <a:gd name="T48" fmla="*/ 56 w 1746"/>
              <a:gd name="T49" fmla="*/ 2281 h 2316"/>
              <a:gd name="T50" fmla="*/ 110 w 1746"/>
              <a:gd name="T51" fmla="*/ 2309 h 2316"/>
              <a:gd name="T52" fmla="*/ 1590 w 1746"/>
              <a:gd name="T53" fmla="*/ 2316 h 2316"/>
              <a:gd name="T54" fmla="*/ 1636 w 1746"/>
              <a:gd name="T55" fmla="*/ 2309 h 2316"/>
              <a:gd name="T56" fmla="*/ 1689 w 1746"/>
              <a:gd name="T57" fmla="*/ 2281 h 2316"/>
              <a:gd name="T58" fmla="*/ 1727 w 1746"/>
              <a:gd name="T59" fmla="*/ 2235 h 2316"/>
              <a:gd name="T60" fmla="*/ 1745 w 1746"/>
              <a:gd name="T61" fmla="*/ 2176 h 2316"/>
              <a:gd name="T62" fmla="*/ 1745 w 1746"/>
              <a:gd name="T63" fmla="*/ 140 h 2316"/>
              <a:gd name="T64" fmla="*/ 1727 w 1746"/>
              <a:gd name="T65" fmla="*/ 81 h 2316"/>
              <a:gd name="T66" fmla="*/ 1689 w 1746"/>
              <a:gd name="T67" fmla="*/ 35 h 2316"/>
              <a:gd name="T68" fmla="*/ 1636 w 1746"/>
              <a:gd name="T69" fmla="*/ 7 h 2316"/>
              <a:gd name="T70" fmla="*/ 1590 w 1746"/>
              <a:gd name="T71" fmla="*/ 0 h 2316"/>
              <a:gd name="T72" fmla="*/ 1647 w 1746"/>
              <a:gd name="T73" fmla="*/ 2172 h 2316"/>
              <a:gd name="T74" fmla="*/ 1622 w 1746"/>
              <a:gd name="T75" fmla="*/ 2208 h 2316"/>
              <a:gd name="T76" fmla="*/ 1590 w 1746"/>
              <a:gd name="T77" fmla="*/ 2218 h 2316"/>
              <a:gd name="T78" fmla="*/ 144 w 1746"/>
              <a:gd name="T79" fmla="*/ 2217 h 2316"/>
              <a:gd name="T80" fmla="*/ 107 w 1746"/>
              <a:gd name="T81" fmla="*/ 2193 h 2316"/>
              <a:gd name="T82" fmla="*/ 97 w 1746"/>
              <a:gd name="T83" fmla="*/ 2160 h 2316"/>
              <a:gd name="T84" fmla="*/ 1648 w 1746"/>
              <a:gd name="T85" fmla="*/ 1861 h 2316"/>
              <a:gd name="T86" fmla="*/ 97 w 1746"/>
              <a:gd name="T87" fmla="*/ 150 h 2316"/>
              <a:gd name="T88" fmla="*/ 114 w 1746"/>
              <a:gd name="T89" fmla="*/ 114 h 2316"/>
              <a:gd name="T90" fmla="*/ 150 w 1746"/>
              <a:gd name="T91" fmla="*/ 97 h 2316"/>
              <a:gd name="T92" fmla="*/ 1596 w 1746"/>
              <a:gd name="T93" fmla="*/ 97 h 2316"/>
              <a:gd name="T94" fmla="*/ 1631 w 1746"/>
              <a:gd name="T95" fmla="*/ 114 h 2316"/>
              <a:gd name="T96" fmla="*/ 1648 w 1746"/>
              <a:gd name="T97" fmla="*/ 150 h 2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46" h="2316">
                <a:moveTo>
                  <a:pt x="872" y="2173"/>
                </a:moveTo>
                <a:lnTo>
                  <a:pt x="872" y="2173"/>
                </a:lnTo>
                <a:lnTo>
                  <a:pt x="884" y="2172"/>
                </a:lnTo>
                <a:lnTo>
                  <a:pt x="893" y="2171"/>
                </a:lnTo>
                <a:lnTo>
                  <a:pt x="902" y="2170"/>
                </a:lnTo>
                <a:lnTo>
                  <a:pt x="910" y="2168"/>
                </a:lnTo>
                <a:lnTo>
                  <a:pt x="918" y="2165"/>
                </a:lnTo>
                <a:lnTo>
                  <a:pt x="925" y="2161"/>
                </a:lnTo>
                <a:lnTo>
                  <a:pt x="931" y="2157"/>
                </a:lnTo>
                <a:lnTo>
                  <a:pt x="937" y="2152"/>
                </a:lnTo>
                <a:lnTo>
                  <a:pt x="941" y="2147"/>
                </a:lnTo>
                <a:lnTo>
                  <a:pt x="946" y="2141"/>
                </a:lnTo>
                <a:lnTo>
                  <a:pt x="949" y="2134"/>
                </a:lnTo>
                <a:lnTo>
                  <a:pt x="952" y="2126"/>
                </a:lnTo>
                <a:lnTo>
                  <a:pt x="954" y="2118"/>
                </a:lnTo>
                <a:lnTo>
                  <a:pt x="956" y="2109"/>
                </a:lnTo>
                <a:lnTo>
                  <a:pt x="957" y="2099"/>
                </a:lnTo>
                <a:lnTo>
                  <a:pt x="957" y="2089"/>
                </a:lnTo>
                <a:lnTo>
                  <a:pt x="957" y="2089"/>
                </a:lnTo>
                <a:lnTo>
                  <a:pt x="957" y="2078"/>
                </a:lnTo>
                <a:lnTo>
                  <a:pt x="956" y="2069"/>
                </a:lnTo>
                <a:lnTo>
                  <a:pt x="954" y="2059"/>
                </a:lnTo>
                <a:lnTo>
                  <a:pt x="952" y="2051"/>
                </a:lnTo>
                <a:lnTo>
                  <a:pt x="949" y="2043"/>
                </a:lnTo>
                <a:lnTo>
                  <a:pt x="946" y="2036"/>
                </a:lnTo>
                <a:lnTo>
                  <a:pt x="941" y="2030"/>
                </a:lnTo>
                <a:lnTo>
                  <a:pt x="937" y="2024"/>
                </a:lnTo>
                <a:lnTo>
                  <a:pt x="931" y="2020"/>
                </a:lnTo>
                <a:lnTo>
                  <a:pt x="925" y="2015"/>
                </a:lnTo>
                <a:lnTo>
                  <a:pt x="918" y="2012"/>
                </a:lnTo>
                <a:lnTo>
                  <a:pt x="910" y="2009"/>
                </a:lnTo>
                <a:lnTo>
                  <a:pt x="902" y="2007"/>
                </a:lnTo>
                <a:lnTo>
                  <a:pt x="893" y="2005"/>
                </a:lnTo>
                <a:lnTo>
                  <a:pt x="884" y="2004"/>
                </a:lnTo>
                <a:lnTo>
                  <a:pt x="872" y="2004"/>
                </a:lnTo>
                <a:lnTo>
                  <a:pt x="872" y="2004"/>
                </a:lnTo>
                <a:lnTo>
                  <a:pt x="862" y="2004"/>
                </a:lnTo>
                <a:lnTo>
                  <a:pt x="852" y="2005"/>
                </a:lnTo>
                <a:lnTo>
                  <a:pt x="843" y="2007"/>
                </a:lnTo>
                <a:lnTo>
                  <a:pt x="835" y="2009"/>
                </a:lnTo>
                <a:lnTo>
                  <a:pt x="827" y="2012"/>
                </a:lnTo>
                <a:lnTo>
                  <a:pt x="821" y="2015"/>
                </a:lnTo>
                <a:lnTo>
                  <a:pt x="814" y="2020"/>
                </a:lnTo>
                <a:lnTo>
                  <a:pt x="809" y="2024"/>
                </a:lnTo>
                <a:lnTo>
                  <a:pt x="804" y="2030"/>
                </a:lnTo>
                <a:lnTo>
                  <a:pt x="800" y="2036"/>
                </a:lnTo>
                <a:lnTo>
                  <a:pt x="796" y="2043"/>
                </a:lnTo>
                <a:lnTo>
                  <a:pt x="793" y="2051"/>
                </a:lnTo>
                <a:lnTo>
                  <a:pt x="791" y="2059"/>
                </a:lnTo>
                <a:lnTo>
                  <a:pt x="790" y="2069"/>
                </a:lnTo>
                <a:lnTo>
                  <a:pt x="789" y="2078"/>
                </a:lnTo>
                <a:lnTo>
                  <a:pt x="788" y="2089"/>
                </a:lnTo>
                <a:lnTo>
                  <a:pt x="788" y="2089"/>
                </a:lnTo>
                <a:lnTo>
                  <a:pt x="789" y="2099"/>
                </a:lnTo>
                <a:lnTo>
                  <a:pt x="790" y="2109"/>
                </a:lnTo>
                <a:lnTo>
                  <a:pt x="791" y="2118"/>
                </a:lnTo>
                <a:lnTo>
                  <a:pt x="793" y="2126"/>
                </a:lnTo>
                <a:lnTo>
                  <a:pt x="796" y="2134"/>
                </a:lnTo>
                <a:lnTo>
                  <a:pt x="800" y="2141"/>
                </a:lnTo>
                <a:lnTo>
                  <a:pt x="804" y="2147"/>
                </a:lnTo>
                <a:lnTo>
                  <a:pt x="809" y="2152"/>
                </a:lnTo>
                <a:lnTo>
                  <a:pt x="814" y="2157"/>
                </a:lnTo>
                <a:lnTo>
                  <a:pt x="821" y="2161"/>
                </a:lnTo>
                <a:lnTo>
                  <a:pt x="827" y="2165"/>
                </a:lnTo>
                <a:lnTo>
                  <a:pt x="835" y="2168"/>
                </a:lnTo>
                <a:lnTo>
                  <a:pt x="843" y="2170"/>
                </a:lnTo>
                <a:lnTo>
                  <a:pt x="852" y="2171"/>
                </a:lnTo>
                <a:lnTo>
                  <a:pt x="862" y="2172"/>
                </a:lnTo>
                <a:lnTo>
                  <a:pt x="872" y="2173"/>
                </a:lnTo>
                <a:lnTo>
                  <a:pt x="872" y="2173"/>
                </a:lnTo>
                <a:close/>
                <a:moveTo>
                  <a:pt x="1590" y="0"/>
                </a:moveTo>
                <a:lnTo>
                  <a:pt x="156" y="0"/>
                </a:lnTo>
                <a:lnTo>
                  <a:pt x="156" y="0"/>
                </a:lnTo>
                <a:lnTo>
                  <a:pt x="140" y="0"/>
                </a:lnTo>
                <a:lnTo>
                  <a:pt x="124" y="3"/>
                </a:lnTo>
                <a:lnTo>
                  <a:pt x="110" y="7"/>
                </a:lnTo>
                <a:lnTo>
                  <a:pt x="95" y="12"/>
                </a:lnTo>
                <a:lnTo>
                  <a:pt x="82" y="18"/>
                </a:lnTo>
                <a:lnTo>
                  <a:pt x="69" y="26"/>
                </a:lnTo>
                <a:lnTo>
                  <a:pt x="56" y="35"/>
                </a:lnTo>
                <a:lnTo>
                  <a:pt x="45" y="45"/>
                </a:lnTo>
                <a:lnTo>
                  <a:pt x="35" y="56"/>
                </a:lnTo>
                <a:lnTo>
                  <a:pt x="26" y="68"/>
                </a:lnTo>
                <a:lnTo>
                  <a:pt x="18" y="81"/>
                </a:lnTo>
                <a:lnTo>
                  <a:pt x="12" y="95"/>
                </a:lnTo>
                <a:lnTo>
                  <a:pt x="7" y="110"/>
                </a:lnTo>
                <a:lnTo>
                  <a:pt x="3" y="124"/>
                </a:lnTo>
                <a:lnTo>
                  <a:pt x="0" y="140"/>
                </a:lnTo>
                <a:lnTo>
                  <a:pt x="0" y="156"/>
                </a:lnTo>
                <a:lnTo>
                  <a:pt x="0" y="2160"/>
                </a:lnTo>
                <a:lnTo>
                  <a:pt x="0" y="2160"/>
                </a:lnTo>
                <a:lnTo>
                  <a:pt x="0" y="2176"/>
                </a:lnTo>
                <a:lnTo>
                  <a:pt x="3" y="2191"/>
                </a:lnTo>
                <a:lnTo>
                  <a:pt x="7" y="2206"/>
                </a:lnTo>
                <a:lnTo>
                  <a:pt x="12" y="2220"/>
                </a:lnTo>
                <a:lnTo>
                  <a:pt x="18" y="2235"/>
                </a:lnTo>
                <a:lnTo>
                  <a:pt x="26" y="2248"/>
                </a:lnTo>
                <a:lnTo>
                  <a:pt x="35" y="2260"/>
                </a:lnTo>
                <a:lnTo>
                  <a:pt x="45" y="2271"/>
                </a:lnTo>
                <a:lnTo>
                  <a:pt x="56" y="2281"/>
                </a:lnTo>
                <a:lnTo>
                  <a:pt x="69" y="2290"/>
                </a:lnTo>
                <a:lnTo>
                  <a:pt x="82" y="2297"/>
                </a:lnTo>
                <a:lnTo>
                  <a:pt x="95" y="2304"/>
                </a:lnTo>
                <a:lnTo>
                  <a:pt x="110" y="2309"/>
                </a:lnTo>
                <a:lnTo>
                  <a:pt x="124" y="2313"/>
                </a:lnTo>
                <a:lnTo>
                  <a:pt x="140" y="2315"/>
                </a:lnTo>
                <a:lnTo>
                  <a:pt x="156" y="2316"/>
                </a:lnTo>
                <a:lnTo>
                  <a:pt x="1590" y="2316"/>
                </a:lnTo>
                <a:lnTo>
                  <a:pt x="1590" y="2316"/>
                </a:lnTo>
                <a:lnTo>
                  <a:pt x="1606" y="2315"/>
                </a:lnTo>
                <a:lnTo>
                  <a:pt x="1621" y="2313"/>
                </a:lnTo>
                <a:lnTo>
                  <a:pt x="1636" y="2309"/>
                </a:lnTo>
                <a:lnTo>
                  <a:pt x="1650" y="2304"/>
                </a:lnTo>
                <a:lnTo>
                  <a:pt x="1664" y="2297"/>
                </a:lnTo>
                <a:lnTo>
                  <a:pt x="1676" y="2290"/>
                </a:lnTo>
                <a:lnTo>
                  <a:pt x="1689" y="2281"/>
                </a:lnTo>
                <a:lnTo>
                  <a:pt x="1700" y="2271"/>
                </a:lnTo>
                <a:lnTo>
                  <a:pt x="1710" y="2260"/>
                </a:lnTo>
                <a:lnTo>
                  <a:pt x="1719" y="2248"/>
                </a:lnTo>
                <a:lnTo>
                  <a:pt x="1727" y="2235"/>
                </a:lnTo>
                <a:lnTo>
                  <a:pt x="1734" y="2220"/>
                </a:lnTo>
                <a:lnTo>
                  <a:pt x="1739" y="2206"/>
                </a:lnTo>
                <a:lnTo>
                  <a:pt x="1743" y="2191"/>
                </a:lnTo>
                <a:lnTo>
                  <a:pt x="1745" y="2176"/>
                </a:lnTo>
                <a:lnTo>
                  <a:pt x="1746" y="2160"/>
                </a:lnTo>
                <a:lnTo>
                  <a:pt x="1746" y="156"/>
                </a:lnTo>
                <a:lnTo>
                  <a:pt x="1746" y="156"/>
                </a:lnTo>
                <a:lnTo>
                  <a:pt x="1745" y="140"/>
                </a:lnTo>
                <a:lnTo>
                  <a:pt x="1743" y="124"/>
                </a:lnTo>
                <a:lnTo>
                  <a:pt x="1739" y="110"/>
                </a:lnTo>
                <a:lnTo>
                  <a:pt x="1734" y="95"/>
                </a:lnTo>
                <a:lnTo>
                  <a:pt x="1727" y="81"/>
                </a:lnTo>
                <a:lnTo>
                  <a:pt x="1719" y="68"/>
                </a:lnTo>
                <a:lnTo>
                  <a:pt x="1710" y="56"/>
                </a:lnTo>
                <a:lnTo>
                  <a:pt x="1700" y="45"/>
                </a:lnTo>
                <a:lnTo>
                  <a:pt x="1689" y="35"/>
                </a:lnTo>
                <a:lnTo>
                  <a:pt x="1676" y="26"/>
                </a:lnTo>
                <a:lnTo>
                  <a:pt x="1664" y="18"/>
                </a:lnTo>
                <a:lnTo>
                  <a:pt x="1650" y="12"/>
                </a:lnTo>
                <a:lnTo>
                  <a:pt x="1636" y="7"/>
                </a:lnTo>
                <a:lnTo>
                  <a:pt x="1621" y="3"/>
                </a:lnTo>
                <a:lnTo>
                  <a:pt x="1606" y="0"/>
                </a:lnTo>
                <a:lnTo>
                  <a:pt x="1590" y="0"/>
                </a:lnTo>
                <a:lnTo>
                  <a:pt x="1590" y="0"/>
                </a:lnTo>
                <a:close/>
                <a:moveTo>
                  <a:pt x="1648" y="2160"/>
                </a:moveTo>
                <a:lnTo>
                  <a:pt x="1648" y="2160"/>
                </a:lnTo>
                <a:lnTo>
                  <a:pt x="1648" y="2166"/>
                </a:lnTo>
                <a:lnTo>
                  <a:pt x="1647" y="2172"/>
                </a:lnTo>
                <a:lnTo>
                  <a:pt x="1644" y="2183"/>
                </a:lnTo>
                <a:lnTo>
                  <a:pt x="1638" y="2193"/>
                </a:lnTo>
                <a:lnTo>
                  <a:pt x="1631" y="2201"/>
                </a:lnTo>
                <a:lnTo>
                  <a:pt x="1622" y="2208"/>
                </a:lnTo>
                <a:lnTo>
                  <a:pt x="1612" y="2214"/>
                </a:lnTo>
                <a:lnTo>
                  <a:pt x="1602" y="2217"/>
                </a:lnTo>
                <a:lnTo>
                  <a:pt x="1596" y="2218"/>
                </a:lnTo>
                <a:lnTo>
                  <a:pt x="1590" y="2218"/>
                </a:lnTo>
                <a:lnTo>
                  <a:pt x="156" y="2218"/>
                </a:lnTo>
                <a:lnTo>
                  <a:pt x="156" y="2218"/>
                </a:lnTo>
                <a:lnTo>
                  <a:pt x="150" y="2218"/>
                </a:lnTo>
                <a:lnTo>
                  <a:pt x="144" y="2217"/>
                </a:lnTo>
                <a:lnTo>
                  <a:pt x="133" y="2214"/>
                </a:lnTo>
                <a:lnTo>
                  <a:pt x="123" y="2208"/>
                </a:lnTo>
                <a:lnTo>
                  <a:pt x="114" y="2201"/>
                </a:lnTo>
                <a:lnTo>
                  <a:pt x="107" y="2193"/>
                </a:lnTo>
                <a:lnTo>
                  <a:pt x="102" y="2183"/>
                </a:lnTo>
                <a:lnTo>
                  <a:pt x="98" y="2172"/>
                </a:lnTo>
                <a:lnTo>
                  <a:pt x="97" y="2166"/>
                </a:lnTo>
                <a:lnTo>
                  <a:pt x="97" y="2160"/>
                </a:lnTo>
                <a:lnTo>
                  <a:pt x="97" y="1958"/>
                </a:lnTo>
                <a:lnTo>
                  <a:pt x="1648" y="1958"/>
                </a:lnTo>
                <a:lnTo>
                  <a:pt x="1648" y="2160"/>
                </a:lnTo>
                <a:close/>
                <a:moveTo>
                  <a:pt x="1648" y="1861"/>
                </a:moveTo>
                <a:lnTo>
                  <a:pt x="97" y="1861"/>
                </a:lnTo>
                <a:lnTo>
                  <a:pt x="97" y="156"/>
                </a:lnTo>
                <a:lnTo>
                  <a:pt x="97" y="156"/>
                </a:lnTo>
                <a:lnTo>
                  <a:pt x="97" y="150"/>
                </a:lnTo>
                <a:lnTo>
                  <a:pt x="98" y="144"/>
                </a:lnTo>
                <a:lnTo>
                  <a:pt x="102" y="133"/>
                </a:lnTo>
                <a:lnTo>
                  <a:pt x="107" y="123"/>
                </a:lnTo>
                <a:lnTo>
                  <a:pt x="114" y="114"/>
                </a:lnTo>
                <a:lnTo>
                  <a:pt x="123" y="107"/>
                </a:lnTo>
                <a:lnTo>
                  <a:pt x="133" y="102"/>
                </a:lnTo>
                <a:lnTo>
                  <a:pt x="144" y="98"/>
                </a:lnTo>
                <a:lnTo>
                  <a:pt x="150" y="97"/>
                </a:lnTo>
                <a:lnTo>
                  <a:pt x="156" y="97"/>
                </a:lnTo>
                <a:lnTo>
                  <a:pt x="1590" y="97"/>
                </a:lnTo>
                <a:lnTo>
                  <a:pt x="1590" y="97"/>
                </a:lnTo>
                <a:lnTo>
                  <a:pt x="1596" y="97"/>
                </a:lnTo>
                <a:lnTo>
                  <a:pt x="1602" y="98"/>
                </a:lnTo>
                <a:lnTo>
                  <a:pt x="1612" y="102"/>
                </a:lnTo>
                <a:lnTo>
                  <a:pt x="1622" y="107"/>
                </a:lnTo>
                <a:lnTo>
                  <a:pt x="1631" y="114"/>
                </a:lnTo>
                <a:lnTo>
                  <a:pt x="1638" y="123"/>
                </a:lnTo>
                <a:lnTo>
                  <a:pt x="1644" y="133"/>
                </a:lnTo>
                <a:lnTo>
                  <a:pt x="1647" y="144"/>
                </a:lnTo>
                <a:lnTo>
                  <a:pt x="1648" y="150"/>
                </a:lnTo>
                <a:lnTo>
                  <a:pt x="1648" y="156"/>
                </a:lnTo>
                <a:lnTo>
                  <a:pt x="1648" y="18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 descr="computer icon" title="computer icon"/>
          <p:cNvGrpSpPr>
            <a:grpSpLocks noChangeAspect="1"/>
          </p:cNvGrpSpPr>
          <p:nvPr/>
        </p:nvGrpSpPr>
        <p:grpSpPr>
          <a:xfrm>
            <a:off x="1750717" y="2915467"/>
            <a:ext cx="432874" cy="365760"/>
            <a:chOff x="1750717" y="2915467"/>
            <a:chExt cx="432874" cy="365760"/>
          </a:xfrm>
          <a:solidFill>
            <a:schemeClr val="tx1"/>
          </a:solidFill>
        </p:grpSpPr>
        <p:sp>
          <p:nvSpPr>
            <p:cNvPr id="1757" name="Freeform 30" descr=" " title=" "/>
            <p:cNvSpPr>
              <a:spLocks noEditPoints="1"/>
            </p:cNvSpPr>
            <p:nvPr/>
          </p:nvSpPr>
          <p:spPr bwMode="auto">
            <a:xfrm>
              <a:off x="1750717" y="2915467"/>
              <a:ext cx="432874" cy="365760"/>
            </a:xfrm>
            <a:custGeom>
              <a:avLst/>
              <a:gdLst>
                <a:gd name="T0" fmla="*/ 178 w 3483"/>
                <a:gd name="T1" fmla="*/ 1 h 2943"/>
                <a:gd name="T2" fmla="*/ 104 w 3483"/>
                <a:gd name="T3" fmla="*/ 24 h 2943"/>
                <a:gd name="T4" fmla="*/ 45 w 3483"/>
                <a:gd name="T5" fmla="*/ 72 h 2943"/>
                <a:gd name="T6" fmla="*/ 9 w 3483"/>
                <a:gd name="T7" fmla="*/ 139 h 2943"/>
                <a:gd name="T8" fmla="*/ 0 w 3483"/>
                <a:gd name="T9" fmla="*/ 2290 h 2943"/>
                <a:gd name="T10" fmla="*/ 9 w 3483"/>
                <a:gd name="T11" fmla="*/ 2348 h 2943"/>
                <a:gd name="T12" fmla="*/ 45 w 3483"/>
                <a:gd name="T13" fmla="*/ 2415 h 2943"/>
                <a:gd name="T14" fmla="*/ 104 w 3483"/>
                <a:gd name="T15" fmla="*/ 2464 h 2943"/>
                <a:gd name="T16" fmla="*/ 178 w 3483"/>
                <a:gd name="T17" fmla="*/ 2487 h 2943"/>
                <a:gd name="T18" fmla="*/ 970 w 3483"/>
                <a:gd name="T19" fmla="*/ 2819 h 2943"/>
                <a:gd name="T20" fmla="*/ 934 w 3483"/>
                <a:gd name="T21" fmla="*/ 2829 h 2943"/>
                <a:gd name="T22" fmla="*/ 909 w 3483"/>
                <a:gd name="T23" fmla="*/ 2867 h 2943"/>
                <a:gd name="T24" fmla="*/ 912 w 3483"/>
                <a:gd name="T25" fmla="*/ 2906 h 2943"/>
                <a:gd name="T26" fmla="*/ 945 w 3483"/>
                <a:gd name="T27" fmla="*/ 2938 h 2943"/>
                <a:gd name="T28" fmla="*/ 2513 w 3483"/>
                <a:gd name="T29" fmla="*/ 2943 h 2943"/>
                <a:gd name="T30" fmla="*/ 2558 w 3483"/>
                <a:gd name="T31" fmla="*/ 2926 h 2943"/>
                <a:gd name="T32" fmla="*/ 2575 w 3483"/>
                <a:gd name="T33" fmla="*/ 2881 h 2943"/>
                <a:gd name="T34" fmla="*/ 2565 w 3483"/>
                <a:gd name="T35" fmla="*/ 2846 h 2943"/>
                <a:gd name="T36" fmla="*/ 2526 w 3483"/>
                <a:gd name="T37" fmla="*/ 2821 h 2943"/>
                <a:gd name="T38" fmla="*/ 3285 w 3483"/>
                <a:gd name="T39" fmla="*/ 2488 h 2943"/>
                <a:gd name="T40" fmla="*/ 3345 w 3483"/>
                <a:gd name="T41" fmla="*/ 2479 h 2943"/>
                <a:gd name="T42" fmla="*/ 3412 w 3483"/>
                <a:gd name="T43" fmla="*/ 2442 h 2943"/>
                <a:gd name="T44" fmla="*/ 3459 w 3483"/>
                <a:gd name="T45" fmla="*/ 2384 h 2943"/>
                <a:gd name="T46" fmla="*/ 3482 w 3483"/>
                <a:gd name="T47" fmla="*/ 2309 h 2943"/>
                <a:gd name="T48" fmla="*/ 3482 w 3483"/>
                <a:gd name="T49" fmla="*/ 178 h 2943"/>
                <a:gd name="T50" fmla="*/ 3459 w 3483"/>
                <a:gd name="T51" fmla="*/ 104 h 2943"/>
                <a:gd name="T52" fmla="*/ 3412 w 3483"/>
                <a:gd name="T53" fmla="*/ 45 h 2943"/>
                <a:gd name="T54" fmla="*/ 3344 w 3483"/>
                <a:gd name="T55" fmla="*/ 9 h 2943"/>
                <a:gd name="T56" fmla="*/ 3285 w 3483"/>
                <a:gd name="T57" fmla="*/ 0 h 2943"/>
                <a:gd name="T58" fmla="*/ 1395 w 3483"/>
                <a:gd name="T59" fmla="*/ 2488 h 2943"/>
                <a:gd name="T60" fmla="*/ 3360 w 3483"/>
                <a:gd name="T61" fmla="*/ 2290 h 2943"/>
                <a:gd name="T62" fmla="*/ 3357 w 3483"/>
                <a:gd name="T63" fmla="*/ 2312 h 2943"/>
                <a:gd name="T64" fmla="*/ 3343 w 3483"/>
                <a:gd name="T65" fmla="*/ 2338 h 2943"/>
                <a:gd name="T66" fmla="*/ 3321 w 3483"/>
                <a:gd name="T67" fmla="*/ 2356 h 2943"/>
                <a:gd name="T68" fmla="*/ 3293 w 3483"/>
                <a:gd name="T69" fmla="*/ 2365 h 2943"/>
                <a:gd name="T70" fmla="*/ 190 w 3483"/>
                <a:gd name="T71" fmla="*/ 2365 h 2943"/>
                <a:gd name="T72" fmla="*/ 162 w 3483"/>
                <a:gd name="T73" fmla="*/ 2356 h 2943"/>
                <a:gd name="T74" fmla="*/ 140 w 3483"/>
                <a:gd name="T75" fmla="*/ 2338 h 2943"/>
                <a:gd name="T76" fmla="*/ 126 w 3483"/>
                <a:gd name="T77" fmla="*/ 2312 h 2943"/>
                <a:gd name="T78" fmla="*/ 123 w 3483"/>
                <a:gd name="T79" fmla="*/ 1851 h 2943"/>
                <a:gd name="T80" fmla="*/ 3285 w 3483"/>
                <a:gd name="T81" fmla="*/ 123 h 2943"/>
                <a:gd name="T82" fmla="*/ 3315 w 3483"/>
                <a:gd name="T83" fmla="*/ 130 h 2943"/>
                <a:gd name="T84" fmla="*/ 3338 w 3483"/>
                <a:gd name="T85" fmla="*/ 145 h 2943"/>
                <a:gd name="T86" fmla="*/ 3355 w 3483"/>
                <a:gd name="T87" fmla="*/ 169 h 2943"/>
                <a:gd name="T88" fmla="*/ 3360 w 3483"/>
                <a:gd name="T89" fmla="*/ 198 h 2943"/>
                <a:gd name="T90" fmla="*/ 123 w 3483"/>
                <a:gd name="T91" fmla="*/ 198 h 2943"/>
                <a:gd name="T92" fmla="*/ 130 w 3483"/>
                <a:gd name="T93" fmla="*/ 169 h 2943"/>
                <a:gd name="T94" fmla="*/ 145 w 3483"/>
                <a:gd name="T95" fmla="*/ 145 h 2943"/>
                <a:gd name="T96" fmla="*/ 168 w 3483"/>
                <a:gd name="T97" fmla="*/ 130 h 2943"/>
                <a:gd name="T98" fmla="*/ 198 w 3483"/>
                <a:gd name="T99" fmla="*/ 123 h 2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83" h="2943">
                  <a:moveTo>
                    <a:pt x="3285" y="0"/>
                  </a:moveTo>
                  <a:lnTo>
                    <a:pt x="198" y="0"/>
                  </a:lnTo>
                  <a:lnTo>
                    <a:pt x="198" y="0"/>
                  </a:lnTo>
                  <a:lnTo>
                    <a:pt x="178" y="1"/>
                  </a:lnTo>
                  <a:lnTo>
                    <a:pt x="158" y="4"/>
                  </a:lnTo>
                  <a:lnTo>
                    <a:pt x="139" y="9"/>
                  </a:lnTo>
                  <a:lnTo>
                    <a:pt x="121" y="15"/>
                  </a:lnTo>
                  <a:lnTo>
                    <a:pt x="104" y="24"/>
                  </a:lnTo>
                  <a:lnTo>
                    <a:pt x="87" y="34"/>
                  </a:lnTo>
                  <a:lnTo>
                    <a:pt x="72" y="45"/>
                  </a:lnTo>
                  <a:lnTo>
                    <a:pt x="58" y="58"/>
                  </a:lnTo>
                  <a:lnTo>
                    <a:pt x="45" y="72"/>
                  </a:lnTo>
                  <a:lnTo>
                    <a:pt x="33" y="88"/>
                  </a:lnTo>
                  <a:lnTo>
                    <a:pt x="24" y="104"/>
                  </a:lnTo>
                  <a:lnTo>
                    <a:pt x="15" y="121"/>
                  </a:lnTo>
                  <a:lnTo>
                    <a:pt x="9" y="139"/>
                  </a:lnTo>
                  <a:lnTo>
                    <a:pt x="4" y="158"/>
                  </a:lnTo>
                  <a:lnTo>
                    <a:pt x="1" y="178"/>
                  </a:lnTo>
                  <a:lnTo>
                    <a:pt x="0" y="198"/>
                  </a:lnTo>
                  <a:lnTo>
                    <a:pt x="0" y="2290"/>
                  </a:lnTo>
                  <a:lnTo>
                    <a:pt x="0" y="2290"/>
                  </a:lnTo>
                  <a:lnTo>
                    <a:pt x="1" y="2309"/>
                  </a:lnTo>
                  <a:lnTo>
                    <a:pt x="4" y="2330"/>
                  </a:lnTo>
                  <a:lnTo>
                    <a:pt x="9" y="2348"/>
                  </a:lnTo>
                  <a:lnTo>
                    <a:pt x="15" y="2367"/>
                  </a:lnTo>
                  <a:lnTo>
                    <a:pt x="24" y="2384"/>
                  </a:lnTo>
                  <a:lnTo>
                    <a:pt x="33" y="2400"/>
                  </a:lnTo>
                  <a:lnTo>
                    <a:pt x="45" y="2415"/>
                  </a:lnTo>
                  <a:lnTo>
                    <a:pt x="58" y="2429"/>
                  </a:lnTo>
                  <a:lnTo>
                    <a:pt x="72" y="2442"/>
                  </a:lnTo>
                  <a:lnTo>
                    <a:pt x="87" y="2454"/>
                  </a:lnTo>
                  <a:lnTo>
                    <a:pt x="104" y="2464"/>
                  </a:lnTo>
                  <a:lnTo>
                    <a:pt x="121" y="2473"/>
                  </a:lnTo>
                  <a:lnTo>
                    <a:pt x="139" y="2479"/>
                  </a:lnTo>
                  <a:lnTo>
                    <a:pt x="158" y="2483"/>
                  </a:lnTo>
                  <a:lnTo>
                    <a:pt x="178" y="2487"/>
                  </a:lnTo>
                  <a:lnTo>
                    <a:pt x="198" y="2488"/>
                  </a:lnTo>
                  <a:lnTo>
                    <a:pt x="1272" y="2488"/>
                  </a:lnTo>
                  <a:lnTo>
                    <a:pt x="1272" y="2819"/>
                  </a:lnTo>
                  <a:lnTo>
                    <a:pt x="970" y="2819"/>
                  </a:lnTo>
                  <a:lnTo>
                    <a:pt x="970" y="2819"/>
                  </a:lnTo>
                  <a:lnTo>
                    <a:pt x="957" y="2821"/>
                  </a:lnTo>
                  <a:lnTo>
                    <a:pt x="945" y="2824"/>
                  </a:lnTo>
                  <a:lnTo>
                    <a:pt x="934" y="2829"/>
                  </a:lnTo>
                  <a:lnTo>
                    <a:pt x="925" y="2836"/>
                  </a:lnTo>
                  <a:lnTo>
                    <a:pt x="918" y="2846"/>
                  </a:lnTo>
                  <a:lnTo>
                    <a:pt x="912" y="2855"/>
                  </a:lnTo>
                  <a:lnTo>
                    <a:pt x="909" y="2867"/>
                  </a:lnTo>
                  <a:lnTo>
                    <a:pt x="908" y="2881"/>
                  </a:lnTo>
                  <a:lnTo>
                    <a:pt x="908" y="2881"/>
                  </a:lnTo>
                  <a:lnTo>
                    <a:pt x="909" y="2894"/>
                  </a:lnTo>
                  <a:lnTo>
                    <a:pt x="912" y="2906"/>
                  </a:lnTo>
                  <a:lnTo>
                    <a:pt x="918" y="2916"/>
                  </a:lnTo>
                  <a:lnTo>
                    <a:pt x="925" y="2926"/>
                  </a:lnTo>
                  <a:lnTo>
                    <a:pt x="934" y="2932"/>
                  </a:lnTo>
                  <a:lnTo>
                    <a:pt x="945" y="2938"/>
                  </a:lnTo>
                  <a:lnTo>
                    <a:pt x="957" y="2941"/>
                  </a:lnTo>
                  <a:lnTo>
                    <a:pt x="970" y="2943"/>
                  </a:lnTo>
                  <a:lnTo>
                    <a:pt x="2513" y="2943"/>
                  </a:lnTo>
                  <a:lnTo>
                    <a:pt x="2513" y="2943"/>
                  </a:lnTo>
                  <a:lnTo>
                    <a:pt x="2526" y="2941"/>
                  </a:lnTo>
                  <a:lnTo>
                    <a:pt x="2538" y="2938"/>
                  </a:lnTo>
                  <a:lnTo>
                    <a:pt x="2549" y="2932"/>
                  </a:lnTo>
                  <a:lnTo>
                    <a:pt x="2558" y="2926"/>
                  </a:lnTo>
                  <a:lnTo>
                    <a:pt x="2565" y="2916"/>
                  </a:lnTo>
                  <a:lnTo>
                    <a:pt x="2571" y="2906"/>
                  </a:lnTo>
                  <a:lnTo>
                    <a:pt x="2574" y="2894"/>
                  </a:lnTo>
                  <a:lnTo>
                    <a:pt x="2575" y="2881"/>
                  </a:lnTo>
                  <a:lnTo>
                    <a:pt x="2575" y="2881"/>
                  </a:lnTo>
                  <a:lnTo>
                    <a:pt x="2574" y="2867"/>
                  </a:lnTo>
                  <a:lnTo>
                    <a:pt x="2571" y="2855"/>
                  </a:lnTo>
                  <a:lnTo>
                    <a:pt x="2565" y="2846"/>
                  </a:lnTo>
                  <a:lnTo>
                    <a:pt x="2558" y="2836"/>
                  </a:lnTo>
                  <a:lnTo>
                    <a:pt x="2549" y="2829"/>
                  </a:lnTo>
                  <a:lnTo>
                    <a:pt x="2538" y="2824"/>
                  </a:lnTo>
                  <a:lnTo>
                    <a:pt x="2526" y="2821"/>
                  </a:lnTo>
                  <a:lnTo>
                    <a:pt x="2513" y="2819"/>
                  </a:lnTo>
                  <a:lnTo>
                    <a:pt x="2212" y="2819"/>
                  </a:lnTo>
                  <a:lnTo>
                    <a:pt x="2212" y="2488"/>
                  </a:lnTo>
                  <a:lnTo>
                    <a:pt x="3285" y="2488"/>
                  </a:lnTo>
                  <a:lnTo>
                    <a:pt x="3285" y="2488"/>
                  </a:lnTo>
                  <a:lnTo>
                    <a:pt x="3306" y="2487"/>
                  </a:lnTo>
                  <a:lnTo>
                    <a:pt x="3325" y="2483"/>
                  </a:lnTo>
                  <a:lnTo>
                    <a:pt x="3345" y="2479"/>
                  </a:lnTo>
                  <a:lnTo>
                    <a:pt x="3362" y="2473"/>
                  </a:lnTo>
                  <a:lnTo>
                    <a:pt x="3379" y="2464"/>
                  </a:lnTo>
                  <a:lnTo>
                    <a:pt x="3396" y="2454"/>
                  </a:lnTo>
                  <a:lnTo>
                    <a:pt x="3412" y="2442"/>
                  </a:lnTo>
                  <a:lnTo>
                    <a:pt x="3426" y="2429"/>
                  </a:lnTo>
                  <a:lnTo>
                    <a:pt x="3438" y="2415"/>
                  </a:lnTo>
                  <a:lnTo>
                    <a:pt x="3450" y="2400"/>
                  </a:lnTo>
                  <a:lnTo>
                    <a:pt x="3459" y="2384"/>
                  </a:lnTo>
                  <a:lnTo>
                    <a:pt x="3468" y="2367"/>
                  </a:lnTo>
                  <a:lnTo>
                    <a:pt x="3474" y="2348"/>
                  </a:lnTo>
                  <a:lnTo>
                    <a:pt x="3480" y="2330"/>
                  </a:lnTo>
                  <a:lnTo>
                    <a:pt x="3482" y="2309"/>
                  </a:lnTo>
                  <a:lnTo>
                    <a:pt x="3483" y="2290"/>
                  </a:lnTo>
                  <a:lnTo>
                    <a:pt x="3483" y="198"/>
                  </a:lnTo>
                  <a:lnTo>
                    <a:pt x="3483" y="198"/>
                  </a:lnTo>
                  <a:lnTo>
                    <a:pt x="3482" y="178"/>
                  </a:lnTo>
                  <a:lnTo>
                    <a:pt x="3480" y="158"/>
                  </a:lnTo>
                  <a:lnTo>
                    <a:pt x="3474" y="139"/>
                  </a:lnTo>
                  <a:lnTo>
                    <a:pt x="3468" y="121"/>
                  </a:lnTo>
                  <a:lnTo>
                    <a:pt x="3459" y="104"/>
                  </a:lnTo>
                  <a:lnTo>
                    <a:pt x="3450" y="88"/>
                  </a:lnTo>
                  <a:lnTo>
                    <a:pt x="3438" y="72"/>
                  </a:lnTo>
                  <a:lnTo>
                    <a:pt x="3426" y="58"/>
                  </a:lnTo>
                  <a:lnTo>
                    <a:pt x="3412" y="45"/>
                  </a:lnTo>
                  <a:lnTo>
                    <a:pt x="3396" y="34"/>
                  </a:lnTo>
                  <a:lnTo>
                    <a:pt x="3379" y="24"/>
                  </a:lnTo>
                  <a:lnTo>
                    <a:pt x="3362" y="15"/>
                  </a:lnTo>
                  <a:lnTo>
                    <a:pt x="3344" y="9"/>
                  </a:lnTo>
                  <a:lnTo>
                    <a:pt x="3325" y="4"/>
                  </a:lnTo>
                  <a:lnTo>
                    <a:pt x="3306" y="1"/>
                  </a:lnTo>
                  <a:lnTo>
                    <a:pt x="3285" y="0"/>
                  </a:lnTo>
                  <a:lnTo>
                    <a:pt x="3285" y="0"/>
                  </a:lnTo>
                  <a:close/>
                  <a:moveTo>
                    <a:pt x="2089" y="2488"/>
                  </a:moveTo>
                  <a:lnTo>
                    <a:pt x="2089" y="2819"/>
                  </a:lnTo>
                  <a:lnTo>
                    <a:pt x="1395" y="2819"/>
                  </a:lnTo>
                  <a:lnTo>
                    <a:pt x="1395" y="2488"/>
                  </a:lnTo>
                  <a:lnTo>
                    <a:pt x="2089" y="2488"/>
                  </a:lnTo>
                  <a:close/>
                  <a:moveTo>
                    <a:pt x="123" y="1851"/>
                  </a:moveTo>
                  <a:lnTo>
                    <a:pt x="3360" y="1851"/>
                  </a:lnTo>
                  <a:lnTo>
                    <a:pt x="3360" y="2290"/>
                  </a:lnTo>
                  <a:lnTo>
                    <a:pt x="3360" y="2290"/>
                  </a:lnTo>
                  <a:lnTo>
                    <a:pt x="3360" y="2298"/>
                  </a:lnTo>
                  <a:lnTo>
                    <a:pt x="3359" y="2305"/>
                  </a:lnTo>
                  <a:lnTo>
                    <a:pt x="3357" y="2312"/>
                  </a:lnTo>
                  <a:lnTo>
                    <a:pt x="3355" y="2319"/>
                  </a:lnTo>
                  <a:lnTo>
                    <a:pt x="3351" y="2326"/>
                  </a:lnTo>
                  <a:lnTo>
                    <a:pt x="3347" y="2331"/>
                  </a:lnTo>
                  <a:lnTo>
                    <a:pt x="3343" y="2338"/>
                  </a:lnTo>
                  <a:lnTo>
                    <a:pt x="3338" y="2343"/>
                  </a:lnTo>
                  <a:lnTo>
                    <a:pt x="3333" y="2347"/>
                  </a:lnTo>
                  <a:lnTo>
                    <a:pt x="3328" y="2352"/>
                  </a:lnTo>
                  <a:lnTo>
                    <a:pt x="3321" y="2356"/>
                  </a:lnTo>
                  <a:lnTo>
                    <a:pt x="3315" y="2358"/>
                  </a:lnTo>
                  <a:lnTo>
                    <a:pt x="3308" y="2361"/>
                  </a:lnTo>
                  <a:lnTo>
                    <a:pt x="3301" y="2363"/>
                  </a:lnTo>
                  <a:lnTo>
                    <a:pt x="3293" y="2365"/>
                  </a:lnTo>
                  <a:lnTo>
                    <a:pt x="3285" y="2365"/>
                  </a:lnTo>
                  <a:lnTo>
                    <a:pt x="198" y="2365"/>
                  </a:lnTo>
                  <a:lnTo>
                    <a:pt x="198" y="2365"/>
                  </a:lnTo>
                  <a:lnTo>
                    <a:pt x="190" y="2365"/>
                  </a:lnTo>
                  <a:lnTo>
                    <a:pt x="182" y="2363"/>
                  </a:lnTo>
                  <a:lnTo>
                    <a:pt x="176" y="2361"/>
                  </a:lnTo>
                  <a:lnTo>
                    <a:pt x="168" y="2358"/>
                  </a:lnTo>
                  <a:lnTo>
                    <a:pt x="162" y="2356"/>
                  </a:lnTo>
                  <a:lnTo>
                    <a:pt x="157" y="2352"/>
                  </a:lnTo>
                  <a:lnTo>
                    <a:pt x="150" y="2347"/>
                  </a:lnTo>
                  <a:lnTo>
                    <a:pt x="145" y="2343"/>
                  </a:lnTo>
                  <a:lnTo>
                    <a:pt x="140" y="2338"/>
                  </a:lnTo>
                  <a:lnTo>
                    <a:pt x="136" y="2331"/>
                  </a:lnTo>
                  <a:lnTo>
                    <a:pt x="133" y="2326"/>
                  </a:lnTo>
                  <a:lnTo>
                    <a:pt x="130" y="2319"/>
                  </a:lnTo>
                  <a:lnTo>
                    <a:pt x="126" y="2312"/>
                  </a:lnTo>
                  <a:lnTo>
                    <a:pt x="125" y="2305"/>
                  </a:lnTo>
                  <a:lnTo>
                    <a:pt x="124" y="2298"/>
                  </a:lnTo>
                  <a:lnTo>
                    <a:pt x="123" y="2290"/>
                  </a:lnTo>
                  <a:lnTo>
                    <a:pt x="123" y="1851"/>
                  </a:lnTo>
                  <a:lnTo>
                    <a:pt x="123" y="1851"/>
                  </a:lnTo>
                  <a:close/>
                  <a:moveTo>
                    <a:pt x="198" y="123"/>
                  </a:moveTo>
                  <a:lnTo>
                    <a:pt x="3285" y="123"/>
                  </a:lnTo>
                  <a:lnTo>
                    <a:pt x="3285" y="123"/>
                  </a:lnTo>
                  <a:lnTo>
                    <a:pt x="3293" y="123"/>
                  </a:lnTo>
                  <a:lnTo>
                    <a:pt x="3301" y="125"/>
                  </a:lnTo>
                  <a:lnTo>
                    <a:pt x="3308" y="126"/>
                  </a:lnTo>
                  <a:lnTo>
                    <a:pt x="3315" y="130"/>
                  </a:lnTo>
                  <a:lnTo>
                    <a:pt x="3321" y="132"/>
                  </a:lnTo>
                  <a:lnTo>
                    <a:pt x="3328" y="136"/>
                  </a:lnTo>
                  <a:lnTo>
                    <a:pt x="3333" y="141"/>
                  </a:lnTo>
                  <a:lnTo>
                    <a:pt x="3338" y="145"/>
                  </a:lnTo>
                  <a:lnTo>
                    <a:pt x="3343" y="150"/>
                  </a:lnTo>
                  <a:lnTo>
                    <a:pt x="3347" y="157"/>
                  </a:lnTo>
                  <a:lnTo>
                    <a:pt x="3351" y="162"/>
                  </a:lnTo>
                  <a:lnTo>
                    <a:pt x="3355" y="169"/>
                  </a:lnTo>
                  <a:lnTo>
                    <a:pt x="3357" y="176"/>
                  </a:lnTo>
                  <a:lnTo>
                    <a:pt x="3359" y="183"/>
                  </a:lnTo>
                  <a:lnTo>
                    <a:pt x="3360" y="190"/>
                  </a:lnTo>
                  <a:lnTo>
                    <a:pt x="3360" y="198"/>
                  </a:lnTo>
                  <a:lnTo>
                    <a:pt x="3360" y="1728"/>
                  </a:lnTo>
                  <a:lnTo>
                    <a:pt x="123" y="1728"/>
                  </a:lnTo>
                  <a:lnTo>
                    <a:pt x="123" y="198"/>
                  </a:lnTo>
                  <a:lnTo>
                    <a:pt x="123" y="198"/>
                  </a:lnTo>
                  <a:lnTo>
                    <a:pt x="124" y="190"/>
                  </a:lnTo>
                  <a:lnTo>
                    <a:pt x="125" y="183"/>
                  </a:lnTo>
                  <a:lnTo>
                    <a:pt x="126" y="176"/>
                  </a:lnTo>
                  <a:lnTo>
                    <a:pt x="130" y="169"/>
                  </a:lnTo>
                  <a:lnTo>
                    <a:pt x="133" y="162"/>
                  </a:lnTo>
                  <a:lnTo>
                    <a:pt x="136" y="157"/>
                  </a:lnTo>
                  <a:lnTo>
                    <a:pt x="140" y="150"/>
                  </a:lnTo>
                  <a:lnTo>
                    <a:pt x="145" y="145"/>
                  </a:lnTo>
                  <a:lnTo>
                    <a:pt x="150" y="141"/>
                  </a:lnTo>
                  <a:lnTo>
                    <a:pt x="157" y="136"/>
                  </a:lnTo>
                  <a:lnTo>
                    <a:pt x="162" y="132"/>
                  </a:lnTo>
                  <a:lnTo>
                    <a:pt x="168" y="130"/>
                  </a:lnTo>
                  <a:lnTo>
                    <a:pt x="176" y="126"/>
                  </a:lnTo>
                  <a:lnTo>
                    <a:pt x="182" y="125"/>
                  </a:lnTo>
                  <a:lnTo>
                    <a:pt x="190" y="123"/>
                  </a:lnTo>
                  <a:lnTo>
                    <a:pt x="198" y="123"/>
                  </a:lnTo>
                  <a:lnTo>
                    <a:pt x="19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8" name="Freeform 31" descr=" " title=" "/>
            <p:cNvSpPr>
              <a:spLocks/>
            </p:cNvSpPr>
            <p:nvPr/>
          </p:nvSpPr>
          <p:spPr bwMode="auto">
            <a:xfrm>
              <a:off x="1954291" y="3163781"/>
              <a:ext cx="25726" cy="26845"/>
            </a:xfrm>
            <a:custGeom>
              <a:avLst/>
              <a:gdLst>
                <a:gd name="T0" fmla="*/ 107 w 213"/>
                <a:gd name="T1" fmla="*/ 215 h 215"/>
                <a:gd name="T2" fmla="*/ 132 w 213"/>
                <a:gd name="T3" fmla="*/ 213 h 215"/>
                <a:gd name="T4" fmla="*/ 154 w 213"/>
                <a:gd name="T5" fmla="*/ 209 h 215"/>
                <a:gd name="T6" fmla="*/ 172 w 213"/>
                <a:gd name="T7" fmla="*/ 200 h 215"/>
                <a:gd name="T8" fmla="*/ 187 w 213"/>
                <a:gd name="T9" fmla="*/ 188 h 215"/>
                <a:gd name="T10" fmla="*/ 199 w 213"/>
                <a:gd name="T11" fmla="*/ 174 h 215"/>
                <a:gd name="T12" fmla="*/ 207 w 213"/>
                <a:gd name="T13" fmla="*/ 156 h 215"/>
                <a:gd name="T14" fmla="*/ 212 w 213"/>
                <a:gd name="T15" fmla="*/ 133 h 215"/>
                <a:gd name="T16" fmla="*/ 213 w 213"/>
                <a:gd name="T17" fmla="*/ 108 h 215"/>
                <a:gd name="T18" fmla="*/ 213 w 213"/>
                <a:gd name="T19" fmla="*/ 94 h 215"/>
                <a:gd name="T20" fmla="*/ 210 w 213"/>
                <a:gd name="T21" fmla="*/ 72 h 215"/>
                <a:gd name="T22" fmla="*/ 204 w 213"/>
                <a:gd name="T23" fmla="*/ 51 h 215"/>
                <a:gd name="T24" fmla="*/ 194 w 213"/>
                <a:gd name="T25" fmla="*/ 35 h 215"/>
                <a:gd name="T26" fmla="*/ 180 w 213"/>
                <a:gd name="T27" fmla="*/ 21 h 215"/>
                <a:gd name="T28" fmla="*/ 164 w 213"/>
                <a:gd name="T29" fmla="*/ 11 h 215"/>
                <a:gd name="T30" fmla="*/ 143 w 213"/>
                <a:gd name="T31" fmla="*/ 5 h 215"/>
                <a:gd name="T32" fmla="*/ 119 w 213"/>
                <a:gd name="T33" fmla="*/ 1 h 215"/>
                <a:gd name="T34" fmla="*/ 107 w 213"/>
                <a:gd name="T35" fmla="*/ 0 h 215"/>
                <a:gd name="T36" fmla="*/ 82 w 213"/>
                <a:gd name="T37" fmla="*/ 2 h 215"/>
                <a:gd name="T38" fmla="*/ 60 w 213"/>
                <a:gd name="T39" fmla="*/ 7 h 215"/>
                <a:gd name="T40" fmla="*/ 42 w 213"/>
                <a:gd name="T41" fmla="*/ 15 h 215"/>
                <a:gd name="T42" fmla="*/ 27 w 213"/>
                <a:gd name="T43" fmla="*/ 27 h 215"/>
                <a:gd name="T44" fmla="*/ 15 w 213"/>
                <a:gd name="T45" fmla="*/ 42 h 215"/>
                <a:gd name="T46" fmla="*/ 6 w 213"/>
                <a:gd name="T47" fmla="*/ 61 h 215"/>
                <a:gd name="T48" fmla="*/ 2 w 213"/>
                <a:gd name="T49" fmla="*/ 82 h 215"/>
                <a:gd name="T50" fmla="*/ 0 w 213"/>
                <a:gd name="T51" fmla="*/ 108 h 215"/>
                <a:gd name="T52" fmla="*/ 0 w 213"/>
                <a:gd name="T53" fmla="*/ 121 h 215"/>
                <a:gd name="T54" fmla="*/ 3 w 213"/>
                <a:gd name="T55" fmla="*/ 145 h 215"/>
                <a:gd name="T56" fmla="*/ 9 w 213"/>
                <a:gd name="T57" fmla="*/ 166 h 215"/>
                <a:gd name="T58" fmla="*/ 20 w 213"/>
                <a:gd name="T59" fmla="*/ 182 h 215"/>
                <a:gd name="T60" fmla="*/ 33 w 213"/>
                <a:gd name="T61" fmla="*/ 195 h 215"/>
                <a:gd name="T62" fmla="*/ 49 w 213"/>
                <a:gd name="T63" fmla="*/ 205 h 215"/>
                <a:gd name="T64" fmla="*/ 70 w 213"/>
                <a:gd name="T65" fmla="*/ 211 h 215"/>
                <a:gd name="T66" fmla="*/ 94 w 213"/>
                <a:gd name="T67" fmla="*/ 214 h 215"/>
                <a:gd name="T68" fmla="*/ 107 w 213"/>
                <a:gd name="T6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3" h="215">
                  <a:moveTo>
                    <a:pt x="107" y="215"/>
                  </a:moveTo>
                  <a:lnTo>
                    <a:pt x="107" y="215"/>
                  </a:lnTo>
                  <a:lnTo>
                    <a:pt x="119" y="214"/>
                  </a:lnTo>
                  <a:lnTo>
                    <a:pt x="132" y="213"/>
                  </a:lnTo>
                  <a:lnTo>
                    <a:pt x="143" y="211"/>
                  </a:lnTo>
                  <a:lnTo>
                    <a:pt x="154" y="209"/>
                  </a:lnTo>
                  <a:lnTo>
                    <a:pt x="164" y="205"/>
                  </a:lnTo>
                  <a:lnTo>
                    <a:pt x="172" y="200"/>
                  </a:lnTo>
                  <a:lnTo>
                    <a:pt x="181" y="195"/>
                  </a:lnTo>
                  <a:lnTo>
                    <a:pt x="187" y="188"/>
                  </a:lnTo>
                  <a:lnTo>
                    <a:pt x="194" y="182"/>
                  </a:lnTo>
                  <a:lnTo>
                    <a:pt x="199" y="174"/>
                  </a:lnTo>
                  <a:lnTo>
                    <a:pt x="204" y="166"/>
                  </a:lnTo>
                  <a:lnTo>
                    <a:pt x="207" y="156"/>
                  </a:lnTo>
                  <a:lnTo>
                    <a:pt x="210" y="145"/>
                  </a:lnTo>
                  <a:lnTo>
                    <a:pt x="212" y="133"/>
                  </a:lnTo>
                  <a:lnTo>
                    <a:pt x="213" y="121"/>
                  </a:lnTo>
                  <a:lnTo>
                    <a:pt x="213" y="108"/>
                  </a:lnTo>
                  <a:lnTo>
                    <a:pt x="213" y="108"/>
                  </a:lnTo>
                  <a:lnTo>
                    <a:pt x="213" y="94"/>
                  </a:lnTo>
                  <a:lnTo>
                    <a:pt x="212" y="82"/>
                  </a:lnTo>
                  <a:lnTo>
                    <a:pt x="210" y="72"/>
                  </a:lnTo>
                  <a:lnTo>
                    <a:pt x="207" y="61"/>
                  </a:lnTo>
                  <a:lnTo>
                    <a:pt x="204" y="51"/>
                  </a:lnTo>
                  <a:lnTo>
                    <a:pt x="199" y="42"/>
                  </a:lnTo>
                  <a:lnTo>
                    <a:pt x="194" y="35"/>
                  </a:lnTo>
                  <a:lnTo>
                    <a:pt x="187" y="27"/>
                  </a:lnTo>
                  <a:lnTo>
                    <a:pt x="180" y="21"/>
                  </a:lnTo>
                  <a:lnTo>
                    <a:pt x="172" y="15"/>
                  </a:lnTo>
                  <a:lnTo>
                    <a:pt x="164" y="11"/>
                  </a:lnTo>
                  <a:lnTo>
                    <a:pt x="154" y="8"/>
                  </a:lnTo>
                  <a:lnTo>
                    <a:pt x="143" y="5"/>
                  </a:lnTo>
                  <a:lnTo>
                    <a:pt x="132" y="2"/>
                  </a:lnTo>
                  <a:lnTo>
                    <a:pt x="119" y="1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4" y="1"/>
                  </a:lnTo>
                  <a:lnTo>
                    <a:pt x="82" y="2"/>
                  </a:lnTo>
                  <a:lnTo>
                    <a:pt x="70" y="5"/>
                  </a:lnTo>
                  <a:lnTo>
                    <a:pt x="60" y="7"/>
                  </a:lnTo>
                  <a:lnTo>
                    <a:pt x="50" y="11"/>
                  </a:lnTo>
                  <a:lnTo>
                    <a:pt x="42" y="15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15" y="42"/>
                  </a:lnTo>
                  <a:lnTo>
                    <a:pt x="10" y="51"/>
                  </a:lnTo>
                  <a:lnTo>
                    <a:pt x="6" y="61"/>
                  </a:lnTo>
                  <a:lnTo>
                    <a:pt x="3" y="72"/>
                  </a:lnTo>
                  <a:lnTo>
                    <a:pt x="2" y="82"/>
                  </a:lnTo>
                  <a:lnTo>
                    <a:pt x="0" y="94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2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9" y="166"/>
                  </a:lnTo>
                  <a:lnTo>
                    <a:pt x="15" y="174"/>
                  </a:lnTo>
                  <a:lnTo>
                    <a:pt x="20" y="182"/>
                  </a:lnTo>
                  <a:lnTo>
                    <a:pt x="26" y="188"/>
                  </a:lnTo>
                  <a:lnTo>
                    <a:pt x="33" y="195"/>
                  </a:lnTo>
                  <a:lnTo>
                    <a:pt x="41" y="200"/>
                  </a:lnTo>
                  <a:lnTo>
                    <a:pt x="49" y="205"/>
                  </a:lnTo>
                  <a:lnTo>
                    <a:pt x="59" y="209"/>
                  </a:lnTo>
                  <a:lnTo>
                    <a:pt x="70" y="211"/>
                  </a:lnTo>
                  <a:lnTo>
                    <a:pt x="81" y="213"/>
                  </a:lnTo>
                  <a:lnTo>
                    <a:pt x="94" y="214"/>
                  </a:lnTo>
                  <a:lnTo>
                    <a:pt x="107" y="215"/>
                  </a:lnTo>
                  <a:lnTo>
                    <a:pt x="107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 descr="database icon" title="database icon"/>
          <p:cNvGrpSpPr>
            <a:grpSpLocks noChangeAspect="1"/>
          </p:cNvGrpSpPr>
          <p:nvPr/>
        </p:nvGrpSpPr>
        <p:grpSpPr>
          <a:xfrm>
            <a:off x="2411817" y="2938327"/>
            <a:ext cx="303504" cy="320040"/>
            <a:chOff x="2411817" y="2938327"/>
            <a:chExt cx="303504" cy="320040"/>
          </a:xfrm>
          <a:solidFill>
            <a:schemeClr val="tx1"/>
          </a:solidFill>
        </p:grpSpPr>
        <p:sp>
          <p:nvSpPr>
            <p:cNvPr id="1753" name="Freeform 58" descr=" " title=" "/>
            <p:cNvSpPr>
              <a:spLocks noEditPoints="1"/>
            </p:cNvSpPr>
            <p:nvPr/>
          </p:nvSpPr>
          <p:spPr bwMode="auto">
            <a:xfrm>
              <a:off x="2411817" y="2938327"/>
              <a:ext cx="303504" cy="130351"/>
            </a:xfrm>
            <a:custGeom>
              <a:avLst/>
              <a:gdLst>
                <a:gd name="T0" fmla="*/ 1107 w 2808"/>
                <a:gd name="T1" fmla="*/ 9 h 1206"/>
                <a:gd name="T2" fmla="*/ 657 w 2808"/>
                <a:gd name="T3" fmla="*/ 47 h 1206"/>
                <a:gd name="T4" fmla="*/ 325 w 2808"/>
                <a:gd name="T5" fmla="*/ 110 h 1206"/>
                <a:gd name="T6" fmla="*/ 131 w 2808"/>
                <a:gd name="T7" fmla="*/ 182 h 1206"/>
                <a:gd name="T8" fmla="*/ 47 w 2808"/>
                <a:gd name="T9" fmla="*/ 245 h 1206"/>
                <a:gd name="T10" fmla="*/ 11 w 2808"/>
                <a:gd name="T11" fmla="*/ 281 h 1206"/>
                <a:gd name="T12" fmla="*/ 1 w 2808"/>
                <a:gd name="T13" fmla="*/ 329 h 1206"/>
                <a:gd name="T14" fmla="*/ 11 w 2808"/>
                <a:gd name="T15" fmla="*/ 885 h 1206"/>
                <a:gd name="T16" fmla="*/ 54 w 2808"/>
                <a:gd name="T17" fmla="*/ 967 h 1206"/>
                <a:gd name="T18" fmla="*/ 153 w 2808"/>
                <a:gd name="T19" fmla="*/ 1034 h 1206"/>
                <a:gd name="T20" fmla="*/ 322 w 2808"/>
                <a:gd name="T21" fmla="*/ 1095 h 1206"/>
                <a:gd name="T22" fmla="*/ 687 w 2808"/>
                <a:gd name="T23" fmla="*/ 1162 h 1206"/>
                <a:gd name="T24" fmla="*/ 1166 w 2808"/>
                <a:gd name="T25" fmla="*/ 1199 h 1206"/>
                <a:gd name="T26" fmla="*/ 1559 w 2808"/>
                <a:gd name="T27" fmla="*/ 1202 h 1206"/>
                <a:gd name="T28" fmla="*/ 2066 w 2808"/>
                <a:gd name="T29" fmla="*/ 1169 h 1206"/>
                <a:gd name="T30" fmla="*/ 2439 w 2808"/>
                <a:gd name="T31" fmla="*/ 1109 h 1206"/>
                <a:gd name="T32" fmla="*/ 2643 w 2808"/>
                <a:gd name="T33" fmla="*/ 1043 h 1206"/>
                <a:gd name="T34" fmla="*/ 2751 w 2808"/>
                <a:gd name="T35" fmla="*/ 980 h 1206"/>
                <a:gd name="T36" fmla="*/ 2805 w 2808"/>
                <a:gd name="T37" fmla="*/ 900 h 1206"/>
                <a:gd name="T38" fmla="*/ 2805 w 2808"/>
                <a:gd name="T39" fmla="*/ 305 h 1206"/>
                <a:gd name="T40" fmla="*/ 2751 w 2808"/>
                <a:gd name="T41" fmla="*/ 226 h 1206"/>
                <a:gd name="T42" fmla="*/ 2643 w 2808"/>
                <a:gd name="T43" fmla="*/ 161 h 1206"/>
                <a:gd name="T44" fmla="*/ 2439 w 2808"/>
                <a:gd name="T45" fmla="*/ 96 h 1206"/>
                <a:gd name="T46" fmla="*/ 2066 w 2808"/>
                <a:gd name="T47" fmla="*/ 36 h 1206"/>
                <a:gd name="T48" fmla="*/ 1559 w 2808"/>
                <a:gd name="T49" fmla="*/ 2 h 1206"/>
                <a:gd name="T50" fmla="*/ 1476 w 2808"/>
                <a:gd name="T51" fmla="*/ 136 h 1206"/>
                <a:gd name="T52" fmla="*/ 2102 w 2808"/>
                <a:gd name="T53" fmla="*/ 175 h 1206"/>
                <a:gd name="T54" fmla="*/ 2531 w 2808"/>
                <a:gd name="T55" fmla="*/ 261 h 1206"/>
                <a:gd name="T56" fmla="*/ 2639 w 2808"/>
                <a:gd name="T57" fmla="*/ 307 h 1206"/>
                <a:gd name="T58" fmla="*/ 2633 w 2808"/>
                <a:gd name="T59" fmla="*/ 343 h 1206"/>
                <a:gd name="T60" fmla="*/ 2521 w 2808"/>
                <a:gd name="T61" fmla="*/ 391 h 1206"/>
                <a:gd name="T62" fmla="*/ 2117 w 2808"/>
                <a:gd name="T63" fmla="*/ 474 h 1206"/>
                <a:gd name="T64" fmla="*/ 1670 w 2808"/>
                <a:gd name="T65" fmla="*/ 512 h 1206"/>
                <a:gd name="T66" fmla="*/ 1333 w 2808"/>
                <a:gd name="T67" fmla="*/ 517 h 1206"/>
                <a:gd name="T68" fmla="*/ 706 w 2808"/>
                <a:gd name="T69" fmla="*/ 478 h 1206"/>
                <a:gd name="T70" fmla="*/ 278 w 2808"/>
                <a:gd name="T71" fmla="*/ 391 h 1206"/>
                <a:gd name="T72" fmla="*/ 169 w 2808"/>
                <a:gd name="T73" fmla="*/ 345 h 1206"/>
                <a:gd name="T74" fmla="*/ 175 w 2808"/>
                <a:gd name="T75" fmla="*/ 309 h 1206"/>
                <a:gd name="T76" fmla="*/ 288 w 2808"/>
                <a:gd name="T77" fmla="*/ 261 h 1206"/>
                <a:gd name="T78" fmla="*/ 692 w 2808"/>
                <a:gd name="T79" fmla="*/ 178 h 1206"/>
                <a:gd name="T80" fmla="*/ 1140 w 2808"/>
                <a:gd name="T81" fmla="*/ 141 h 1206"/>
                <a:gd name="T82" fmla="*/ 2673 w 2808"/>
                <a:gd name="T83" fmla="*/ 868 h 1206"/>
                <a:gd name="T84" fmla="*/ 2626 w 2808"/>
                <a:gd name="T85" fmla="*/ 905 h 1206"/>
                <a:gd name="T86" fmla="*/ 2494 w 2808"/>
                <a:gd name="T87" fmla="*/ 955 h 1206"/>
                <a:gd name="T88" fmla="*/ 2143 w 2808"/>
                <a:gd name="T89" fmla="*/ 1024 h 1206"/>
                <a:gd name="T90" fmla="*/ 1813 w 2808"/>
                <a:gd name="T91" fmla="*/ 1057 h 1206"/>
                <a:gd name="T92" fmla="*/ 1408 w 2808"/>
                <a:gd name="T93" fmla="*/ 1069 h 1206"/>
                <a:gd name="T94" fmla="*/ 1067 w 2808"/>
                <a:gd name="T95" fmla="*/ 1061 h 1206"/>
                <a:gd name="T96" fmla="*/ 724 w 2808"/>
                <a:gd name="T97" fmla="*/ 1031 h 1206"/>
                <a:gd name="T98" fmla="*/ 354 w 2808"/>
                <a:gd name="T99" fmla="*/ 964 h 1206"/>
                <a:gd name="T100" fmla="*/ 207 w 2808"/>
                <a:gd name="T101" fmla="*/ 913 h 1206"/>
                <a:gd name="T102" fmla="*/ 144 w 2808"/>
                <a:gd name="T103" fmla="*/ 868 h 1206"/>
                <a:gd name="T104" fmla="*/ 296 w 2808"/>
                <a:gd name="T105" fmla="*/ 537 h 1206"/>
                <a:gd name="T106" fmla="*/ 581 w 2808"/>
                <a:gd name="T107" fmla="*/ 596 h 1206"/>
                <a:gd name="T108" fmla="*/ 1075 w 2808"/>
                <a:gd name="T109" fmla="*/ 643 h 1206"/>
                <a:gd name="T110" fmla="*/ 1454 w 2808"/>
                <a:gd name="T111" fmla="*/ 652 h 1206"/>
                <a:gd name="T112" fmla="*/ 2031 w 2808"/>
                <a:gd name="T113" fmla="*/ 619 h 1206"/>
                <a:gd name="T114" fmla="*/ 2387 w 2808"/>
                <a:gd name="T115" fmla="*/ 566 h 1206"/>
                <a:gd name="T116" fmla="*/ 2640 w 2808"/>
                <a:gd name="T117" fmla="*/ 488 h 1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08" h="1206">
                  <a:moveTo>
                    <a:pt x="1408" y="0"/>
                  </a:moveTo>
                  <a:lnTo>
                    <a:pt x="1408" y="0"/>
                  </a:lnTo>
                  <a:lnTo>
                    <a:pt x="1342" y="1"/>
                  </a:lnTo>
                  <a:lnTo>
                    <a:pt x="1279" y="2"/>
                  </a:lnTo>
                  <a:lnTo>
                    <a:pt x="1199" y="4"/>
                  </a:lnTo>
                  <a:lnTo>
                    <a:pt x="1107" y="9"/>
                  </a:lnTo>
                  <a:lnTo>
                    <a:pt x="1003" y="14"/>
                  </a:lnTo>
                  <a:lnTo>
                    <a:pt x="891" y="22"/>
                  </a:lnTo>
                  <a:lnTo>
                    <a:pt x="834" y="28"/>
                  </a:lnTo>
                  <a:lnTo>
                    <a:pt x="775" y="33"/>
                  </a:lnTo>
                  <a:lnTo>
                    <a:pt x="717" y="39"/>
                  </a:lnTo>
                  <a:lnTo>
                    <a:pt x="657" y="47"/>
                  </a:lnTo>
                  <a:lnTo>
                    <a:pt x="599" y="55"/>
                  </a:lnTo>
                  <a:lnTo>
                    <a:pt x="542" y="64"/>
                  </a:lnTo>
                  <a:lnTo>
                    <a:pt x="485" y="75"/>
                  </a:lnTo>
                  <a:lnTo>
                    <a:pt x="430" y="85"/>
                  </a:lnTo>
                  <a:lnTo>
                    <a:pt x="376" y="97"/>
                  </a:lnTo>
                  <a:lnTo>
                    <a:pt x="325" y="110"/>
                  </a:lnTo>
                  <a:lnTo>
                    <a:pt x="276" y="124"/>
                  </a:lnTo>
                  <a:lnTo>
                    <a:pt x="230" y="140"/>
                  </a:lnTo>
                  <a:lnTo>
                    <a:pt x="188" y="156"/>
                  </a:lnTo>
                  <a:lnTo>
                    <a:pt x="168" y="164"/>
                  </a:lnTo>
                  <a:lnTo>
                    <a:pt x="149" y="174"/>
                  </a:lnTo>
                  <a:lnTo>
                    <a:pt x="131" y="182"/>
                  </a:lnTo>
                  <a:lnTo>
                    <a:pt x="114" y="192"/>
                  </a:lnTo>
                  <a:lnTo>
                    <a:pt x="99" y="203"/>
                  </a:lnTo>
                  <a:lnTo>
                    <a:pt x="84" y="212"/>
                  </a:lnTo>
                  <a:lnTo>
                    <a:pt x="70" y="223"/>
                  </a:lnTo>
                  <a:lnTo>
                    <a:pt x="57" y="234"/>
                  </a:lnTo>
                  <a:lnTo>
                    <a:pt x="47" y="245"/>
                  </a:lnTo>
                  <a:lnTo>
                    <a:pt x="37" y="257"/>
                  </a:lnTo>
                  <a:lnTo>
                    <a:pt x="37" y="257"/>
                  </a:lnTo>
                  <a:lnTo>
                    <a:pt x="30" y="262"/>
                  </a:lnTo>
                  <a:lnTo>
                    <a:pt x="22" y="268"/>
                  </a:lnTo>
                  <a:lnTo>
                    <a:pt x="16" y="274"/>
                  </a:lnTo>
                  <a:lnTo>
                    <a:pt x="11" y="281"/>
                  </a:lnTo>
                  <a:lnTo>
                    <a:pt x="6" y="290"/>
                  </a:lnTo>
                  <a:lnTo>
                    <a:pt x="3" y="298"/>
                  </a:lnTo>
                  <a:lnTo>
                    <a:pt x="1" y="308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1" y="329"/>
                  </a:lnTo>
                  <a:lnTo>
                    <a:pt x="2" y="340"/>
                  </a:lnTo>
                  <a:lnTo>
                    <a:pt x="5" y="352"/>
                  </a:lnTo>
                  <a:lnTo>
                    <a:pt x="10" y="362"/>
                  </a:lnTo>
                  <a:lnTo>
                    <a:pt x="10" y="870"/>
                  </a:lnTo>
                  <a:lnTo>
                    <a:pt x="10" y="870"/>
                  </a:lnTo>
                  <a:lnTo>
                    <a:pt x="11" y="885"/>
                  </a:lnTo>
                  <a:lnTo>
                    <a:pt x="13" y="900"/>
                  </a:lnTo>
                  <a:lnTo>
                    <a:pt x="18" y="915"/>
                  </a:lnTo>
                  <a:lnTo>
                    <a:pt x="24" y="928"/>
                  </a:lnTo>
                  <a:lnTo>
                    <a:pt x="33" y="941"/>
                  </a:lnTo>
                  <a:lnTo>
                    <a:pt x="42" y="955"/>
                  </a:lnTo>
                  <a:lnTo>
                    <a:pt x="54" y="967"/>
                  </a:lnTo>
                  <a:lnTo>
                    <a:pt x="67" y="980"/>
                  </a:lnTo>
                  <a:lnTo>
                    <a:pt x="82" y="991"/>
                  </a:lnTo>
                  <a:lnTo>
                    <a:pt x="98" y="1002"/>
                  </a:lnTo>
                  <a:lnTo>
                    <a:pt x="115" y="1014"/>
                  </a:lnTo>
                  <a:lnTo>
                    <a:pt x="134" y="1024"/>
                  </a:lnTo>
                  <a:lnTo>
                    <a:pt x="153" y="1034"/>
                  </a:lnTo>
                  <a:lnTo>
                    <a:pt x="174" y="1043"/>
                  </a:lnTo>
                  <a:lnTo>
                    <a:pt x="196" y="1053"/>
                  </a:lnTo>
                  <a:lnTo>
                    <a:pt x="220" y="1062"/>
                  </a:lnTo>
                  <a:lnTo>
                    <a:pt x="244" y="1070"/>
                  </a:lnTo>
                  <a:lnTo>
                    <a:pt x="270" y="1079"/>
                  </a:lnTo>
                  <a:lnTo>
                    <a:pt x="322" y="1095"/>
                  </a:lnTo>
                  <a:lnTo>
                    <a:pt x="378" y="1109"/>
                  </a:lnTo>
                  <a:lnTo>
                    <a:pt x="436" y="1121"/>
                  </a:lnTo>
                  <a:lnTo>
                    <a:pt x="498" y="1133"/>
                  </a:lnTo>
                  <a:lnTo>
                    <a:pt x="560" y="1144"/>
                  </a:lnTo>
                  <a:lnTo>
                    <a:pt x="623" y="1153"/>
                  </a:lnTo>
                  <a:lnTo>
                    <a:pt x="687" y="1162"/>
                  </a:lnTo>
                  <a:lnTo>
                    <a:pt x="752" y="1169"/>
                  </a:lnTo>
                  <a:lnTo>
                    <a:pt x="816" y="1176"/>
                  </a:lnTo>
                  <a:lnTo>
                    <a:pt x="879" y="1181"/>
                  </a:lnTo>
                  <a:lnTo>
                    <a:pt x="941" y="1186"/>
                  </a:lnTo>
                  <a:lnTo>
                    <a:pt x="1059" y="1194"/>
                  </a:lnTo>
                  <a:lnTo>
                    <a:pt x="1166" y="1199"/>
                  </a:lnTo>
                  <a:lnTo>
                    <a:pt x="1259" y="1202"/>
                  </a:lnTo>
                  <a:lnTo>
                    <a:pt x="1332" y="1204"/>
                  </a:lnTo>
                  <a:lnTo>
                    <a:pt x="1408" y="1206"/>
                  </a:lnTo>
                  <a:lnTo>
                    <a:pt x="1408" y="1206"/>
                  </a:lnTo>
                  <a:lnTo>
                    <a:pt x="1485" y="1204"/>
                  </a:lnTo>
                  <a:lnTo>
                    <a:pt x="1559" y="1202"/>
                  </a:lnTo>
                  <a:lnTo>
                    <a:pt x="1651" y="1199"/>
                  </a:lnTo>
                  <a:lnTo>
                    <a:pt x="1759" y="1194"/>
                  </a:lnTo>
                  <a:lnTo>
                    <a:pt x="1877" y="1186"/>
                  </a:lnTo>
                  <a:lnTo>
                    <a:pt x="1938" y="1181"/>
                  </a:lnTo>
                  <a:lnTo>
                    <a:pt x="2002" y="1176"/>
                  </a:lnTo>
                  <a:lnTo>
                    <a:pt x="2066" y="1169"/>
                  </a:lnTo>
                  <a:lnTo>
                    <a:pt x="2129" y="1162"/>
                  </a:lnTo>
                  <a:lnTo>
                    <a:pt x="2194" y="1153"/>
                  </a:lnTo>
                  <a:lnTo>
                    <a:pt x="2258" y="1144"/>
                  </a:lnTo>
                  <a:lnTo>
                    <a:pt x="2319" y="1133"/>
                  </a:lnTo>
                  <a:lnTo>
                    <a:pt x="2380" y="1121"/>
                  </a:lnTo>
                  <a:lnTo>
                    <a:pt x="2439" y="1109"/>
                  </a:lnTo>
                  <a:lnTo>
                    <a:pt x="2495" y="1095"/>
                  </a:lnTo>
                  <a:lnTo>
                    <a:pt x="2548" y="1079"/>
                  </a:lnTo>
                  <a:lnTo>
                    <a:pt x="2573" y="1070"/>
                  </a:lnTo>
                  <a:lnTo>
                    <a:pt x="2598" y="1062"/>
                  </a:lnTo>
                  <a:lnTo>
                    <a:pt x="2621" y="1053"/>
                  </a:lnTo>
                  <a:lnTo>
                    <a:pt x="2643" y="1043"/>
                  </a:lnTo>
                  <a:lnTo>
                    <a:pt x="2664" y="1034"/>
                  </a:lnTo>
                  <a:lnTo>
                    <a:pt x="2684" y="1024"/>
                  </a:lnTo>
                  <a:lnTo>
                    <a:pt x="2703" y="1014"/>
                  </a:lnTo>
                  <a:lnTo>
                    <a:pt x="2720" y="1002"/>
                  </a:lnTo>
                  <a:lnTo>
                    <a:pt x="2736" y="991"/>
                  </a:lnTo>
                  <a:lnTo>
                    <a:pt x="2751" y="980"/>
                  </a:lnTo>
                  <a:lnTo>
                    <a:pt x="2763" y="967"/>
                  </a:lnTo>
                  <a:lnTo>
                    <a:pt x="2775" y="955"/>
                  </a:lnTo>
                  <a:lnTo>
                    <a:pt x="2785" y="941"/>
                  </a:lnTo>
                  <a:lnTo>
                    <a:pt x="2793" y="928"/>
                  </a:lnTo>
                  <a:lnTo>
                    <a:pt x="2800" y="915"/>
                  </a:lnTo>
                  <a:lnTo>
                    <a:pt x="2805" y="900"/>
                  </a:lnTo>
                  <a:lnTo>
                    <a:pt x="2807" y="885"/>
                  </a:lnTo>
                  <a:lnTo>
                    <a:pt x="2808" y="870"/>
                  </a:lnTo>
                  <a:lnTo>
                    <a:pt x="2808" y="335"/>
                  </a:lnTo>
                  <a:lnTo>
                    <a:pt x="2808" y="335"/>
                  </a:lnTo>
                  <a:lnTo>
                    <a:pt x="2807" y="320"/>
                  </a:lnTo>
                  <a:lnTo>
                    <a:pt x="2805" y="305"/>
                  </a:lnTo>
                  <a:lnTo>
                    <a:pt x="2800" y="291"/>
                  </a:lnTo>
                  <a:lnTo>
                    <a:pt x="2793" y="277"/>
                  </a:lnTo>
                  <a:lnTo>
                    <a:pt x="2785" y="263"/>
                  </a:lnTo>
                  <a:lnTo>
                    <a:pt x="2775" y="250"/>
                  </a:lnTo>
                  <a:lnTo>
                    <a:pt x="2763" y="238"/>
                  </a:lnTo>
                  <a:lnTo>
                    <a:pt x="2751" y="226"/>
                  </a:lnTo>
                  <a:lnTo>
                    <a:pt x="2736" y="214"/>
                  </a:lnTo>
                  <a:lnTo>
                    <a:pt x="2720" y="203"/>
                  </a:lnTo>
                  <a:lnTo>
                    <a:pt x="2703" y="192"/>
                  </a:lnTo>
                  <a:lnTo>
                    <a:pt x="2684" y="181"/>
                  </a:lnTo>
                  <a:lnTo>
                    <a:pt x="2664" y="171"/>
                  </a:lnTo>
                  <a:lnTo>
                    <a:pt x="2643" y="161"/>
                  </a:lnTo>
                  <a:lnTo>
                    <a:pt x="2621" y="152"/>
                  </a:lnTo>
                  <a:lnTo>
                    <a:pt x="2598" y="143"/>
                  </a:lnTo>
                  <a:lnTo>
                    <a:pt x="2573" y="134"/>
                  </a:lnTo>
                  <a:lnTo>
                    <a:pt x="2548" y="126"/>
                  </a:lnTo>
                  <a:lnTo>
                    <a:pt x="2495" y="111"/>
                  </a:lnTo>
                  <a:lnTo>
                    <a:pt x="2439" y="96"/>
                  </a:lnTo>
                  <a:lnTo>
                    <a:pt x="2380" y="83"/>
                  </a:lnTo>
                  <a:lnTo>
                    <a:pt x="2319" y="71"/>
                  </a:lnTo>
                  <a:lnTo>
                    <a:pt x="2258" y="61"/>
                  </a:lnTo>
                  <a:lnTo>
                    <a:pt x="2194" y="52"/>
                  </a:lnTo>
                  <a:lnTo>
                    <a:pt x="2129" y="44"/>
                  </a:lnTo>
                  <a:lnTo>
                    <a:pt x="2066" y="36"/>
                  </a:lnTo>
                  <a:lnTo>
                    <a:pt x="2002" y="29"/>
                  </a:lnTo>
                  <a:lnTo>
                    <a:pt x="1938" y="23"/>
                  </a:lnTo>
                  <a:lnTo>
                    <a:pt x="1877" y="18"/>
                  </a:lnTo>
                  <a:lnTo>
                    <a:pt x="1759" y="11"/>
                  </a:lnTo>
                  <a:lnTo>
                    <a:pt x="1651" y="5"/>
                  </a:lnTo>
                  <a:lnTo>
                    <a:pt x="1559" y="2"/>
                  </a:lnTo>
                  <a:lnTo>
                    <a:pt x="1485" y="1"/>
                  </a:lnTo>
                  <a:lnTo>
                    <a:pt x="1408" y="0"/>
                  </a:lnTo>
                  <a:lnTo>
                    <a:pt x="1408" y="0"/>
                  </a:lnTo>
                  <a:close/>
                  <a:moveTo>
                    <a:pt x="1408" y="135"/>
                  </a:moveTo>
                  <a:lnTo>
                    <a:pt x="1408" y="135"/>
                  </a:lnTo>
                  <a:lnTo>
                    <a:pt x="1476" y="136"/>
                  </a:lnTo>
                  <a:lnTo>
                    <a:pt x="1542" y="137"/>
                  </a:lnTo>
                  <a:lnTo>
                    <a:pt x="1667" y="141"/>
                  </a:lnTo>
                  <a:lnTo>
                    <a:pt x="1787" y="146"/>
                  </a:lnTo>
                  <a:lnTo>
                    <a:pt x="1899" y="155"/>
                  </a:lnTo>
                  <a:lnTo>
                    <a:pt x="2004" y="164"/>
                  </a:lnTo>
                  <a:lnTo>
                    <a:pt x="2102" y="175"/>
                  </a:lnTo>
                  <a:lnTo>
                    <a:pt x="2192" y="188"/>
                  </a:lnTo>
                  <a:lnTo>
                    <a:pt x="2275" y="200"/>
                  </a:lnTo>
                  <a:lnTo>
                    <a:pt x="2350" y="215"/>
                  </a:lnTo>
                  <a:lnTo>
                    <a:pt x="2418" y="230"/>
                  </a:lnTo>
                  <a:lnTo>
                    <a:pt x="2479" y="245"/>
                  </a:lnTo>
                  <a:lnTo>
                    <a:pt x="2531" y="261"/>
                  </a:lnTo>
                  <a:lnTo>
                    <a:pt x="2554" y="269"/>
                  </a:lnTo>
                  <a:lnTo>
                    <a:pt x="2575" y="277"/>
                  </a:lnTo>
                  <a:lnTo>
                    <a:pt x="2595" y="285"/>
                  </a:lnTo>
                  <a:lnTo>
                    <a:pt x="2612" y="292"/>
                  </a:lnTo>
                  <a:lnTo>
                    <a:pt x="2626" y="300"/>
                  </a:lnTo>
                  <a:lnTo>
                    <a:pt x="2639" y="307"/>
                  </a:lnTo>
                  <a:lnTo>
                    <a:pt x="2651" y="314"/>
                  </a:lnTo>
                  <a:lnTo>
                    <a:pt x="2659" y="322"/>
                  </a:lnTo>
                  <a:lnTo>
                    <a:pt x="2659" y="322"/>
                  </a:lnTo>
                  <a:lnTo>
                    <a:pt x="2653" y="328"/>
                  </a:lnTo>
                  <a:lnTo>
                    <a:pt x="2644" y="336"/>
                  </a:lnTo>
                  <a:lnTo>
                    <a:pt x="2633" y="343"/>
                  </a:lnTo>
                  <a:lnTo>
                    <a:pt x="2620" y="352"/>
                  </a:lnTo>
                  <a:lnTo>
                    <a:pt x="2604" y="359"/>
                  </a:lnTo>
                  <a:lnTo>
                    <a:pt x="2587" y="367"/>
                  </a:lnTo>
                  <a:lnTo>
                    <a:pt x="2567" y="375"/>
                  </a:lnTo>
                  <a:lnTo>
                    <a:pt x="2545" y="384"/>
                  </a:lnTo>
                  <a:lnTo>
                    <a:pt x="2521" y="391"/>
                  </a:lnTo>
                  <a:lnTo>
                    <a:pt x="2495" y="400"/>
                  </a:lnTo>
                  <a:lnTo>
                    <a:pt x="2435" y="416"/>
                  </a:lnTo>
                  <a:lnTo>
                    <a:pt x="2368" y="432"/>
                  </a:lnTo>
                  <a:lnTo>
                    <a:pt x="2292" y="447"/>
                  </a:lnTo>
                  <a:lnTo>
                    <a:pt x="2208" y="462"/>
                  </a:lnTo>
                  <a:lnTo>
                    <a:pt x="2117" y="474"/>
                  </a:lnTo>
                  <a:lnTo>
                    <a:pt x="2016" y="486"/>
                  </a:lnTo>
                  <a:lnTo>
                    <a:pt x="1908" y="497"/>
                  </a:lnTo>
                  <a:lnTo>
                    <a:pt x="1851" y="501"/>
                  </a:lnTo>
                  <a:lnTo>
                    <a:pt x="1793" y="505"/>
                  </a:lnTo>
                  <a:lnTo>
                    <a:pt x="1732" y="508"/>
                  </a:lnTo>
                  <a:lnTo>
                    <a:pt x="1670" y="512"/>
                  </a:lnTo>
                  <a:lnTo>
                    <a:pt x="1605" y="514"/>
                  </a:lnTo>
                  <a:lnTo>
                    <a:pt x="1538" y="516"/>
                  </a:lnTo>
                  <a:lnTo>
                    <a:pt x="1470" y="517"/>
                  </a:lnTo>
                  <a:lnTo>
                    <a:pt x="1400" y="517"/>
                  </a:lnTo>
                  <a:lnTo>
                    <a:pt x="1400" y="517"/>
                  </a:lnTo>
                  <a:lnTo>
                    <a:pt x="1333" y="517"/>
                  </a:lnTo>
                  <a:lnTo>
                    <a:pt x="1267" y="516"/>
                  </a:lnTo>
                  <a:lnTo>
                    <a:pt x="1141" y="512"/>
                  </a:lnTo>
                  <a:lnTo>
                    <a:pt x="1022" y="506"/>
                  </a:lnTo>
                  <a:lnTo>
                    <a:pt x="909" y="498"/>
                  </a:lnTo>
                  <a:lnTo>
                    <a:pt x="804" y="488"/>
                  </a:lnTo>
                  <a:lnTo>
                    <a:pt x="706" y="478"/>
                  </a:lnTo>
                  <a:lnTo>
                    <a:pt x="616" y="465"/>
                  </a:lnTo>
                  <a:lnTo>
                    <a:pt x="533" y="452"/>
                  </a:lnTo>
                  <a:lnTo>
                    <a:pt x="458" y="437"/>
                  </a:lnTo>
                  <a:lnTo>
                    <a:pt x="390" y="422"/>
                  </a:lnTo>
                  <a:lnTo>
                    <a:pt x="330" y="407"/>
                  </a:lnTo>
                  <a:lnTo>
                    <a:pt x="278" y="391"/>
                  </a:lnTo>
                  <a:lnTo>
                    <a:pt x="255" y="384"/>
                  </a:lnTo>
                  <a:lnTo>
                    <a:pt x="234" y="375"/>
                  </a:lnTo>
                  <a:lnTo>
                    <a:pt x="215" y="368"/>
                  </a:lnTo>
                  <a:lnTo>
                    <a:pt x="198" y="360"/>
                  </a:lnTo>
                  <a:lnTo>
                    <a:pt x="182" y="353"/>
                  </a:lnTo>
                  <a:lnTo>
                    <a:pt x="169" y="345"/>
                  </a:lnTo>
                  <a:lnTo>
                    <a:pt x="158" y="338"/>
                  </a:lnTo>
                  <a:lnTo>
                    <a:pt x="149" y="330"/>
                  </a:lnTo>
                  <a:lnTo>
                    <a:pt x="149" y="330"/>
                  </a:lnTo>
                  <a:lnTo>
                    <a:pt x="155" y="324"/>
                  </a:lnTo>
                  <a:lnTo>
                    <a:pt x="165" y="317"/>
                  </a:lnTo>
                  <a:lnTo>
                    <a:pt x="175" y="309"/>
                  </a:lnTo>
                  <a:lnTo>
                    <a:pt x="188" y="302"/>
                  </a:lnTo>
                  <a:lnTo>
                    <a:pt x="204" y="293"/>
                  </a:lnTo>
                  <a:lnTo>
                    <a:pt x="222" y="286"/>
                  </a:lnTo>
                  <a:lnTo>
                    <a:pt x="241" y="277"/>
                  </a:lnTo>
                  <a:lnTo>
                    <a:pt x="263" y="269"/>
                  </a:lnTo>
                  <a:lnTo>
                    <a:pt x="288" y="261"/>
                  </a:lnTo>
                  <a:lnTo>
                    <a:pt x="314" y="253"/>
                  </a:lnTo>
                  <a:lnTo>
                    <a:pt x="373" y="237"/>
                  </a:lnTo>
                  <a:lnTo>
                    <a:pt x="441" y="221"/>
                  </a:lnTo>
                  <a:lnTo>
                    <a:pt x="516" y="206"/>
                  </a:lnTo>
                  <a:lnTo>
                    <a:pt x="600" y="191"/>
                  </a:lnTo>
                  <a:lnTo>
                    <a:pt x="692" y="178"/>
                  </a:lnTo>
                  <a:lnTo>
                    <a:pt x="792" y="166"/>
                  </a:lnTo>
                  <a:lnTo>
                    <a:pt x="901" y="156"/>
                  </a:lnTo>
                  <a:lnTo>
                    <a:pt x="957" y="151"/>
                  </a:lnTo>
                  <a:lnTo>
                    <a:pt x="1016" y="147"/>
                  </a:lnTo>
                  <a:lnTo>
                    <a:pt x="1077" y="144"/>
                  </a:lnTo>
                  <a:lnTo>
                    <a:pt x="1140" y="141"/>
                  </a:lnTo>
                  <a:lnTo>
                    <a:pt x="1204" y="139"/>
                  </a:lnTo>
                  <a:lnTo>
                    <a:pt x="1270" y="137"/>
                  </a:lnTo>
                  <a:lnTo>
                    <a:pt x="1338" y="136"/>
                  </a:lnTo>
                  <a:lnTo>
                    <a:pt x="1408" y="135"/>
                  </a:lnTo>
                  <a:lnTo>
                    <a:pt x="1408" y="135"/>
                  </a:lnTo>
                  <a:close/>
                  <a:moveTo>
                    <a:pt x="2673" y="868"/>
                  </a:moveTo>
                  <a:lnTo>
                    <a:pt x="2673" y="868"/>
                  </a:lnTo>
                  <a:lnTo>
                    <a:pt x="2669" y="874"/>
                  </a:lnTo>
                  <a:lnTo>
                    <a:pt x="2661" y="881"/>
                  </a:lnTo>
                  <a:lnTo>
                    <a:pt x="2652" y="889"/>
                  </a:lnTo>
                  <a:lnTo>
                    <a:pt x="2640" y="897"/>
                  </a:lnTo>
                  <a:lnTo>
                    <a:pt x="2626" y="905"/>
                  </a:lnTo>
                  <a:lnTo>
                    <a:pt x="2610" y="913"/>
                  </a:lnTo>
                  <a:lnTo>
                    <a:pt x="2591" y="921"/>
                  </a:lnTo>
                  <a:lnTo>
                    <a:pt x="2570" y="929"/>
                  </a:lnTo>
                  <a:lnTo>
                    <a:pt x="2547" y="938"/>
                  </a:lnTo>
                  <a:lnTo>
                    <a:pt x="2521" y="946"/>
                  </a:lnTo>
                  <a:lnTo>
                    <a:pt x="2494" y="955"/>
                  </a:lnTo>
                  <a:lnTo>
                    <a:pt x="2464" y="964"/>
                  </a:lnTo>
                  <a:lnTo>
                    <a:pt x="2431" y="972"/>
                  </a:lnTo>
                  <a:lnTo>
                    <a:pt x="2397" y="980"/>
                  </a:lnTo>
                  <a:lnTo>
                    <a:pt x="2321" y="996"/>
                  </a:lnTo>
                  <a:lnTo>
                    <a:pt x="2236" y="1010"/>
                  </a:lnTo>
                  <a:lnTo>
                    <a:pt x="2143" y="1024"/>
                  </a:lnTo>
                  <a:lnTo>
                    <a:pt x="2093" y="1031"/>
                  </a:lnTo>
                  <a:lnTo>
                    <a:pt x="2041" y="1037"/>
                  </a:lnTo>
                  <a:lnTo>
                    <a:pt x="1987" y="1042"/>
                  </a:lnTo>
                  <a:lnTo>
                    <a:pt x="1931" y="1048"/>
                  </a:lnTo>
                  <a:lnTo>
                    <a:pt x="1872" y="1053"/>
                  </a:lnTo>
                  <a:lnTo>
                    <a:pt x="1813" y="1057"/>
                  </a:lnTo>
                  <a:lnTo>
                    <a:pt x="1750" y="1061"/>
                  </a:lnTo>
                  <a:lnTo>
                    <a:pt x="1685" y="1064"/>
                  </a:lnTo>
                  <a:lnTo>
                    <a:pt x="1620" y="1066"/>
                  </a:lnTo>
                  <a:lnTo>
                    <a:pt x="1552" y="1068"/>
                  </a:lnTo>
                  <a:lnTo>
                    <a:pt x="1480" y="1069"/>
                  </a:lnTo>
                  <a:lnTo>
                    <a:pt x="1408" y="1069"/>
                  </a:lnTo>
                  <a:lnTo>
                    <a:pt x="1408" y="1069"/>
                  </a:lnTo>
                  <a:lnTo>
                    <a:pt x="1336" y="1069"/>
                  </a:lnTo>
                  <a:lnTo>
                    <a:pt x="1266" y="1068"/>
                  </a:lnTo>
                  <a:lnTo>
                    <a:pt x="1198" y="1066"/>
                  </a:lnTo>
                  <a:lnTo>
                    <a:pt x="1131" y="1064"/>
                  </a:lnTo>
                  <a:lnTo>
                    <a:pt x="1067" y="1061"/>
                  </a:lnTo>
                  <a:lnTo>
                    <a:pt x="1005" y="1057"/>
                  </a:lnTo>
                  <a:lnTo>
                    <a:pt x="944" y="1053"/>
                  </a:lnTo>
                  <a:lnTo>
                    <a:pt x="887" y="1048"/>
                  </a:lnTo>
                  <a:lnTo>
                    <a:pt x="831" y="1042"/>
                  </a:lnTo>
                  <a:lnTo>
                    <a:pt x="776" y="1037"/>
                  </a:lnTo>
                  <a:lnTo>
                    <a:pt x="724" y="1031"/>
                  </a:lnTo>
                  <a:lnTo>
                    <a:pt x="674" y="1024"/>
                  </a:lnTo>
                  <a:lnTo>
                    <a:pt x="581" y="1010"/>
                  </a:lnTo>
                  <a:lnTo>
                    <a:pt x="497" y="996"/>
                  </a:lnTo>
                  <a:lnTo>
                    <a:pt x="421" y="980"/>
                  </a:lnTo>
                  <a:lnTo>
                    <a:pt x="387" y="972"/>
                  </a:lnTo>
                  <a:lnTo>
                    <a:pt x="354" y="964"/>
                  </a:lnTo>
                  <a:lnTo>
                    <a:pt x="324" y="955"/>
                  </a:lnTo>
                  <a:lnTo>
                    <a:pt x="296" y="946"/>
                  </a:lnTo>
                  <a:lnTo>
                    <a:pt x="270" y="938"/>
                  </a:lnTo>
                  <a:lnTo>
                    <a:pt x="246" y="929"/>
                  </a:lnTo>
                  <a:lnTo>
                    <a:pt x="226" y="921"/>
                  </a:lnTo>
                  <a:lnTo>
                    <a:pt x="207" y="913"/>
                  </a:lnTo>
                  <a:lnTo>
                    <a:pt x="191" y="905"/>
                  </a:lnTo>
                  <a:lnTo>
                    <a:pt x="176" y="897"/>
                  </a:lnTo>
                  <a:lnTo>
                    <a:pt x="165" y="889"/>
                  </a:lnTo>
                  <a:lnTo>
                    <a:pt x="156" y="881"/>
                  </a:lnTo>
                  <a:lnTo>
                    <a:pt x="149" y="874"/>
                  </a:lnTo>
                  <a:lnTo>
                    <a:pt x="144" y="868"/>
                  </a:lnTo>
                  <a:lnTo>
                    <a:pt x="144" y="482"/>
                  </a:lnTo>
                  <a:lnTo>
                    <a:pt x="144" y="482"/>
                  </a:lnTo>
                  <a:lnTo>
                    <a:pt x="178" y="497"/>
                  </a:lnTo>
                  <a:lnTo>
                    <a:pt x="216" y="512"/>
                  </a:lnTo>
                  <a:lnTo>
                    <a:pt x="255" y="524"/>
                  </a:lnTo>
                  <a:lnTo>
                    <a:pt x="296" y="537"/>
                  </a:lnTo>
                  <a:lnTo>
                    <a:pt x="340" y="549"/>
                  </a:lnTo>
                  <a:lnTo>
                    <a:pt x="386" y="560"/>
                  </a:lnTo>
                  <a:lnTo>
                    <a:pt x="432" y="570"/>
                  </a:lnTo>
                  <a:lnTo>
                    <a:pt x="481" y="580"/>
                  </a:lnTo>
                  <a:lnTo>
                    <a:pt x="530" y="588"/>
                  </a:lnTo>
                  <a:lnTo>
                    <a:pt x="581" y="596"/>
                  </a:lnTo>
                  <a:lnTo>
                    <a:pt x="632" y="603"/>
                  </a:lnTo>
                  <a:lnTo>
                    <a:pt x="683" y="610"/>
                  </a:lnTo>
                  <a:lnTo>
                    <a:pt x="785" y="621"/>
                  </a:lnTo>
                  <a:lnTo>
                    <a:pt x="886" y="630"/>
                  </a:lnTo>
                  <a:lnTo>
                    <a:pt x="982" y="637"/>
                  </a:lnTo>
                  <a:lnTo>
                    <a:pt x="1075" y="643"/>
                  </a:lnTo>
                  <a:lnTo>
                    <a:pt x="1159" y="647"/>
                  </a:lnTo>
                  <a:lnTo>
                    <a:pt x="1233" y="649"/>
                  </a:lnTo>
                  <a:lnTo>
                    <a:pt x="1347" y="652"/>
                  </a:lnTo>
                  <a:lnTo>
                    <a:pt x="1400" y="652"/>
                  </a:lnTo>
                  <a:lnTo>
                    <a:pt x="1400" y="652"/>
                  </a:lnTo>
                  <a:lnTo>
                    <a:pt x="1454" y="652"/>
                  </a:lnTo>
                  <a:lnTo>
                    <a:pt x="1571" y="649"/>
                  </a:lnTo>
                  <a:lnTo>
                    <a:pt x="1648" y="647"/>
                  </a:lnTo>
                  <a:lnTo>
                    <a:pt x="1734" y="643"/>
                  </a:lnTo>
                  <a:lnTo>
                    <a:pt x="1829" y="636"/>
                  </a:lnTo>
                  <a:lnTo>
                    <a:pt x="1928" y="629"/>
                  </a:lnTo>
                  <a:lnTo>
                    <a:pt x="2031" y="619"/>
                  </a:lnTo>
                  <a:lnTo>
                    <a:pt x="2135" y="608"/>
                  </a:lnTo>
                  <a:lnTo>
                    <a:pt x="2187" y="600"/>
                  </a:lnTo>
                  <a:lnTo>
                    <a:pt x="2239" y="593"/>
                  </a:lnTo>
                  <a:lnTo>
                    <a:pt x="2289" y="584"/>
                  </a:lnTo>
                  <a:lnTo>
                    <a:pt x="2339" y="576"/>
                  </a:lnTo>
                  <a:lnTo>
                    <a:pt x="2387" y="566"/>
                  </a:lnTo>
                  <a:lnTo>
                    <a:pt x="2435" y="555"/>
                  </a:lnTo>
                  <a:lnTo>
                    <a:pt x="2480" y="544"/>
                  </a:lnTo>
                  <a:lnTo>
                    <a:pt x="2523" y="531"/>
                  </a:lnTo>
                  <a:lnTo>
                    <a:pt x="2565" y="518"/>
                  </a:lnTo>
                  <a:lnTo>
                    <a:pt x="2604" y="504"/>
                  </a:lnTo>
                  <a:lnTo>
                    <a:pt x="2640" y="488"/>
                  </a:lnTo>
                  <a:lnTo>
                    <a:pt x="2673" y="472"/>
                  </a:lnTo>
                  <a:lnTo>
                    <a:pt x="2673" y="868"/>
                  </a:lnTo>
                  <a:lnTo>
                    <a:pt x="2673" y="8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4" name="Freeform 59" descr=" " title=" "/>
            <p:cNvSpPr>
              <a:spLocks noEditPoints="1"/>
            </p:cNvSpPr>
            <p:nvPr/>
          </p:nvSpPr>
          <p:spPr bwMode="auto">
            <a:xfrm>
              <a:off x="2412304" y="3056031"/>
              <a:ext cx="302531" cy="107004"/>
            </a:xfrm>
            <a:custGeom>
              <a:avLst/>
              <a:gdLst>
                <a:gd name="T0" fmla="*/ 2711 w 2798"/>
                <a:gd name="T1" fmla="*/ 3 h 991"/>
                <a:gd name="T2" fmla="*/ 2668 w 2798"/>
                <a:gd name="T3" fmla="*/ 40 h 991"/>
                <a:gd name="T4" fmla="*/ 2659 w 2798"/>
                <a:gd name="T5" fmla="*/ 73 h 991"/>
                <a:gd name="T6" fmla="*/ 2600 w 2798"/>
                <a:gd name="T7" fmla="*/ 111 h 991"/>
                <a:gd name="T8" fmla="*/ 2484 w 2798"/>
                <a:gd name="T9" fmla="*/ 154 h 991"/>
                <a:gd name="T10" fmla="*/ 2227 w 2798"/>
                <a:gd name="T11" fmla="*/ 209 h 991"/>
                <a:gd name="T12" fmla="*/ 1921 w 2798"/>
                <a:gd name="T13" fmla="*/ 246 h 991"/>
                <a:gd name="T14" fmla="*/ 1610 w 2798"/>
                <a:gd name="T15" fmla="*/ 265 h 991"/>
                <a:gd name="T16" fmla="*/ 1326 w 2798"/>
                <a:gd name="T17" fmla="*/ 267 h 991"/>
                <a:gd name="T18" fmla="*/ 995 w 2798"/>
                <a:gd name="T19" fmla="*/ 255 h 991"/>
                <a:gd name="T20" fmla="*/ 714 w 2798"/>
                <a:gd name="T21" fmla="*/ 229 h 991"/>
                <a:gd name="T22" fmla="*/ 376 w 2798"/>
                <a:gd name="T23" fmla="*/ 170 h 991"/>
                <a:gd name="T24" fmla="*/ 236 w 2798"/>
                <a:gd name="T25" fmla="*/ 128 h 991"/>
                <a:gd name="T26" fmla="*/ 155 w 2798"/>
                <a:gd name="T27" fmla="*/ 88 h 991"/>
                <a:gd name="T28" fmla="*/ 133 w 2798"/>
                <a:gd name="T29" fmla="*/ 59 h 991"/>
                <a:gd name="T30" fmla="*/ 104 w 2798"/>
                <a:gd name="T31" fmla="*/ 11 h 991"/>
                <a:gd name="T32" fmla="*/ 66 w 2798"/>
                <a:gd name="T33" fmla="*/ 0 h 991"/>
                <a:gd name="T34" fmla="*/ 41 w 2798"/>
                <a:gd name="T35" fmla="*/ 6 h 991"/>
                <a:gd name="T36" fmla="*/ 7 w 2798"/>
                <a:gd name="T37" fmla="*/ 35 h 991"/>
                <a:gd name="T38" fmla="*/ 0 w 2798"/>
                <a:gd name="T39" fmla="*/ 68 h 991"/>
                <a:gd name="T40" fmla="*/ 8 w 2798"/>
                <a:gd name="T41" fmla="*/ 700 h 991"/>
                <a:gd name="T42" fmla="*/ 57 w 2798"/>
                <a:gd name="T43" fmla="*/ 765 h 991"/>
                <a:gd name="T44" fmla="*/ 143 w 2798"/>
                <a:gd name="T45" fmla="*/ 820 h 991"/>
                <a:gd name="T46" fmla="*/ 260 w 2798"/>
                <a:gd name="T47" fmla="*/ 866 h 991"/>
                <a:gd name="T48" fmla="*/ 550 w 2798"/>
                <a:gd name="T49" fmla="*/ 930 h 991"/>
                <a:gd name="T50" fmla="*/ 869 w 2798"/>
                <a:gd name="T51" fmla="*/ 968 h 991"/>
                <a:gd name="T52" fmla="*/ 1322 w 2798"/>
                <a:gd name="T53" fmla="*/ 990 h 991"/>
                <a:gd name="T54" fmla="*/ 1641 w 2798"/>
                <a:gd name="T55" fmla="*/ 985 h 991"/>
                <a:gd name="T56" fmla="*/ 2056 w 2798"/>
                <a:gd name="T57" fmla="*/ 955 h 991"/>
                <a:gd name="T58" fmla="*/ 2370 w 2798"/>
                <a:gd name="T59" fmla="*/ 908 h 991"/>
                <a:gd name="T60" fmla="*/ 2588 w 2798"/>
                <a:gd name="T61" fmla="*/ 849 h 991"/>
                <a:gd name="T62" fmla="*/ 2693 w 2798"/>
                <a:gd name="T63" fmla="*/ 800 h 991"/>
                <a:gd name="T64" fmla="*/ 2765 w 2798"/>
                <a:gd name="T65" fmla="*/ 741 h 991"/>
                <a:gd name="T66" fmla="*/ 2797 w 2798"/>
                <a:gd name="T67" fmla="*/ 672 h 991"/>
                <a:gd name="T68" fmla="*/ 2797 w 2798"/>
                <a:gd name="T69" fmla="*/ 55 h 991"/>
                <a:gd name="T70" fmla="*/ 2778 w 2798"/>
                <a:gd name="T71" fmla="*/ 20 h 991"/>
                <a:gd name="T72" fmla="*/ 2744 w 2798"/>
                <a:gd name="T73" fmla="*/ 1 h 991"/>
                <a:gd name="T74" fmla="*/ 2663 w 2798"/>
                <a:gd name="T75" fmla="*/ 654 h 991"/>
                <a:gd name="T76" fmla="*/ 2616 w 2798"/>
                <a:gd name="T77" fmla="*/ 692 h 991"/>
                <a:gd name="T78" fmla="*/ 2511 w 2798"/>
                <a:gd name="T79" fmla="*/ 734 h 991"/>
                <a:gd name="T80" fmla="*/ 2311 w 2798"/>
                <a:gd name="T81" fmla="*/ 783 h 991"/>
                <a:gd name="T82" fmla="*/ 1977 w 2798"/>
                <a:gd name="T83" fmla="*/ 829 h 991"/>
                <a:gd name="T84" fmla="*/ 1675 w 2798"/>
                <a:gd name="T85" fmla="*/ 850 h 991"/>
                <a:gd name="T86" fmla="*/ 1398 w 2798"/>
                <a:gd name="T87" fmla="*/ 856 h 991"/>
                <a:gd name="T88" fmla="*/ 1057 w 2798"/>
                <a:gd name="T89" fmla="*/ 846 h 991"/>
                <a:gd name="T90" fmla="*/ 766 w 2798"/>
                <a:gd name="T91" fmla="*/ 823 h 991"/>
                <a:gd name="T92" fmla="*/ 411 w 2798"/>
                <a:gd name="T93" fmla="*/ 767 h 991"/>
                <a:gd name="T94" fmla="*/ 260 w 2798"/>
                <a:gd name="T95" fmla="*/ 725 h 991"/>
                <a:gd name="T96" fmla="*/ 166 w 2798"/>
                <a:gd name="T97" fmla="*/ 683 h 991"/>
                <a:gd name="T98" fmla="*/ 134 w 2798"/>
                <a:gd name="T99" fmla="*/ 227 h 991"/>
                <a:gd name="T100" fmla="*/ 285 w 2798"/>
                <a:gd name="T101" fmla="*/ 285 h 991"/>
                <a:gd name="T102" fmla="*/ 520 w 2798"/>
                <a:gd name="T103" fmla="*/ 337 h 991"/>
                <a:gd name="T104" fmla="*/ 878 w 2798"/>
                <a:gd name="T105" fmla="*/ 381 h 991"/>
                <a:gd name="T106" fmla="*/ 1345 w 2798"/>
                <a:gd name="T107" fmla="*/ 403 h 991"/>
                <a:gd name="T108" fmla="*/ 1644 w 2798"/>
                <a:gd name="T109" fmla="*/ 398 h 991"/>
                <a:gd name="T110" fmla="*/ 2125 w 2798"/>
                <a:gd name="T111" fmla="*/ 359 h 991"/>
                <a:gd name="T112" fmla="*/ 2376 w 2798"/>
                <a:gd name="T113" fmla="*/ 319 h 991"/>
                <a:gd name="T114" fmla="*/ 2593 w 2798"/>
                <a:gd name="T115" fmla="*/ 258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98" h="991">
                  <a:moveTo>
                    <a:pt x="2730" y="0"/>
                  </a:moveTo>
                  <a:lnTo>
                    <a:pt x="2730" y="0"/>
                  </a:lnTo>
                  <a:lnTo>
                    <a:pt x="2724" y="0"/>
                  </a:lnTo>
                  <a:lnTo>
                    <a:pt x="2717" y="1"/>
                  </a:lnTo>
                  <a:lnTo>
                    <a:pt x="2711" y="3"/>
                  </a:lnTo>
                  <a:lnTo>
                    <a:pt x="2705" y="6"/>
                  </a:lnTo>
                  <a:lnTo>
                    <a:pt x="2694" y="11"/>
                  </a:lnTo>
                  <a:lnTo>
                    <a:pt x="2683" y="19"/>
                  </a:lnTo>
                  <a:lnTo>
                    <a:pt x="2675" y="29"/>
                  </a:lnTo>
                  <a:lnTo>
                    <a:pt x="2668" y="40"/>
                  </a:lnTo>
                  <a:lnTo>
                    <a:pt x="2665" y="52"/>
                  </a:lnTo>
                  <a:lnTo>
                    <a:pt x="2663" y="59"/>
                  </a:lnTo>
                  <a:lnTo>
                    <a:pt x="2663" y="65"/>
                  </a:lnTo>
                  <a:lnTo>
                    <a:pt x="2663" y="65"/>
                  </a:lnTo>
                  <a:lnTo>
                    <a:pt x="2659" y="73"/>
                  </a:lnTo>
                  <a:lnTo>
                    <a:pt x="2651" y="80"/>
                  </a:lnTo>
                  <a:lnTo>
                    <a:pt x="2642" y="88"/>
                  </a:lnTo>
                  <a:lnTo>
                    <a:pt x="2631" y="95"/>
                  </a:lnTo>
                  <a:lnTo>
                    <a:pt x="2616" y="104"/>
                  </a:lnTo>
                  <a:lnTo>
                    <a:pt x="2600" y="111"/>
                  </a:lnTo>
                  <a:lnTo>
                    <a:pt x="2581" y="120"/>
                  </a:lnTo>
                  <a:lnTo>
                    <a:pt x="2561" y="128"/>
                  </a:lnTo>
                  <a:lnTo>
                    <a:pt x="2538" y="137"/>
                  </a:lnTo>
                  <a:lnTo>
                    <a:pt x="2512" y="145"/>
                  </a:lnTo>
                  <a:lnTo>
                    <a:pt x="2484" y="154"/>
                  </a:lnTo>
                  <a:lnTo>
                    <a:pt x="2454" y="161"/>
                  </a:lnTo>
                  <a:lnTo>
                    <a:pt x="2421" y="170"/>
                  </a:lnTo>
                  <a:lnTo>
                    <a:pt x="2387" y="178"/>
                  </a:lnTo>
                  <a:lnTo>
                    <a:pt x="2311" y="194"/>
                  </a:lnTo>
                  <a:lnTo>
                    <a:pt x="2227" y="209"/>
                  </a:lnTo>
                  <a:lnTo>
                    <a:pt x="2133" y="223"/>
                  </a:lnTo>
                  <a:lnTo>
                    <a:pt x="2083" y="229"/>
                  </a:lnTo>
                  <a:lnTo>
                    <a:pt x="2031" y="236"/>
                  </a:lnTo>
                  <a:lnTo>
                    <a:pt x="1977" y="241"/>
                  </a:lnTo>
                  <a:lnTo>
                    <a:pt x="1921" y="246"/>
                  </a:lnTo>
                  <a:lnTo>
                    <a:pt x="1862" y="251"/>
                  </a:lnTo>
                  <a:lnTo>
                    <a:pt x="1803" y="255"/>
                  </a:lnTo>
                  <a:lnTo>
                    <a:pt x="1740" y="259"/>
                  </a:lnTo>
                  <a:lnTo>
                    <a:pt x="1676" y="261"/>
                  </a:lnTo>
                  <a:lnTo>
                    <a:pt x="1610" y="265"/>
                  </a:lnTo>
                  <a:lnTo>
                    <a:pt x="1542" y="266"/>
                  </a:lnTo>
                  <a:lnTo>
                    <a:pt x="1470" y="267"/>
                  </a:lnTo>
                  <a:lnTo>
                    <a:pt x="1398" y="268"/>
                  </a:lnTo>
                  <a:lnTo>
                    <a:pt x="1398" y="268"/>
                  </a:lnTo>
                  <a:lnTo>
                    <a:pt x="1326" y="267"/>
                  </a:lnTo>
                  <a:lnTo>
                    <a:pt x="1256" y="266"/>
                  </a:lnTo>
                  <a:lnTo>
                    <a:pt x="1188" y="265"/>
                  </a:lnTo>
                  <a:lnTo>
                    <a:pt x="1121" y="261"/>
                  </a:lnTo>
                  <a:lnTo>
                    <a:pt x="1057" y="259"/>
                  </a:lnTo>
                  <a:lnTo>
                    <a:pt x="995" y="255"/>
                  </a:lnTo>
                  <a:lnTo>
                    <a:pt x="934" y="251"/>
                  </a:lnTo>
                  <a:lnTo>
                    <a:pt x="877" y="246"/>
                  </a:lnTo>
                  <a:lnTo>
                    <a:pt x="821" y="241"/>
                  </a:lnTo>
                  <a:lnTo>
                    <a:pt x="766" y="236"/>
                  </a:lnTo>
                  <a:lnTo>
                    <a:pt x="714" y="229"/>
                  </a:lnTo>
                  <a:lnTo>
                    <a:pt x="664" y="223"/>
                  </a:lnTo>
                  <a:lnTo>
                    <a:pt x="571" y="209"/>
                  </a:lnTo>
                  <a:lnTo>
                    <a:pt x="486" y="194"/>
                  </a:lnTo>
                  <a:lnTo>
                    <a:pt x="411" y="178"/>
                  </a:lnTo>
                  <a:lnTo>
                    <a:pt x="376" y="170"/>
                  </a:lnTo>
                  <a:lnTo>
                    <a:pt x="344" y="161"/>
                  </a:lnTo>
                  <a:lnTo>
                    <a:pt x="314" y="154"/>
                  </a:lnTo>
                  <a:lnTo>
                    <a:pt x="285" y="145"/>
                  </a:lnTo>
                  <a:lnTo>
                    <a:pt x="260" y="137"/>
                  </a:lnTo>
                  <a:lnTo>
                    <a:pt x="236" y="128"/>
                  </a:lnTo>
                  <a:lnTo>
                    <a:pt x="215" y="120"/>
                  </a:lnTo>
                  <a:lnTo>
                    <a:pt x="197" y="111"/>
                  </a:lnTo>
                  <a:lnTo>
                    <a:pt x="180" y="104"/>
                  </a:lnTo>
                  <a:lnTo>
                    <a:pt x="166" y="95"/>
                  </a:lnTo>
                  <a:lnTo>
                    <a:pt x="155" y="88"/>
                  </a:lnTo>
                  <a:lnTo>
                    <a:pt x="146" y="80"/>
                  </a:lnTo>
                  <a:lnTo>
                    <a:pt x="139" y="73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3" y="59"/>
                  </a:lnTo>
                  <a:lnTo>
                    <a:pt x="132" y="52"/>
                  </a:lnTo>
                  <a:lnTo>
                    <a:pt x="128" y="40"/>
                  </a:lnTo>
                  <a:lnTo>
                    <a:pt x="122" y="29"/>
                  </a:lnTo>
                  <a:lnTo>
                    <a:pt x="114" y="19"/>
                  </a:lnTo>
                  <a:lnTo>
                    <a:pt x="104" y="11"/>
                  </a:lnTo>
                  <a:lnTo>
                    <a:pt x="93" y="6"/>
                  </a:lnTo>
                  <a:lnTo>
                    <a:pt x="87" y="3"/>
                  </a:lnTo>
                  <a:lnTo>
                    <a:pt x="80" y="1"/>
                  </a:lnTo>
                  <a:lnTo>
                    <a:pt x="74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1"/>
                  </a:lnTo>
                  <a:lnTo>
                    <a:pt x="46" y="3"/>
                  </a:lnTo>
                  <a:lnTo>
                    <a:pt x="41" y="6"/>
                  </a:lnTo>
                  <a:lnTo>
                    <a:pt x="35" y="9"/>
                  </a:lnTo>
                  <a:lnTo>
                    <a:pt x="29" y="12"/>
                  </a:lnTo>
                  <a:lnTo>
                    <a:pt x="19" y="20"/>
                  </a:lnTo>
                  <a:lnTo>
                    <a:pt x="11" y="30"/>
                  </a:lnTo>
                  <a:lnTo>
                    <a:pt x="7" y="35"/>
                  </a:lnTo>
                  <a:lnTo>
                    <a:pt x="5" y="42"/>
                  </a:lnTo>
                  <a:lnTo>
                    <a:pt x="2" y="48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68"/>
                  </a:lnTo>
                  <a:lnTo>
                    <a:pt x="0" y="656"/>
                  </a:lnTo>
                  <a:lnTo>
                    <a:pt x="0" y="656"/>
                  </a:lnTo>
                  <a:lnTo>
                    <a:pt x="1" y="672"/>
                  </a:lnTo>
                  <a:lnTo>
                    <a:pt x="3" y="687"/>
                  </a:lnTo>
                  <a:lnTo>
                    <a:pt x="8" y="700"/>
                  </a:lnTo>
                  <a:lnTo>
                    <a:pt x="14" y="714"/>
                  </a:lnTo>
                  <a:lnTo>
                    <a:pt x="23" y="728"/>
                  </a:lnTo>
                  <a:lnTo>
                    <a:pt x="32" y="741"/>
                  </a:lnTo>
                  <a:lnTo>
                    <a:pt x="44" y="754"/>
                  </a:lnTo>
                  <a:lnTo>
                    <a:pt x="57" y="765"/>
                  </a:lnTo>
                  <a:lnTo>
                    <a:pt x="72" y="777"/>
                  </a:lnTo>
                  <a:lnTo>
                    <a:pt x="88" y="789"/>
                  </a:lnTo>
                  <a:lnTo>
                    <a:pt x="105" y="800"/>
                  </a:lnTo>
                  <a:lnTo>
                    <a:pt x="124" y="810"/>
                  </a:lnTo>
                  <a:lnTo>
                    <a:pt x="143" y="820"/>
                  </a:lnTo>
                  <a:lnTo>
                    <a:pt x="164" y="831"/>
                  </a:lnTo>
                  <a:lnTo>
                    <a:pt x="186" y="839"/>
                  </a:lnTo>
                  <a:lnTo>
                    <a:pt x="210" y="849"/>
                  </a:lnTo>
                  <a:lnTo>
                    <a:pt x="234" y="857"/>
                  </a:lnTo>
                  <a:lnTo>
                    <a:pt x="260" y="866"/>
                  </a:lnTo>
                  <a:lnTo>
                    <a:pt x="312" y="881"/>
                  </a:lnTo>
                  <a:lnTo>
                    <a:pt x="368" y="894"/>
                  </a:lnTo>
                  <a:lnTo>
                    <a:pt x="426" y="908"/>
                  </a:lnTo>
                  <a:lnTo>
                    <a:pt x="488" y="920"/>
                  </a:lnTo>
                  <a:lnTo>
                    <a:pt x="550" y="930"/>
                  </a:lnTo>
                  <a:lnTo>
                    <a:pt x="613" y="939"/>
                  </a:lnTo>
                  <a:lnTo>
                    <a:pt x="677" y="948"/>
                  </a:lnTo>
                  <a:lnTo>
                    <a:pt x="742" y="955"/>
                  </a:lnTo>
                  <a:lnTo>
                    <a:pt x="806" y="962"/>
                  </a:lnTo>
                  <a:lnTo>
                    <a:pt x="869" y="968"/>
                  </a:lnTo>
                  <a:lnTo>
                    <a:pt x="931" y="972"/>
                  </a:lnTo>
                  <a:lnTo>
                    <a:pt x="1049" y="981"/>
                  </a:lnTo>
                  <a:lnTo>
                    <a:pt x="1156" y="985"/>
                  </a:lnTo>
                  <a:lnTo>
                    <a:pt x="1249" y="989"/>
                  </a:lnTo>
                  <a:lnTo>
                    <a:pt x="1322" y="990"/>
                  </a:lnTo>
                  <a:lnTo>
                    <a:pt x="1398" y="991"/>
                  </a:lnTo>
                  <a:lnTo>
                    <a:pt x="1398" y="991"/>
                  </a:lnTo>
                  <a:lnTo>
                    <a:pt x="1475" y="990"/>
                  </a:lnTo>
                  <a:lnTo>
                    <a:pt x="1549" y="989"/>
                  </a:lnTo>
                  <a:lnTo>
                    <a:pt x="1641" y="985"/>
                  </a:lnTo>
                  <a:lnTo>
                    <a:pt x="1749" y="981"/>
                  </a:lnTo>
                  <a:lnTo>
                    <a:pt x="1867" y="972"/>
                  </a:lnTo>
                  <a:lnTo>
                    <a:pt x="1928" y="968"/>
                  </a:lnTo>
                  <a:lnTo>
                    <a:pt x="1992" y="962"/>
                  </a:lnTo>
                  <a:lnTo>
                    <a:pt x="2056" y="955"/>
                  </a:lnTo>
                  <a:lnTo>
                    <a:pt x="2119" y="948"/>
                  </a:lnTo>
                  <a:lnTo>
                    <a:pt x="2184" y="939"/>
                  </a:lnTo>
                  <a:lnTo>
                    <a:pt x="2248" y="930"/>
                  </a:lnTo>
                  <a:lnTo>
                    <a:pt x="2309" y="920"/>
                  </a:lnTo>
                  <a:lnTo>
                    <a:pt x="2370" y="908"/>
                  </a:lnTo>
                  <a:lnTo>
                    <a:pt x="2429" y="894"/>
                  </a:lnTo>
                  <a:lnTo>
                    <a:pt x="2485" y="881"/>
                  </a:lnTo>
                  <a:lnTo>
                    <a:pt x="2538" y="866"/>
                  </a:lnTo>
                  <a:lnTo>
                    <a:pt x="2563" y="857"/>
                  </a:lnTo>
                  <a:lnTo>
                    <a:pt x="2588" y="849"/>
                  </a:lnTo>
                  <a:lnTo>
                    <a:pt x="2611" y="839"/>
                  </a:lnTo>
                  <a:lnTo>
                    <a:pt x="2633" y="831"/>
                  </a:lnTo>
                  <a:lnTo>
                    <a:pt x="2654" y="820"/>
                  </a:lnTo>
                  <a:lnTo>
                    <a:pt x="2674" y="810"/>
                  </a:lnTo>
                  <a:lnTo>
                    <a:pt x="2693" y="800"/>
                  </a:lnTo>
                  <a:lnTo>
                    <a:pt x="2710" y="789"/>
                  </a:lnTo>
                  <a:lnTo>
                    <a:pt x="2726" y="777"/>
                  </a:lnTo>
                  <a:lnTo>
                    <a:pt x="2741" y="765"/>
                  </a:lnTo>
                  <a:lnTo>
                    <a:pt x="2753" y="754"/>
                  </a:lnTo>
                  <a:lnTo>
                    <a:pt x="2765" y="741"/>
                  </a:lnTo>
                  <a:lnTo>
                    <a:pt x="2775" y="728"/>
                  </a:lnTo>
                  <a:lnTo>
                    <a:pt x="2783" y="714"/>
                  </a:lnTo>
                  <a:lnTo>
                    <a:pt x="2790" y="700"/>
                  </a:lnTo>
                  <a:lnTo>
                    <a:pt x="2795" y="687"/>
                  </a:lnTo>
                  <a:lnTo>
                    <a:pt x="2797" y="672"/>
                  </a:lnTo>
                  <a:lnTo>
                    <a:pt x="2798" y="656"/>
                  </a:lnTo>
                  <a:lnTo>
                    <a:pt x="2798" y="68"/>
                  </a:lnTo>
                  <a:lnTo>
                    <a:pt x="2798" y="68"/>
                  </a:lnTo>
                  <a:lnTo>
                    <a:pt x="2798" y="61"/>
                  </a:lnTo>
                  <a:lnTo>
                    <a:pt x="2797" y="55"/>
                  </a:lnTo>
                  <a:lnTo>
                    <a:pt x="2795" y="48"/>
                  </a:lnTo>
                  <a:lnTo>
                    <a:pt x="2793" y="42"/>
                  </a:lnTo>
                  <a:lnTo>
                    <a:pt x="2790" y="35"/>
                  </a:lnTo>
                  <a:lnTo>
                    <a:pt x="2786" y="30"/>
                  </a:lnTo>
                  <a:lnTo>
                    <a:pt x="2778" y="20"/>
                  </a:lnTo>
                  <a:lnTo>
                    <a:pt x="2768" y="12"/>
                  </a:lnTo>
                  <a:lnTo>
                    <a:pt x="2763" y="9"/>
                  </a:lnTo>
                  <a:lnTo>
                    <a:pt x="2757" y="6"/>
                  </a:lnTo>
                  <a:lnTo>
                    <a:pt x="2750" y="3"/>
                  </a:lnTo>
                  <a:lnTo>
                    <a:pt x="2744" y="1"/>
                  </a:lnTo>
                  <a:lnTo>
                    <a:pt x="2737" y="0"/>
                  </a:lnTo>
                  <a:lnTo>
                    <a:pt x="2730" y="0"/>
                  </a:lnTo>
                  <a:lnTo>
                    <a:pt x="2730" y="0"/>
                  </a:lnTo>
                  <a:close/>
                  <a:moveTo>
                    <a:pt x="2663" y="654"/>
                  </a:moveTo>
                  <a:lnTo>
                    <a:pt x="2663" y="654"/>
                  </a:lnTo>
                  <a:lnTo>
                    <a:pt x="2659" y="661"/>
                  </a:lnTo>
                  <a:lnTo>
                    <a:pt x="2651" y="668"/>
                  </a:lnTo>
                  <a:lnTo>
                    <a:pt x="2642" y="676"/>
                  </a:lnTo>
                  <a:lnTo>
                    <a:pt x="2630" y="683"/>
                  </a:lnTo>
                  <a:lnTo>
                    <a:pt x="2616" y="692"/>
                  </a:lnTo>
                  <a:lnTo>
                    <a:pt x="2600" y="699"/>
                  </a:lnTo>
                  <a:lnTo>
                    <a:pt x="2581" y="708"/>
                  </a:lnTo>
                  <a:lnTo>
                    <a:pt x="2560" y="716"/>
                  </a:lnTo>
                  <a:lnTo>
                    <a:pt x="2537" y="725"/>
                  </a:lnTo>
                  <a:lnTo>
                    <a:pt x="2511" y="734"/>
                  </a:lnTo>
                  <a:lnTo>
                    <a:pt x="2484" y="741"/>
                  </a:lnTo>
                  <a:lnTo>
                    <a:pt x="2454" y="750"/>
                  </a:lnTo>
                  <a:lnTo>
                    <a:pt x="2421" y="758"/>
                  </a:lnTo>
                  <a:lnTo>
                    <a:pt x="2387" y="767"/>
                  </a:lnTo>
                  <a:lnTo>
                    <a:pt x="2311" y="783"/>
                  </a:lnTo>
                  <a:lnTo>
                    <a:pt x="2226" y="797"/>
                  </a:lnTo>
                  <a:lnTo>
                    <a:pt x="2133" y="811"/>
                  </a:lnTo>
                  <a:lnTo>
                    <a:pt x="2083" y="818"/>
                  </a:lnTo>
                  <a:lnTo>
                    <a:pt x="2031" y="823"/>
                  </a:lnTo>
                  <a:lnTo>
                    <a:pt x="1977" y="829"/>
                  </a:lnTo>
                  <a:lnTo>
                    <a:pt x="1921" y="835"/>
                  </a:lnTo>
                  <a:lnTo>
                    <a:pt x="1862" y="839"/>
                  </a:lnTo>
                  <a:lnTo>
                    <a:pt x="1803" y="843"/>
                  </a:lnTo>
                  <a:lnTo>
                    <a:pt x="1740" y="846"/>
                  </a:lnTo>
                  <a:lnTo>
                    <a:pt x="1675" y="850"/>
                  </a:lnTo>
                  <a:lnTo>
                    <a:pt x="1610" y="853"/>
                  </a:lnTo>
                  <a:lnTo>
                    <a:pt x="1542" y="854"/>
                  </a:lnTo>
                  <a:lnTo>
                    <a:pt x="1470" y="855"/>
                  </a:lnTo>
                  <a:lnTo>
                    <a:pt x="1398" y="856"/>
                  </a:lnTo>
                  <a:lnTo>
                    <a:pt x="1398" y="856"/>
                  </a:lnTo>
                  <a:lnTo>
                    <a:pt x="1326" y="855"/>
                  </a:lnTo>
                  <a:lnTo>
                    <a:pt x="1256" y="854"/>
                  </a:lnTo>
                  <a:lnTo>
                    <a:pt x="1188" y="853"/>
                  </a:lnTo>
                  <a:lnTo>
                    <a:pt x="1121" y="850"/>
                  </a:lnTo>
                  <a:lnTo>
                    <a:pt x="1057" y="846"/>
                  </a:lnTo>
                  <a:lnTo>
                    <a:pt x="995" y="843"/>
                  </a:lnTo>
                  <a:lnTo>
                    <a:pt x="934" y="839"/>
                  </a:lnTo>
                  <a:lnTo>
                    <a:pt x="877" y="835"/>
                  </a:lnTo>
                  <a:lnTo>
                    <a:pt x="821" y="829"/>
                  </a:lnTo>
                  <a:lnTo>
                    <a:pt x="766" y="823"/>
                  </a:lnTo>
                  <a:lnTo>
                    <a:pt x="714" y="818"/>
                  </a:lnTo>
                  <a:lnTo>
                    <a:pt x="664" y="811"/>
                  </a:lnTo>
                  <a:lnTo>
                    <a:pt x="571" y="797"/>
                  </a:lnTo>
                  <a:lnTo>
                    <a:pt x="487" y="783"/>
                  </a:lnTo>
                  <a:lnTo>
                    <a:pt x="411" y="767"/>
                  </a:lnTo>
                  <a:lnTo>
                    <a:pt x="377" y="758"/>
                  </a:lnTo>
                  <a:lnTo>
                    <a:pt x="344" y="750"/>
                  </a:lnTo>
                  <a:lnTo>
                    <a:pt x="314" y="741"/>
                  </a:lnTo>
                  <a:lnTo>
                    <a:pt x="286" y="734"/>
                  </a:lnTo>
                  <a:lnTo>
                    <a:pt x="260" y="725"/>
                  </a:lnTo>
                  <a:lnTo>
                    <a:pt x="236" y="716"/>
                  </a:lnTo>
                  <a:lnTo>
                    <a:pt x="216" y="708"/>
                  </a:lnTo>
                  <a:lnTo>
                    <a:pt x="197" y="699"/>
                  </a:lnTo>
                  <a:lnTo>
                    <a:pt x="181" y="692"/>
                  </a:lnTo>
                  <a:lnTo>
                    <a:pt x="166" y="683"/>
                  </a:lnTo>
                  <a:lnTo>
                    <a:pt x="155" y="676"/>
                  </a:lnTo>
                  <a:lnTo>
                    <a:pt x="146" y="668"/>
                  </a:lnTo>
                  <a:lnTo>
                    <a:pt x="139" y="661"/>
                  </a:lnTo>
                  <a:lnTo>
                    <a:pt x="134" y="654"/>
                  </a:lnTo>
                  <a:lnTo>
                    <a:pt x="134" y="227"/>
                  </a:lnTo>
                  <a:lnTo>
                    <a:pt x="134" y="227"/>
                  </a:lnTo>
                  <a:lnTo>
                    <a:pt x="168" y="243"/>
                  </a:lnTo>
                  <a:lnTo>
                    <a:pt x="205" y="258"/>
                  </a:lnTo>
                  <a:lnTo>
                    <a:pt x="244" y="272"/>
                  </a:lnTo>
                  <a:lnTo>
                    <a:pt x="285" y="285"/>
                  </a:lnTo>
                  <a:lnTo>
                    <a:pt x="329" y="297"/>
                  </a:lnTo>
                  <a:lnTo>
                    <a:pt x="374" y="308"/>
                  </a:lnTo>
                  <a:lnTo>
                    <a:pt x="421" y="319"/>
                  </a:lnTo>
                  <a:lnTo>
                    <a:pt x="470" y="328"/>
                  </a:lnTo>
                  <a:lnTo>
                    <a:pt x="520" y="337"/>
                  </a:lnTo>
                  <a:lnTo>
                    <a:pt x="570" y="346"/>
                  </a:lnTo>
                  <a:lnTo>
                    <a:pt x="621" y="353"/>
                  </a:lnTo>
                  <a:lnTo>
                    <a:pt x="673" y="359"/>
                  </a:lnTo>
                  <a:lnTo>
                    <a:pt x="776" y="371"/>
                  </a:lnTo>
                  <a:lnTo>
                    <a:pt x="878" y="381"/>
                  </a:lnTo>
                  <a:lnTo>
                    <a:pt x="976" y="388"/>
                  </a:lnTo>
                  <a:lnTo>
                    <a:pt x="1069" y="394"/>
                  </a:lnTo>
                  <a:lnTo>
                    <a:pt x="1154" y="398"/>
                  </a:lnTo>
                  <a:lnTo>
                    <a:pt x="1229" y="400"/>
                  </a:lnTo>
                  <a:lnTo>
                    <a:pt x="1345" y="403"/>
                  </a:lnTo>
                  <a:lnTo>
                    <a:pt x="1398" y="403"/>
                  </a:lnTo>
                  <a:lnTo>
                    <a:pt x="1398" y="403"/>
                  </a:lnTo>
                  <a:lnTo>
                    <a:pt x="1452" y="403"/>
                  </a:lnTo>
                  <a:lnTo>
                    <a:pt x="1567" y="400"/>
                  </a:lnTo>
                  <a:lnTo>
                    <a:pt x="1644" y="398"/>
                  </a:lnTo>
                  <a:lnTo>
                    <a:pt x="1729" y="394"/>
                  </a:lnTo>
                  <a:lnTo>
                    <a:pt x="1821" y="388"/>
                  </a:lnTo>
                  <a:lnTo>
                    <a:pt x="1920" y="381"/>
                  </a:lnTo>
                  <a:lnTo>
                    <a:pt x="2022" y="371"/>
                  </a:lnTo>
                  <a:lnTo>
                    <a:pt x="2125" y="359"/>
                  </a:lnTo>
                  <a:lnTo>
                    <a:pt x="2176" y="353"/>
                  </a:lnTo>
                  <a:lnTo>
                    <a:pt x="2228" y="346"/>
                  </a:lnTo>
                  <a:lnTo>
                    <a:pt x="2278" y="337"/>
                  </a:lnTo>
                  <a:lnTo>
                    <a:pt x="2328" y="328"/>
                  </a:lnTo>
                  <a:lnTo>
                    <a:pt x="2376" y="319"/>
                  </a:lnTo>
                  <a:lnTo>
                    <a:pt x="2423" y="308"/>
                  </a:lnTo>
                  <a:lnTo>
                    <a:pt x="2469" y="297"/>
                  </a:lnTo>
                  <a:lnTo>
                    <a:pt x="2512" y="285"/>
                  </a:lnTo>
                  <a:lnTo>
                    <a:pt x="2554" y="272"/>
                  </a:lnTo>
                  <a:lnTo>
                    <a:pt x="2593" y="258"/>
                  </a:lnTo>
                  <a:lnTo>
                    <a:pt x="2629" y="243"/>
                  </a:lnTo>
                  <a:lnTo>
                    <a:pt x="2663" y="227"/>
                  </a:lnTo>
                  <a:lnTo>
                    <a:pt x="2663" y="6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5" name="Freeform 60" descr=" " title=" "/>
            <p:cNvSpPr>
              <a:spLocks noEditPoints="1"/>
            </p:cNvSpPr>
            <p:nvPr/>
          </p:nvSpPr>
          <p:spPr bwMode="auto">
            <a:xfrm>
              <a:off x="2412304" y="3151363"/>
              <a:ext cx="302531" cy="107004"/>
            </a:xfrm>
            <a:custGeom>
              <a:avLst/>
              <a:gdLst>
                <a:gd name="T0" fmla="*/ 2711 w 2798"/>
                <a:gd name="T1" fmla="*/ 2 h 991"/>
                <a:gd name="T2" fmla="*/ 2668 w 2798"/>
                <a:gd name="T3" fmla="*/ 39 h 991"/>
                <a:gd name="T4" fmla="*/ 2659 w 2798"/>
                <a:gd name="T5" fmla="*/ 72 h 991"/>
                <a:gd name="T6" fmla="*/ 2600 w 2798"/>
                <a:gd name="T7" fmla="*/ 111 h 991"/>
                <a:gd name="T8" fmla="*/ 2484 w 2798"/>
                <a:gd name="T9" fmla="*/ 152 h 991"/>
                <a:gd name="T10" fmla="*/ 2227 w 2798"/>
                <a:gd name="T11" fmla="*/ 209 h 991"/>
                <a:gd name="T12" fmla="*/ 1921 w 2798"/>
                <a:gd name="T13" fmla="*/ 246 h 991"/>
                <a:gd name="T14" fmla="*/ 1610 w 2798"/>
                <a:gd name="T15" fmla="*/ 263 h 991"/>
                <a:gd name="T16" fmla="*/ 1326 w 2798"/>
                <a:gd name="T17" fmla="*/ 266 h 991"/>
                <a:gd name="T18" fmla="*/ 995 w 2798"/>
                <a:gd name="T19" fmla="*/ 254 h 991"/>
                <a:gd name="T20" fmla="*/ 714 w 2798"/>
                <a:gd name="T21" fmla="*/ 229 h 991"/>
                <a:gd name="T22" fmla="*/ 376 w 2798"/>
                <a:gd name="T23" fmla="*/ 169 h 991"/>
                <a:gd name="T24" fmla="*/ 236 w 2798"/>
                <a:gd name="T25" fmla="*/ 128 h 991"/>
                <a:gd name="T26" fmla="*/ 155 w 2798"/>
                <a:gd name="T27" fmla="*/ 87 h 991"/>
                <a:gd name="T28" fmla="*/ 133 w 2798"/>
                <a:gd name="T29" fmla="*/ 58 h 991"/>
                <a:gd name="T30" fmla="*/ 104 w 2798"/>
                <a:gd name="T31" fmla="*/ 10 h 991"/>
                <a:gd name="T32" fmla="*/ 66 w 2798"/>
                <a:gd name="T33" fmla="*/ 0 h 991"/>
                <a:gd name="T34" fmla="*/ 41 w 2798"/>
                <a:gd name="T35" fmla="*/ 5 h 991"/>
                <a:gd name="T36" fmla="*/ 7 w 2798"/>
                <a:gd name="T37" fmla="*/ 35 h 991"/>
                <a:gd name="T38" fmla="*/ 0 w 2798"/>
                <a:gd name="T39" fmla="*/ 67 h 991"/>
                <a:gd name="T40" fmla="*/ 8 w 2798"/>
                <a:gd name="T41" fmla="*/ 700 h 991"/>
                <a:gd name="T42" fmla="*/ 57 w 2798"/>
                <a:gd name="T43" fmla="*/ 765 h 991"/>
                <a:gd name="T44" fmla="*/ 143 w 2798"/>
                <a:gd name="T45" fmla="*/ 819 h 991"/>
                <a:gd name="T46" fmla="*/ 260 w 2798"/>
                <a:gd name="T47" fmla="*/ 864 h 991"/>
                <a:gd name="T48" fmla="*/ 550 w 2798"/>
                <a:gd name="T49" fmla="*/ 929 h 991"/>
                <a:gd name="T50" fmla="*/ 869 w 2798"/>
                <a:gd name="T51" fmla="*/ 966 h 991"/>
                <a:gd name="T52" fmla="*/ 1322 w 2798"/>
                <a:gd name="T53" fmla="*/ 990 h 991"/>
                <a:gd name="T54" fmla="*/ 1641 w 2798"/>
                <a:gd name="T55" fmla="*/ 985 h 991"/>
                <a:gd name="T56" fmla="*/ 2056 w 2798"/>
                <a:gd name="T57" fmla="*/ 955 h 991"/>
                <a:gd name="T58" fmla="*/ 2370 w 2798"/>
                <a:gd name="T59" fmla="*/ 907 h 991"/>
                <a:gd name="T60" fmla="*/ 2588 w 2798"/>
                <a:gd name="T61" fmla="*/ 847 h 991"/>
                <a:gd name="T62" fmla="*/ 2693 w 2798"/>
                <a:gd name="T63" fmla="*/ 799 h 991"/>
                <a:gd name="T64" fmla="*/ 2765 w 2798"/>
                <a:gd name="T65" fmla="*/ 741 h 991"/>
                <a:gd name="T66" fmla="*/ 2797 w 2798"/>
                <a:gd name="T67" fmla="*/ 670 h 991"/>
                <a:gd name="T68" fmla="*/ 2797 w 2798"/>
                <a:gd name="T69" fmla="*/ 53 h 991"/>
                <a:gd name="T70" fmla="*/ 2778 w 2798"/>
                <a:gd name="T71" fmla="*/ 19 h 991"/>
                <a:gd name="T72" fmla="*/ 2744 w 2798"/>
                <a:gd name="T73" fmla="*/ 1 h 991"/>
                <a:gd name="T74" fmla="*/ 2663 w 2798"/>
                <a:gd name="T75" fmla="*/ 653 h 991"/>
                <a:gd name="T76" fmla="*/ 2616 w 2798"/>
                <a:gd name="T77" fmla="*/ 690 h 991"/>
                <a:gd name="T78" fmla="*/ 2511 w 2798"/>
                <a:gd name="T79" fmla="*/ 732 h 991"/>
                <a:gd name="T80" fmla="*/ 2311 w 2798"/>
                <a:gd name="T81" fmla="*/ 781 h 991"/>
                <a:gd name="T82" fmla="*/ 1977 w 2798"/>
                <a:gd name="T83" fmla="*/ 828 h 991"/>
                <a:gd name="T84" fmla="*/ 1675 w 2798"/>
                <a:gd name="T85" fmla="*/ 849 h 991"/>
                <a:gd name="T86" fmla="*/ 1398 w 2798"/>
                <a:gd name="T87" fmla="*/ 855 h 991"/>
                <a:gd name="T88" fmla="*/ 1057 w 2798"/>
                <a:gd name="T89" fmla="*/ 846 h 991"/>
                <a:gd name="T90" fmla="*/ 766 w 2798"/>
                <a:gd name="T91" fmla="*/ 823 h 991"/>
                <a:gd name="T92" fmla="*/ 411 w 2798"/>
                <a:gd name="T93" fmla="*/ 765 h 991"/>
                <a:gd name="T94" fmla="*/ 260 w 2798"/>
                <a:gd name="T95" fmla="*/ 723 h 991"/>
                <a:gd name="T96" fmla="*/ 166 w 2798"/>
                <a:gd name="T97" fmla="*/ 683 h 991"/>
                <a:gd name="T98" fmla="*/ 134 w 2798"/>
                <a:gd name="T99" fmla="*/ 227 h 991"/>
                <a:gd name="T100" fmla="*/ 285 w 2798"/>
                <a:gd name="T101" fmla="*/ 284 h 991"/>
                <a:gd name="T102" fmla="*/ 520 w 2798"/>
                <a:gd name="T103" fmla="*/ 337 h 991"/>
                <a:gd name="T104" fmla="*/ 878 w 2798"/>
                <a:gd name="T105" fmla="*/ 379 h 991"/>
                <a:gd name="T106" fmla="*/ 1345 w 2798"/>
                <a:gd name="T107" fmla="*/ 402 h 991"/>
                <a:gd name="T108" fmla="*/ 1644 w 2798"/>
                <a:gd name="T109" fmla="*/ 396 h 991"/>
                <a:gd name="T110" fmla="*/ 2125 w 2798"/>
                <a:gd name="T111" fmla="*/ 359 h 991"/>
                <a:gd name="T112" fmla="*/ 2376 w 2798"/>
                <a:gd name="T113" fmla="*/ 317 h 991"/>
                <a:gd name="T114" fmla="*/ 2593 w 2798"/>
                <a:gd name="T115" fmla="*/ 258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98" h="991">
                  <a:moveTo>
                    <a:pt x="2730" y="0"/>
                  </a:moveTo>
                  <a:lnTo>
                    <a:pt x="2730" y="0"/>
                  </a:lnTo>
                  <a:lnTo>
                    <a:pt x="2724" y="0"/>
                  </a:lnTo>
                  <a:lnTo>
                    <a:pt x="2717" y="1"/>
                  </a:lnTo>
                  <a:lnTo>
                    <a:pt x="2711" y="2"/>
                  </a:lnTo>
                  <a:lnTo>
                    <a:pt x="2705" y="4"/>
                  </a:lnTo>
                  <a:lnTo>
                    <a:pt x="2694" y="10"/>
                  </a:lnTo>
                  <a:lnTo>
                    <a:pt x="2683" y="19"/>
                  </a:lnTo>
                  <a:lnTo>
                    <a:pt x="2675" y="29"/>
                  </a:lnTo>
                  <a:lnTo>
                    <a:pt x="2668" y="39"/>
                  </a:lnTo>
                  <a:lnTo>
                    <a:pt x="2665" y="52"/>
                  </a:lnTo>
                  <a:lnTo>
                    <a:pt x="2663" y="58"/>
                  </a:lnTo>
                  <a:lnTo>
                    <a:pt x="2663" y="65"/>
                  </a:lnTo>
                  <a:lnTo>
                    <a:pt x="2663" y="65"/>
                  </a:lnTo>
                  <a:lnTo>
                    <a:pt x="2659" y="72"/>
                  </a:lnTo>
                  <a:lnTo>
                    <a:pt x="2651" y="79"/>
                  </a:lnTo>
                  <a:lnTo>
                    <a:pt x="2642" y="87"/>
                  </a:lnTo>
                  <a:lnTo>
                    <a:pt x="2631" y="95"/>
                  </a:lnTo>
                  <a:lnTo>
                    <a:pt x="2616" y="102"/>
                  </a:lnTo>
                  <a:lnTo>
                    <a:pt x="2600" y="111"/>
                  </a:lnTo>
                  <a:lnTo>
                    <a:pt x="2581" y="119"/>
                  </a:lnTo>
                  <a:lnTo>
                    <a:pt x="2561" y="128"/>
                  </a:lnTo>
                  <a:lnTo>
                    <a:pt x="2538" y="135"/>
                  </a:lnTo>
                  <a:lnTo>
                    <a:pt x="2512" y="144"/>
                  </a:lnTo>
                  <a:lnTo>
                    <a:pt x="2484" y="152"/>
                  </a:lnTo>
                  <a:lnTo>
                    <a:pt x="2454" y="161"/>
                  </a:lnTo>
                  <a:lnTo>
                    <a:pt x="2421" y="169"/>
                  </a:lnTo>
                  <a:lnTo>
                    <a:pt x="2387" y="178"/>
                  </a:lnTo>
                  <a:lnTo>
                    <a:pt x="2311" y="193"/>
                  </a:lnTo>
                  <a:lnTo>
                    <a:pt x="2227" y="209"/>
                  </a:lnTo>
                  <a:lnTo>
                    <a:pt x="2133" y="223"/>
                  </a:lnTo>
                  <a:lnTo>
                    <a:pt x="2083" y="229"/>
                  </a:lnTo>
                  <a:lnTo>
                    <a:pt x="2031" y="234"/>
                  </a:lnTo>
                  <a:lnTo>
                    <a:pt x="1977" y="241"/>
                  </a:lnTo>
                  <a:lnTo>
                    <a:pt x="1921" y="246"/>
                  </a:lnTo>
                  <a:lnTo>
                    <a:pt x="1862" y="250"/>
                  </a:lnTo>
                  <a:lnTo>
                    <a:pt x="1803" y="254"/>
                  </a:lnTo>
                  <a:lnTo>
                    <a:pt x="1740" y="258"/>
                  </a:lnTo>
                  <a:lnTo>
                    <a:pt x="1676" y="261"/>
                  </a:lnTo>
                  <a:lnTo>
                    <a:pt x="1610" y="263"/>
                  </a:lnTo>
                  <a:lnTo>
                    <a:pt x="1542" y="265"/>
                  </a:lnTo>
                  <a:lnTo>
                    <a:pt x="1470" y="266"/>
                  </a:lnTo>
                  <a:lnTo>
                    <a:pt x="1398" y="266"/>
                  </a:lnTo>
                  <a:lnTo>
                    <a:pt x="1398" y="266"/>
                  </a:lnTo>
                  <a:lnTo>
                    <a:pt x="1326" y="266"/>
                  </a:lnTo>
                  <a:lnTo>
                    <a:pt x="1256" y="265"/>
                  </a:lnTo>
                  <a:lnTo>
                    <a:pt x="1188" y="263"/>
                  </a:lnTo>
                  <a:lnTo>
                    <a:pt x="1121" y="261"/>
                  </a:lnTo>
                  <a:lnTo>
                    <a:pt x="1057" y="258"/>
                  </a:lnTo>
                  <a:lnTo>
                    <a:pt x="995" y="254"/>
                  </a:lnTo>
                  <a:lnTo>
                    <a:pt x="934" y="250"/>
                  </a:lnTo>
                  <a:lnTo>
                    <a:pt x="877" y="246"/>
                  </a:lnTo>
                  <a:lnTo>
                    <a:pt x="821" y="241"/>
                  </a:lnTo>
                  <a:lnTo>
                    <a:pt x="766" y="234"/>
                  </a:lnTo>
                  <a:lnTo>
                    <a:pt x="714" y="229"/>
                  </a:lnTo>
                  <a:lnTo>
                    <a:pt x="664" y="223"/>
                  </a:lnTo>
                  <a:lnTo>
                    <a:pt x="571" y="209"/>
                  </a:lnTo>
                  <a:lnTo>
                    <a:pt x="486" y="193"/>
                  </a:lnTo>
                  <a:lnTo>
                    <a:pt x="411" y="178"/>
                  </a:lnTo>
                  <a:lnTo>
                    <a:pt x="376" y="169"/>
                  </a:lnTo>
                  <a:lnTo>
                    <a:pt x="344" y="161"/>
                  </a:lnTo>
                  <a:lnTo>
                    <a:pt x="314" y="152"/>
                  </a:lnTo>
                  <a:lnTo>
                    <a:pt x="285" y="144"/>
                  </a:lnTo>
                  <a:lnTo>
                    <a:pt x="260" y="135"/>
                  </a:lnTo>
                  <a:lnTo>
                    <a:pt x="236" y="128"/>
                  </a:lnTo>
                  <a:lnTo>
                    <a:pt x="215" y="119"/>
                  </a:lnTo>
                  <a:lnTo>
                    <a:pt x="197" y="111"/>
                  </a:lnTo>
                  <a:lnTo>
                    <a:pt x="180" y="102"/>
                  </a:lnTo>
                  <a:lnTo>
                    <a:pt x="166" y="95"/>
                  </a:lnTo>
                  <a:lnTo>
                    <a:pt x="155" y="87"/>
                  </a:lnTo>
                  <a:lnTo>
                    <a:pt x="146" y="79"/>
                  </a:lnTo>
                  <a:lnTo>
                    <a:pt x="139" y="72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3" y="58"/>
                  </a:lnTo>
                  <a:lnTo>
                    <a:pt x="132" y="52"/>
                  </a:lnTo>
                  <a:lnTo>
                    <a:pt x="128" y="39"/>
                  </a:lnTo>
                  <a:lnTo>
                    <a:pt x="122" y="29"/>
                  </a:lnTo>
                  <a:lnTo>
                    <a:pt x="114" y="19"/>
                  </a:lnTo>
                  <a:lnTo>
                    <a:pt x="104" y="10"/>
                  </a:lnTo>
                  <a:lnTo>
                    <a:pt x="93" y="4"/>
                  </a:lnTo>
                  <a:lnTo>
                    <a:pt x="87" y="2"/>
                  </a:lnTo>
                  <a:lnTo>
                    <a:pt x="80" y="1"/>
                  </a:lnTo>
                  <a:lnTo>
                    <a:pt x="74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1"/>
                  </a:lnTo>
                  <a:lnTo>
                    <a:pt x="46" y="3"/>
                  </a:lnTo>
                  <a:lnTo>
                    <a:pt x="41" y="5"/>
                  </a:lnTo>
                  <a:lnTo>
                    <a:pt x="35" y="7"/>
                  </a:lnTo>
                  <a:lnTo>
                    <a:pt x="29" y="11"/>
                  </a:lnTo>
                  <a:lnTo>
                    <a:pt x="19" y="19"/>
                  </a:lnTo>
                  <a:lnTo>
                    <a:pt x="11" y="30"/>
                  </a:lnTo>
                  <a:lnTo>
                    <a:pt x="7" y="35"/>
                  </a:lnTo>
                  <a:lnTo>
                    <a:pt x="5" y="41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0" y="67"/>
                  </a:lnTo>
                  <a:lnTo>
                    <a:pt x="0" y="655"/>
                  </a:lnTo>
                  <a:lnTo>
                    <a:pt x="0" y="655"/>
                  </a:lnTo>
                  <a:lnTo>
                    <a:pt x="1" y="670"/>
                  </a:lnTo>
                  <a:lnTo>
                    <a:pt x="3" y="685"/>
                  </a:lnTo>
                  <a:lnTo>
                    <a:pt x="8" y="700"/>
                  </a:lnTo>
                  <a:lnTo>
                    <a:pt x="14" y="714"/>
                  </a:lnTo>
                  <a:lnTo>
                    <a:pt x="23" y="727"/>
                  </a:lnTo>
                  <a:lnTo>
                    <a:pt x="32" y="741"/>
                  </a:lnTo>
                  <a:lnTo>
                    <a:pt x="44" y="752"/>
                  </a:lnTo>
                  <a:lnTo>
                    <a:pt x="57" y="765"/>
                  </a:lnTo>
                  <a:lnTo>
                    <a:pt x="72" y="777"/>
                  </a:lnTo>
                  <a:lnTo>
                    <a:pt x="88" y="787"/>
                  </a:lnTo>
                  <a:lnTo>
                    <a:pt x="105" y="799"/>
                  </a:lnTo>
                  <a:lnTo>
                    <a:pt x="124" y="810"/>
                  </a:lnTo>
                  <a:lnTo>
                    <a:pt x="143" y="819"/>
                  </a:lnTo>
                  <a:lnTo>
                    <a:pt x="164" y="829"/>
                  </a:lnTo>
                  <a:lnTo>
                    <a:pt x="186" y="839"/>
                  </a:lnTo>
                  <a:lnTo>
                    <a:pt x="210" y="847"/>
                  </a:lnTo>
                  <a:lnTo>
                    <a:pt x="234" y="857"/>
                  </a:lnTo>
                  <a:lnTo>
                    <a:pt x="260" y="864"/>
                  </a:lnTo>
                  <a:lnTo>
                    <a:pt x="312" y="880"/>
                  </a:lnTo>
                  <a:lnTo>
                    <a:pt x="368" y="894"/>
                  </a:lnTo>
                  <a:lnTo>
                    <a:pt x="426" y="907"/>
                  </a:lnTo>
                  <a:lnTo>
                    <a:pt x="488" y="919"/>
                  </a:lnTo>
                  <a:lnTo>
                    <a:pt x="550" y="929"/>
                  </a:lnTo>
                  <a:lnTo>
                    <a:pt x="613" y="939"/>
                  </a:lnTo>
                  <a:lnTo>
                    <a:pt x="677" y="947"/>
                  </a:lnTo>
                  <a:lnTo>
                    <a:pt x="742" y="955"/>
                  </a:lnTo>
                  <a:lnTo>
                    <a:pt x="806" y="961"/>
                  </a:lnTo>
                  <a:lnTo>
                    <a:pt x="869" y="966"/>
                  </a:lnTo>
                  <a:lnTo>
                    <a:pt x="931" y="972"/>
                  </a:lnTo>
                  <a:lnTo>
                    <a:pt x="1049" y="979"/>
                  </a:lnTo>
                  <a:lnTo>
                    <a:pt x="1156" y="985"/>
                  </a:lnTo>
                  <a:lnTo>
                    <a:pt x="1249" y="988"/>
                  </a:lnTo>
                  <a:lnTo>
                    <a:pt x="1322" y="990"/>
                  </a:lnTo>
                  <a:lnTo>
                    <a:pt x="1398" y="991"/>
                  </a:lnTo>
                  <a:lnTo>
                    <a:pt x="1398" y="991"/>
                  </a:lnTo>
                  <a:lnTo>
                    <a:pt x="1475" y="990"/>
                  </a:lnTo>
                  <a:lnTo>
                    <a:pt x="1549" y="988"/>
                  </a:lnTo>
                  <a:lnTo>
                    <a:pt x="1641" y="985"/>
                  </a:lnTo>
                  <a:lnTo>
                    <a:pt x="1749" y="979"/>
                  </a:lnTo>
                  <a:lnTo>
                    <a:pt x="1867" y="972"/>
                  </a:lnTo>
                  <a:lnTo>
                    <a:pt x="1928" y="966"/>
                  </a:lnTo>
                  <a:lnTo>
                    <a:pt x="1992" y="961"/>
                  </a:lnTo>
                  <a:lnTo>
                    <a:pt x="2056" y="955"/>
                  </a:lnTo>
                  <a:lnTo>
                    <a:pt x="2119" y="947"/>
                  </a:lnTo>
                  <a:lnTo>
                    <a:pt x="2184" y="939"/>
                  </a:lnTo>
                  <a:lnTo>
                    <a:pt x="2248" y="929"/>
                  </a:lnTo>
                  <a:lnTo>
                    <a:pt x="2309" y="919"/>
                  </a:lnTo>
                  <a:lnTo>
                    <a:pt x="2370" y="907"/>
                  </a:lnTo>
                  <a:lnTo>
                    <a:pt x="2429" y="894"/>
                  </a:lnTo>
                  <a:lnTo>
                    <a:pt x="2485" y="880"/>
                  </a:lnTo>
                  <a:lnTo>
                    <a:pt x="2538" y="864"/>
                  </a:lnTo>
                  <a:lnTo>
                    <a:pt x="2563" y="857"/>
                  </a:lnTo>
                  <a:lnTo>
                    <a:pt x="2588" y="847"/>
                  </a:lnTo>
                  <a:lnTo>
                    <a:pt x="2611" y="839"/>
                  </a:lnTo>
                  <a:lnTo>
                    <a:pt x="2633" y="829"/>
                  </a:lnTo>
                  <a:lnTo>
                    <a:pt x="2654" y="819"/>
                  </a:lnTo>
                  <a:lnTo>
                    <a:pt x="2674" y="810"/>
                  </a:lnTo>
                  <a:lnTo>
                    <a:pt x="2693" y="799"/>
                  </a:lnTo>
                  <a:lnTo>
                    <a:pt x="2710" y="787"/>
                  </a:lnTo>
                  <a:lnTo>
                    <a:pt x="2726" y="777"/>
                  </a:lnTo>
                  <a:lnTo>
                    <a:pt x="2741" y="765"/>
                  </a:lnTo>
                  <a:lnTo>
                    <a:pt x="2753" y="752"/>
                  </a:lnTo>
                  <a:lnTo>
                    <a:pt x="2765" y="741"/>
                  </a:lnTo>
                  <a:lnTo>
                    <a:pt x="2775" y="727"/>
                  </a:lnTo>
                  <a:lnTo>
                    <a:pt x="2783" y="714"/>
                  </a:lnTo>
                  <a:lnTo>
                    <a:pt x="2790" y="700"/>
                  </a:lnTo>
                  <a:lnTo>
                    <a:pt x="2795" y="685"/>
                  </a:lnTo>
                  <a:lnTo>
                    <a:pt x="2797" y="670"/>
                  </a:lnTo>
                  <a:lnTo>
                    <a:pt x="2798" y="655"/>
                  </a:lnTo>
                  <a:lnTo>
                    <a:pt x="2798" y="67"/>
                  </a:lnTo>
                  <a:lnTo>
                    <a:pt x="2798" y="67"/>
                  </a:lnTo>
                  <a:lnTo>
                    <a:pt x="2798" y="60"/>
                  </a:lnTo>
                  <a:lnTo>
                    <a:pt x="2797" y="53"/>
                  </a:lnTo>
                  <a:lnTo>
                    <a:pt x="2795" y="47"/>
                  </a:lnTo>
                  <a:lnTo>
                    <a:pt x="2793" y="41"/>
                  </a:lnTo>
                  <a:lnTo>
                    <a:pt x="2790" y="35"/>
                  </a:lnTo>
                  <a:lnTo>
                    <a:pt x="2786" y="30"/>
                  </a:lnTo>
                  <a:lnTo>
                    <a:pt x="2778" y="19"/>
                  </a:lnTo>
                  <a:lnTo>
                    <a:pt x="2768" y="11"/>
                  </a:lnTo>
                  <a:lnTo>
                    <a:pt x="2763" y="7"/>
                  </a:lnTo>
                  <a:lnTo>
                    <a:pt x="2757" y="5"/>
                  </a:lnTo>
                  <a:lnTo>
                    <a:pt x="2750" y="3"/>
                  </a:lnTo>
                  <a:lnTo>
                    <a:pt x="2744" y="1"/>
                  </a:lnTo>
                  <a:lnTo>
                    <a:pt x="2737" y="0"/>
                  </a:lnTo>
                  <a:lnTo>
                    <a:pt x="2730" y="0"/>
                  </a:lnTo>
                  <a:lnTo>
                    <a:pt x="2730" y="0"/>
                  </a:lnTo>
                  <a:close/>
                  <a:moveTo>
                    <a:pt x="2663" y="653"/>
                  </a:moveTo>
                  <a:lnTo>
                    <a:pt x="2663" y="653"/>
                  </a:lnTo>
                  <a:lnTo>
                    <a:pt x="2659" y="660"/>
                  </a:lnTo>
                  <a:lnTo>
                    <a:pt x="2651" y="667"/>
                  </a:lnTo>
                  <a:lnTo>
                    <a:pt x="2642" y="674"/>
                  </a:lnTo>
                  <a:lnTo>
                    <a:pt x="2630" y="683"/>
                  </a:lnTo>
                  <a:lnTo>
                    <a:pt x="2616" y="690"/>
                  </a:lnTo>
                  <a:lnTo>
                    <a:pt x="2600" y="699"/>
                  </a:lnTo>
                  <a:lnTo>
                    <a:pt x="2581" y="707"/>
                  </a:lnTo>
                  <a:lnTo>
                    <a:pt x="2560" y="715"/>
                  </a:lnTo>
                  <a:lnTo>
                    <a:pt x="2537" y="723"/>
                  </a:lnTo>
                  <a:lnTo>
                    <a:pt x="2511" y="732"/>
                  </a:lnTo>
                  <a:lnTo>
                    <a:pt x="2484" y="741"/>
                  </a:lnTo>
                  <a:lnTo>
                    <a:pt x="2454" y="749"/>
                  </a:lnTo>
                  <a:lnTo>
                    <a:pt x="2421" y="758"/>
                  </a:lnTo>
                  <a:lnTo>
                    <a:pt x="2387" y="765"/>
                  </a:lnTo>
                  <a:lnTo>
                    <a:pt x="2311" y="781"/>
                  </a:lnTo>
                  <a:lnTo>
                    <a:pt x="2226" y="796"/>
                  </a:lnTo>
                  <a:lnTo>
                    <a:pt x="2133" y="810"/>
                  </a:lnTo>
                  <a:lnTo>
                    <a:pt x="2083" y="816"/>
                  </a:lnTo>
                  <a:lnTo>
                    <a:pt x="2031" y="823"/>
                  </a:lnTo>
                  <a:lnTo>
                    <a:pt x="1977" y="828"/>
                  </a:lnTo>
                  <a:lnTo>
                    <a:pt x="1921" y="833"/>
                  </a:lnTo>
                  <a:lnTo>
                    <a:pt x="1862" y="839"/>
                  </a:lnTo>
                  <a:lnTo>
                    <a:pt x="1803" y="843"/>
                  </a:lnTo>
                  <a:lnTo>
                    <a:pt x="1740" y="846"/>
                  </a:lnTo>
                  <a:lnTo>
                    <a:pt x="1675" y="849"/>
                  </a:lnTo>
                  <a:lnTo>
                    <a:pt x="1610" y="851"/>
                  </a:lnTo>
                  <a:lnTo>
                    <a:pt x="1542" y="854"/>
                  </a:lnTo>
                  <a:lnTo>
                    <a:pt x="1470" y="855"/>
                  </a:lnTo>
                  <a:lnTo>
                    <a:pt x="1398" y="855"/>
                  </a:lnTo>
                  <a:lnTo>
                    <a:pt x="1398" y="855"/>
                  </a:lnTo>
                  <a:lnTo>
                    <a:pt x="1326" y="855"/>
                  </a:lnTo>
                  <a:lnTo>
                    <a:pt x="1256" y="854"/>
                  </a:lnTo>
                  <a:lnTo>
                    <a:pt x="1188" y="851"/>
                  </a:lnTo>
                  <a:lnTo>
                    <a:pt x="1121" y="849"/>
                  </a:lnTo>
                  <a:lnTo>
                    <a:pt x="1057" y="846"/>
                  </a:lnTo>
                  <a:lnTo>
                    <a:pt x="995" y="843"/>
                  </a:lnTo>
                  <a:lnTo>
                    <a:pt x="934" y="839"/>
                  </a:lnTo>
                  <a:lnTo>
                    <a:pt x="877" y="833"/>
                  </a:lnTo>
                  <a:lnTo>
                    <a:pt x="821" y="828"/>
                  </a:lnTo>
                  <a:lnTo>
                    <a:pt x="766" y="823"/>
                  </a:lnTo>
                  <a:lnTo>
                    <a:pt x="714" y="816"/>
                  </a:lnTo>
                  <a:lnTo>
                    <a:pt x="664" y="810"/>
                  </a:lnTo>
                  <a:lnTo>
                    <a:pt x="571" y="796"/>
                  </a:lnTo>
                  <a:lnTo>
                    <a:pt x="487" y="781"/>
                  </a:lnTo>
                  <a:lnTo>
                    <a:pt x="411" y="765"/>
                  </a:lnTo>
                  <a:lnTo>
                    <a:pt x="377" y="758"/>
                  </a:lnTo>
                  <a:lnTo>
                    <a:pt x="344" y="749"/>
                  </a:lnTo>
                  <a:lnTo>
                    <a:pt x="314" y="741"/>
                  </a:lnTo>
                  <a:lnTo>
                    <a:pt x="286" y="732"/>
                  </a:lnTo>
                  <a:lnTo>
                    <a:pt x="260" y="723"/>
                  </a:lnTo>
                  <a:lnTo>
                    <a:pt x="236" y="715"/>
                  </a:lnTo>
                  <a:lnTo>
                    <a:pt x="216" y="707"/>
                  </a:lnTo>
                  <a:lnTo>
                    <a:pt x="197" y="699"/>
                  </a:lnTo>
                  <a:lnTo>
                    <a:pt x="181" y="690"/>
                  </a:lnTo>
                  <a:lnTo>
                    <a:pt x="166" y="683"/>
                  </a:lnTo>
                  <a:lnTo>
                    <a:pt x="155" y="674"/>
                  </a:lnTo>
                  <a:lnTo>
                    <a:pt x="146" y="667"/>
                  </a:lnTo>
                  <a:lnTo>
                    <a:pt x="139" y="660"/>
                  </a:lnTo>
                  <a:lnTo>
                    <a:pt x="134" y="653"/>
                  </a:lnTo>
                  <a:lnTo>
                    <a:pt x="134" y="227"/>
                  </a:lnTo>
                  <a:lnTo>
                    <a:pt x="134" y="227"/>
                  </a:lnTo>
                  <a:lnTo>
                    <a:pt x="168" y="243"/>
                  </a:lnTo>
                  <a:lnTo>
                    <a:pt x="205" y="258"/>
                  </a:lnTo>
                  <a:lnTo>
                    <a:pt x="244" y="272"/>
                  </a:lnTo>
                  <a:lnTo>
                    <a:pt x="285" y="284"/>
                  </a:lnTo>
                  <a:lnTo>
                    <a:pt x="329" y="296"/>
                  </a:lnTo>
                  <a:lnTo>
                    <a:pt x="374" y="308"/>
                  </a:lnTo>
                  <a:lnTo>
                    <a:pt x="421" y="317"/>
                  </a:lnTo>
                  <a:lnTo>
                    <a:pt x="470" y="327"/>
                  </a:lnTo>
                  <a:lnTo>
                    <a:pt x="520" y="337"/>
                  </a:lnTo>
                  <a:lnTo>
                    <a:pt x="570" y="344"/>
                  </a:lnTo>
                  <a:lnTo>
                    <a:pt x="621" y="351"/>
                  </a:lnTo>
                  <a:lnTo>
                    <a:pt x="673" y="359"/>
                  </a:lnTo>
                  <a:lnTo>
                    <a:pt x="776" y="371"/>
                  </a:lnTo>
                  <a:lnTo>
                    <a:pt x="878" y="379"/>
                  </a:lnTo>
                  <a:lnTo>
                    <a:pt x="976" y="387"/>
                  </a:lnTo>
                  <a:lnTo>
                    <a:pt x="1069" y="393"/>
                  </a:lnTo>
                  <a:lnTo>
                    <a:pt x="1154" y="396"/>
                  </a:lnTo>
                  <a:lnTo>
                    <a:pt x="1229" y="399"/>
                  </a:lnTo>
                  <a:lnTo>
                    <a:pt x="1345" y="402"/>
                  </a:lnTo>
                  <a:lnTo>
                    <a:pt x="1398" y="403"/>
                  </a:lnTo>
                  <a:lnTo>
                    <a:pt x="1398" y="403"/>
                  </a:lnTo>
                  <a:lnTo>
                    <a:pt x="1452" y="402"/>
                  </a:lnTo>
                  <a:lnTo>
                    <a:pt x="1567" y="399"/>
                  </a:lnTo>
                  <a:lnTo>
                    <a:pt x="1644" y="396"/>
                  </a:lnTo>
                  <a:lnTo>
                    <a:pt x="1729" y="393"/>
                  </a:lnTo>
                  <a:lnTo>
                    <a:pt x="1821" y="387"/>
                  </a:lnTo>
                  <a:lnTo>
                    <a:pt x="1920" y="379"/>
                  </a:lnTo>
                  <a:lnTo>
                    <a:pt x="2022" y="371"/>
                  </a:lnTo>
                  <a:lnTo>
                    <a:pt x="2125" y="359"/>
                  </a:lnTo>
                  <a:lnTo>
                    <a:pt x="2176" y="351"/>
                  </a:lnTo>
                  <a:lnTo>
                    <a:pt x="2228" y="344"/>
                  </a:lnTo>
                  <a:lnTo>
                    <a:pt x="2278" y="337"/>
                  </a:lnTo>
                  <a:lnTo>
                    <a:pt x="2328" y="327"/>
                  </a:lnTo>
                  <a:lnTo>
                    <a:pt x="2376" y="317"/>
                  </a:lnTo>
                  <a:lnTo>
                    <a:pt x="2423" y="308"/>
                  </a:lnTo>
                  <a:lnTo>
                    <a:pt x="2469" y="296"/>
                  </a:lnTo>
                  <a:lnTo>
                    <a:pt x="2512" y="284"/>
                  </a:lnTo>
                  <a:lnTo>
                    <a:pt x="2554" y="272"/>
                  </a:lnTo>
                  <a:lnTo>
                    <a:pt x="2593" y="258"/>
                  </a:lnTo>
                  <a:lnTo>
                    <a:pt x="2629" y="243"/>
                  </a:lnTo>
                  <a:lnTo>
                    <a:pt x="2663" y="227"/>
                  </a:lnTo>
                  <a:lnTo>
                    <a:pt x="2663" y="6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65" name="Freeform 45" descr="cloud icon " title="cloud icon "/>
          <p:cNvSpPr>
            <a:spLocks noChangeAspect="1" noEditPoints="1"/>
          </p:cNvSpPr>
          <p:nvPr/>
        </p:nvSpPr>
        <p:spPr bwMode="auto">
          <a:xfrm>
            <a:off x="2943547" y="2938327"/>
            <a:ext cx="452006" cy="320040"/>
          </a:xfrm>
          <a:custGeom>
            <a:avLst/>
            <a:gdLst>
              <a:gd name="T0" fmla="*/ 859 w 4576"/>
              <a:gd name="T1" fmla="*/ 3205 h 3240"/>
              <a:gd name="T2" fmla="*/ 461 w 4576"/>
              <a:gd name="T3" fmla="*/ 3013 h 3240"/>
              <a:gd name="T4" fmla="*/ 166 w 4576"/>
              <a:gd name="T5" fmla="*/ 2690 h 3240"/>
              <a:gd name="T6" fmla="*/ 14 w 4576"/>
              <a:gd name="T7" fmla="*/ 2271 h 3240"/>
              <a:gd name="T8" fmla="*/ 22 w 4576"/>
              <a:gd name="T9" fmla="*/ 1877 h 3240"/>
              <a:gd name="T10" fmla="*/ 178 w 4576"/>
              <a:gd name="T11" fmla="*/ 1485 h 3240"/>
              <a:gd name="T12" fmla="*/ 462 w 4576"/>
              <a:gd name="T13" fmla="*/ 1180 h 3240"/>
              <a:gd name="T14" fmla="*/ 839 w 4576"/>
              <a:gd name="T15" fmla="*/ 994 h 3240"/>
              <a:gd name="T16" fmla="*/ 1066 w 4576"/>
              <a:gd name="T17" fmla="*/ 874 h 3240"/>
              <a:gd name="T18" fmla="*/ 1147 w 4576"/>
              <a:gd name="T19" fmla="*/ 647 h 3240"/>
              <a:gd name="T20" fmla="*/ 1423 w 4576"/>
              <a:gd name="T21" fmla="*/ 320 h 3240"/>
              <a:gd name="T22" fmla="*/ 1817 w 4576"/>
              <a:gd name="T23" fmla="*/ 103 h 3240"/>
              <a:gd name="T24" fmla="*/ 2268 w 4576"/>
              <a:gd name="T25" fmla="*/ 4 h 3240"/>
              <a:gd name="T26" fmla="*/ 2566 w 4576"/>
              <a:gd name="T27" fmla="*/ 12 h 3240"/>
              <a:gd name="T28" fmla="*/ 2841 w 4576"/>
              <a:gd name="T29" fmla="*/ 80 h 3240"/>
              <a:gd name="T30" fmla="*/ 3094 w 4576"/>
              <a:gd name="T31" fmla="*/ 203 h 3240"/>
              <a:gd name="T32" fmla="*/ 3318 w 4576"/>
              <a:gd name="T33" fmla="*/ 372 h 3240"/>
              <a:gd name="T34" fmla="*/ 3507 w 4576"/>
              <a:gd name="T35" fmla="*/ 584 h 3240"/>
              <a:gd name="T36" fmla="*/ 3656 w 4576"/>
              <a:gd name="T37" fmla="*/ 831 h 3240"/>
              <a:gd name="T38" fmla="*/ 3759 w 4576"/>
              <a:gd name="T39" fmla="*/ 1108 h 3240"/>
              <a:gd name="T40" fmla="*/ 3809 w 4576"/>
              <a:gd name="T41" fmla="*/ 1408 h 3240"/>
              <a:gd name="T42" fmla="*/ 3930 w 4576"/>
              <a:gd name="T43" fmla="*/ 1551 h 3240"/>
              <a:gd name="T44" fmla="*/ 4211 w 4576"/>
              <a:gd name="T45" fmla="*/ 1682 h 3240"/>
              <a:gd name="T46" fmla="*/ 4426 w 4576"/>
              <a:gd name="T47" fmla="*/ 1900 h 3240"/>
              <a:gd name="T48" fmla="*/ 4552 w 4576"/>
              <a:gd name="T49" fmla="*/ 2182 h 3240"/>
              <a:gd name="T50" fmla="*/ 4571 w 4576"/>
              <a:gd name="T51" fmla="*/ 2470 h 3240"/>
              <a:gd name="T52" fmla="*/ 4472 w 4576"/>
              <a:gd name="T53" fmla="*/ 2791 h 3240"/>
              <a:gd name="T54" fmla="*/ 4263 w 4576"/>
              <a:gd name="T55" fmla="*/ 3044 h 3240"/>
              <a:gd name="T56" fmla="*/ 3972 w 4576"/>
              <a:gd name="T57" fmla="*/ 3202 h 3240"/>
              <a:gd name="T58" fmla="*/ 2383 w 4576"/>
              <a:gd name="T59" fmla="*/ 191 h 3240"/>
              <a:gd name="T60" fmla="*/ 2021 w 4576"/>
              <a:gd name="T61" fmla="*/ 238 h 3240"/>
              <a:gd name="T62" fmla="*/ 1646 w 4576"/>
              <a:gd name="T63" fmla="*/ 400 h 3240"/>
              <a:gd name="T64" fmla="*/ 1366 w 4576"/>
              <a:gd name="T65" fmla="*/ 659 h 3240"/>
              <a:gd name="T66" fmla="*/ 1250 w 4576"/>
              <a:gd name="T67" fmla="*/ 931 h 3240"/>
              <a:gd name="T68" fmla="*/ 1238 w 4576"/>
              <a:gd name="T69" fmla="*/ 1067 h 3240"/>
              <a:gd name="T70" fmla="*/ 1197 w 4576"/>
              <a:gd name="T71" fmla="*/ 1127 h 3240"/>
              <a:gd name="T72" fmla="*/ 1096 w 4576"/>
              <a:gd name="T73" fmla="*/ 1144 h 3240"/>
              <a:gd name="T74" fmla="*/ 731 w 4576"/>
              <a:gd name="T75" fmla="*/ 1238 h 3240"/>
              <a:gd name="T76" fmla="*/ 439 w 4576"/>
              <a:gd name="T77" fmla="*/ 1457 h 3240"/>
              <a:gd name="T78" fmla="*/ 249 w 4576"/>
              <a:gd name="T79" fmla="*/ 1770 h 3240"/>
              <a:gd name="T80" fmla="*/ 190 w 4576"/>
              <a:gd name="T81" fmla="*/ 2097 h 3240"/>
              <a:gd name="T82" fmla="*/ 266 w 4576"/>
              <a:gd name="T83" fmla="*/ 2467 h 3240"/>
              <a:gd name="T84" fmla="*/ 470 w 4576"/>
              <a:gd name="T85" fmla="*/ 2770 h 3240"/>
              <a:gd name="T86" fmla="*/ 774 w 4576"/>
              <a:gd name="T87" fmla="*/ 2975 h 3240"/>
              <a:gd name="T88" fmla="*/ 1144 w 4576"/>
              <a:gd name="T89" fmla="*/ 3049 h 3240"/>
              <a:gd name="T90" fmla="*/ 3915 w 4576"/>
              <a:gd name="T91" fmla="*/ 3020 h 3240"/>
              <a:gd name="T92" fmla="*/ 4142 w 4576"/>
              <a:gd name="T93" fmla="*/ 2897 h 3240"/>
              <a:gd name="T94" fmla="*/ 4304 w 4576"/>
              <a:gd name="T95" fmla="*/ 2701 h 3240"/>
              <a:gd name="T96" fmla="*/ 4381 w 4576"/>
              <a:gd name="T97" fmla="*/ 2451 h 3240"/>
              <a:gd name="T98" fmla="*/ 4364 w 4576"/>
              <a:gd name="T99" fmla="*/ 2216 h 3240"/>
              <a:gd name="T100" fmla="*/ 4252 w 4576"/>
              <a:gd name="T101" fmla="*/ 1983 h 3240"/>
              <a:gd name="T102" fmla="*/ 4064 w 4576"/>
              <a:gd name="T103" fmla="*/ 1812 h 3240"/>
              <a:gd name="T104" fmla="*/ 3819 w 4576"/>
              <a:gd name="T105" fmla="*/ 1723 h 3240"/>
              <a:gd name="T106" fmla="*/ 3680 w 4576"/>
              <a:gd name="T107" fmla="*/ 1708 h 3240"/>
              <a:gd name="T108" fmla="*/ 3630 w 4576"/>
              <a:gd name="T109" fmla="*/ 1658 h 3240"/>
              <a:gd name="T110" fmla="*/ 3621 w 4576"/>
              <a:gd name="T111" fmla="*/ 1457 h 3240"/>
              <a:gd name="T112" fmla="*/ 3501 w 4576"/>
              <a:gd name="T113" fmla="*/ 947 h 3240"/>
              <a:gd name="T114" fmla="*/ 3215 w 4576"/>
              <a:gd name="T115" fmla="*/ 538 h 3240"/>
              <a:gd name="T116" fmla="*/ 2809 w 4576"/>
              <a:gd name="T117" fmla="*/ 272 h 3240"/>
              <a:gd name="T118" fmla="*/ 2541 w 4576"/>
              <a:gd name="T119" fmla="*/ 201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576" h="3240">
                <a:moveTo>
                  <a:pt x="3718" y="3240"/>
                </a:moveTo>
                <a:lnTo>
                  <a:pt x="1144" y="3240"/>
                </a:lnTo>
                <a:lnTo>
                  <a:pt x="1144" y="3240"/>
                </a:lnTo>
                <a:lnTo>
                  <a:pt x="1085" y="3239"/>
                </a:lnTo>
                <a:lnTo>
                  <a:pt x="1027" y="3235"/>
                </a:lnTo>
                <a:lnTo>
                  <a:pt x="970" y="3228"/>
                </a:lnTo>
                <a:lnTo>
                  <a:pt x="915" y="3217"/>
                </a:lnTo>
                <a:lnTo>
                  <a:pt x="859" y="3205"/>
                </a:lnTo>
                <a:lnTo>
                  <a:pt x="804" y="3189"/>
                </a:lnTo>
                <a:lnTo>
                  <a:pt x="751" y="3171"/>
                </a:lnTo>
                <a:lnTo>
                  <a:pt x="700" y="3151"/>
                </a:lnTo>
                <a:lnTo>
                  <a:pt x="649" y="3128"/>
                </a:lnTo>
                <a:lnTo>
                  <a:pt x="600" y="3102"/>
                </a:lnTo>
                <a:lnTo>
                  <a:pt x="551" y="3075"/>
                </a:lnTo>
                <a:lnTo>
                  <a:pt x="505" y="3045"/>
                </a:lnTo>
                <a:lnTo>
                  <a:pt x="461" y="3013"/>
                </a:lnTo>
                <a:lnTo>
                  <a:pt x="417" y="2979"/>
                </a:lnTo>
                <a:lnTo>
                  <a:pt x="376" y="2943"/>
                </a:lnTo>
                <a:lnTo>
                  <a:pt x="336" y="2905"/>
                </a:lnTo>
                <a:lnTo>
                  <a:pt x="299" y="2866"/>
                </a:lnTo>
                <a:lnTo>
                  <a:pt x="262" y="2824"/>
                </a:lnTo>
                <a:lnTo>
                  <a:pt x="228" y="2781"/>
                </a:lnTo>
                <a:lnTo>
                  <a:pt x="196" y="2736"/>
                </a:lnTo>
                <a:lnTo>
                  <a:pt x="166" y="2690"/>
                </a:lnTo>
                <a:lnTo>
                  <a:pt x="139" y="2641"/>
                </a:lnTo>
                <a:lnTo>
                  <a:pt x="113" y="2593"/>
                </a:lnTo>
                <a:lnTo>
                  <a:pt x="91" y="2541"/>
                </a:lnTo>
                <a:lnTo>
                  <a:pt x="70" y="2490"/>
                </a:lnTo>
                <a:lnTo>
                  <a:pt x="51" y="2436"/>
                </a:lnTo>
                <a:lnTo>
                  <a:pt x="36" y="2382"/>
                </a:lnTo>
                <a:lnTo>
                  <a:pt x="24" y="2327"/>
                </a:lnTo>
                <a:lnTo>
                  <a:pt x="14" y="2271"/>
                </a:lnTo>
                <a:lnTo>
                  <a:pt x="7" y="2213"/>
                </a:lnTo>
                <a:lnTo>
                  <a:pt x="1" y="2155"/>
                </a:lnTo>
                <a:lnTo>
                  <a:pt x="0" y="2097"/>
                </a:lnTo>
                <a:lnTo>
                  <a:pt x="0" y="2097"/>
                </a:lnTo>
                <a:lnTo>
                  <a:pt x="1" y="2040"/>
                </a:lnTo>
                <a:lnTo>
                  <a:pt x="5" y="1986"/>
                </a:lnTo>
                <a:lnTo>
                  <a:pt x="12" y="1931"/>
                </a:lnTo>
                <a:lnTo>
                  <a:pt x="22" y="1877"/>
                </a:lnTo>
                <a:lnTo>
                  <a:pt x="34" y="1824"/>
                </a:lnTo>
                <a:lnTo>
                  <a:pt x="47" y="1773"/>
                </a:lnTo>
                <a:lnTo>
                  <a:pt x="63" y="1721"/>
                </a:lnTo>
                <a:lnTo>
                  <a:pt x="82" y="1671"/>
                </a:lnTo>
                <a:lnTo>
                  <a:pt x="103" y="1623"/>
                </a:lnTo>
                <a:lnTo>
                  <a:pt x="126" y="1575"/>
                </a:lnTo>
                <a:lnTo>
                  <a:pt x="151" y="1529"/>
                </a:lnTo>
                <a:lnTo>
                  <a:pt x="178" y="1485"/>
                </a:lnTo>
                <a:lnTo>
                  <a:pt x="208" y="1440"/>
                </a:lnTo>
                <a:lnTo>
                  <a:pt x="239" y="1398"/>
                </a:lnTo>
                <a:lnTo>
                  <a:pt x="272" y="1358"/>
                </a:lnTo>
                <a:lnTo>
                  <a:pt x="307" y="1319"/>
                </a:lnTo>
                <a:lnTo>
                  <a:pt x="343" y="1281"/>
                </a:lnTo>
                <a:lnTo>
                  <a:pt x="381" y="1246"/>
                </a:lnTo>
                <a:lnTo>
                  <a:pt x="420" y="1212"/>
                </a:lnTo>
                <a:lnTo>
                  <a:pt x="462" y="1180"/>
                </a:lnTo>
                <a:lnTo>
                  <a:pt x="504" y="1148"/>
                </a:lnTo>
                <a:lnTo>
                  <a:pt x="549" y="1120"/>
                </a:lnTo>
                <a:lnTo>
                  <a:pt x="594" y="1094"/>
                </a:lnTo>
                <a:lnTo>
                  <a:pt x="640" y="1070"/>
                </a:lnTo>
                <a:lnTo>
                  <a:pt x="689" y="1047"/>
                </a:lnTo>
                <a:lnTo>
                  <a:pt x="738" y="1027"/>
                </a:lnTo>
                <a:lnTo>
                  <a:pt x="788" y="1009"/>
                </a:lnTo>
                <a:lnTo>
                  <a:pt x="839" y="994"/>
                </a:lnTo>
                <a:lnTo>
                  <a:pt x="892" y="981"/>
                </a:lnTo>
                <a:lnTo>
                  <a:pt x="944" y="970"/>
                </a:lnTo>
                <a:lnTo>
                  <a:pt x="998" y="962"/>
                </a:lnTo>
                <a:lnTo>
                  <a:pt x="1054" y="957"/>
                </a:lnTo>
                <a:lnTo>
                  <a:pt x="1054" y="957"/>
                </a:lnTo>
                <a:lnTo>
                  <a:pt x="1057" y="928"/>
                </a:lnTo>
                <a:lnTo>
                  <a:pt x="1061" y="901"/>
                </a:lnTo>
                <a:lnTo>
                  <a:pt x="1066" y="874"/>
                </a:lnTo>
                <a:lnTo>
                  <a:pt x="1073" y="849"/>
                </a:lnTo>
                <a:lnTo>
                  <a:pt x="1078" y="821"/>
                </a:lnTo>
                <a:lnTo>
                  <a:pt x="1086" y="796"/>
                </a:lnTo>
                <a:lnTo>
                  <a:pt x="1094" y="770"/>
                </a:lnTo>
                <a:lnTo>
                  <a:pt x="1104" y="744"/>
                </a:lnTo>
                <a:lnTo>
                  <a:pt x="1113" y="720"/>
                </a:lnTo>
                <a:lnTo>
                  <a:pt x="1124" y="696"/>
                </a:lnTo>
                <a:lnTo>
                  <a:pt x="1147" y="647"/>
                </a:lnTo>
                <a:lnTo>
                  <a:pt x="1173" y="601"/>
                </a:lnTo>
                <a:lnTo>
                  <a:pt x="1201" y="557"/>
                </a:lnTo>
                <a:lnTo>
                  <a:pt x="1232" y="513"/>
                </a:lnTo>
                <a:lnTo>
                  <a:pt x="1266" y="472"/>
                </a:lnTo>
                <a:lnTo>
                  <a:pt x="1302" y="431"/>
                </a:lnTo>
                <a:lnTo>
                  <a:pt x="1340" y="393"/>
                </a:lnTo>
                <a:lnTo>
                  <a:pt x="1381" y="357"/>
                </a:lnTo>
                <a:lnTo>
                  <a:pt x="1423" y="320"/>
                </a:lnTo>
                <a:lnTo>
                  <a:pt x="1467" y="288"/>
                </a:lnTo>
                <a:lnTo>
                  <a:pt x="1513" y="255"/>
                </a:lnTo>
                <a:lnTo>
                  <a:pt x="1560" y="226"/>
                </a:lnTo>
                <a:lnTo>
                  <a:pt x="1609" y="197"/>
                </a:lnTo>
                <a:lnTo>
                  <a:pt x="1659" y="170"/>
                </a:lnTo>
                <a:lnTo>
                  <a:pt x="1710" y="146"/>
                </a:lnTo>
                <a:lnTo>
                  <a:pt x="1763" y="123"/>
                </a:lnTo>
                <a:lnTo>
                  <a:pt x="1817" y="103"/>
                </a:lnTo>
                <a:lnTo>
                  <a:pt x="1871" y="82"/>
                </a:lnTo>
                <a:lnTo>
                  <a:pt x="1927" y="66"/>
                </a:lnTo>
                <a:lnTo>
                  <a:pt x="1982" y="50"/>
                </a:lnTo>
                <a:lnTo>
                  <a:pt x="2039" y="38"/>
                </a:lnTo>
                <a:lnTo>
                  <a:pt x="2095" y="26"/>
                </a:lnTo>
                <a:lnTo>
                  <a:pt x="2154" y="16"/>
                </a:lnTo>
                <a:lnTo>
                  <a:pt x="2210" y="9"/>
                </a:lnTo>
                <a:lnTo>
                  <a:pt x="2268" y="4"/>
                </a:lnTo>
                <a:lnTo>
                  <a:pt x="2327" y="1"/>
                </a:lnTo>
                <a:lnTo>
                  <a:pt x="2383" y="0"/>
                </a:lnTo>
                <a:lnTo>
                  <a:pt x="2383" y="0"/>
                </a:lnTo>
                <a:lnTo>
                  <a:pt x="2420" y="0"/>
                </a:lnTo>
                <a:lnTo>
                  <a:pt x="2456" y="1"/>
                </a:lnTo>
                <a:lnTo>
                  <a:pt x="2493" y="4"/>
                </a:lnTo>
                <a:lnTo>
                  <a:pt x="2529" y="8"/>
                </a:lnTo>
                <a:lnTo>
                  <a:pt x="2566" y="12"/>
                </a:lnTo>
                <a:lnTo>
                  <a:pt x="2601" y="18"/>
                </a:lnTo>
                <a:lnTo>
                  <a:pt x="2636" y="23"/>
                </a:lnTo>
                <a:lnTo>
                  <a:pt x="2671" y="31"/>
                </a:lnTo>
                <a:lnTo>
                  <a:pt x="2706" y="39"/>
                </a:lnTo>
                <a:lnTo>
                  <a:pt x="2740" y="47"/>
                </a:lnTo>
                <a:lnTo>
                  <a:pt x="2774" y="58"/>
                </a:lnTo>
                <a:lnTo>
                  <a:pt x="2807" y="69"/>
                </a:lnTo>
                <a:lnTo>
                  <a:pt x="2841" y="80"/>
                </a:lnTo>
                <a:lnTo>
                  <a:pt x="2875" y="92"/>
                </a:lnTo>
                <a:lnTo>
                  <a:pt x="2907" y="105"/>
                </a:lnTo>
                <a:lnTo>
                  <a:pt x="2940" y="120"/>
                </a:lnTo>
                <a:lnTo>
                  <a:pt x="2971" y="135"/>
                </a:lnTo>
                <a:lnTo>
                  <a:pt x="3002" y="150"/>
                </a:lnTo>
                <a:lnTo>
                  <a:pt x="3033" y="166"/>
                </a:lnTo>
                <a:lnTo>
                  <a:pt x="3064" y="184"/>
                </a:lnTo>
                <a:lnTo>
                  <a:pt x="3094" y="203"/>
                </a:lnTo>
                <a:lnTo>
                  <a:pt x="3124" y="220"/>
                </a:lnTo>
                <a:lnTo>
                  <a:pt x="3153" y="241"/>
                </a:lnTo>
                <a:lnTo>
                  <a:pt x="3182" y="261"/>
                </a:lnTo>
                <a:lnTo>
                  <a:pt x="3210" y="281"/>
                </a:lnTo>
                <a:lnTo>
                  <a:pt x="3238" y="303"/>
                </a:lnTo>
                <a:lnTo>
                  <a:pt x="3265" y="326"/>
                </a:lnTo>
                <a:lnTo>
                  <a:pt x="3293" y="349"/>
                </a:lnTo>
                <a:lnTo>
                  <a:pt x="3318" y="372"/>
                </a:lnTo>
                <a:lnTo>
                  <a:pt x="3344" y="396"/>
                </a:lnTo>
                <a:lnTo>
                  <a:pt x="3370" y="422"/>
                </a:lnTo>
                <a:lnTo>
                  <a:pt x="3394" y="447"/>
                </a:lnTo>
                <a:lnTo>
                  <a:pt x="3418" y="473"/>
                </a:lnTo>
                <a:lnTo>
                  <a:pt x="3441" y="500"/>
                </a:lnTo>
                <a:lnTo>
                  <a:pt x="3464" y="527"/>
                </a:lnTo>
                <a:lnTo>
                  <a:pt x="3486" y="555"/>
                </a:lnTo>
                <a:lnTo>
                  <a:pt x="3507" y="584"/>
                </a:lnTo>
                <a:lnTo>
                  <a:pt x="3529" y="613"/>
                </a:lnTo>
                <a:lnTo>
                  <a:pt x="3549" y="643"/>
                </a:lnTo>
                <a:lnTo>
                  <a:pt x="3568" y="673"/>
                </a:lnTo>
                <a:lnTo>
                  <a:pt x="3587" y="704"/>
                </a:lnTo>
                <a:lnTo>
                  <a:pt x="3606" y="735"/>
                </a:lnTo>
                <a:lnTo>
                  <a:pt x="3624" y="766"/>
                </a:lnTo>
                <a:lnTo>
                  <a:pt x="3640" y="799"/>
                </a:lnTo>
                <a:lnTo>
                  <a:pt x="3656" y="831"/>
                </a:lnTo>
                <a:lnTo>
                  <a:pt x="3672" y="865"/>
                </a:lnTo>
                <a:lnTo>
                  <a:pt x="3687" y="897"/>
                </a:lnTo>
                <a:lnTo>
                  <a:pt x="3701" y="932"/>
                </a:lnTo>
                <a:lnTo>
                  <a:pt x="3714" y="966"/>
                </a:lnTo>
                <a:lnTo>
                  <a:pt x="3726" y="1001"/>
                </a:lnTo>
                <a:lnTo>
                  <a:pt x="3738" y="1036"/>
                </a:lnTo>
                <a:lnTo>
                  <a:pt x="3749" y="1071"/>
                </a:lnTo>
                <a:lnTo>
                  <a:pt x="3759" y="1108"/>
                </a:lnTo>
                <a:lnTo>
                  <a:pt x="3768" y="1144"/>
                </a:lnTo>
                <a:lnTo>
                  <a:pt x="3776" y="1181"/>
                </a:lnTo>
                <a:lnTo>
                  <a:pt x="3784" y="1217"/>
                </a:lnTo>
                <a:lnTo>
                  <a:pt x="3791" y="1255"/>
                </a:lnTo>
                <a:lnTo>
                  <a:pt x="3796" y="1293"/>
                </a:lnTo>
                <a:lnTo>
                  <a:pt x="3802" y="1331"/>
                </a:lnTo>
                <a:lnTo>
                  <a:pt x="3806" y="1369"/>
                </a:lnTo>
                <a:lnTo>
                  <a:pt x="3809" y="1408"/>
                </a:lnTo>
                <a:lnTo>
                  <a:pt x="3811" y="1447"/>
                </a:lnTo>
                <a:lnTo>
                  <a:pt x="3813" y="1485"/>
                </a:lnTo>
                <a:lnTo>
                  <a:pt x="3813" y="1525"/>
                </a:lnTo>
                <a:lnTo>
                  <a:pt x="3813" y="1529"/>
                </a:lnTo>
                <a:lnTo>
                  <a:pt x="3813" y="1529"/>
                </a:lnTo>
                <a:lnTo>
                  <a:pt x="3853" y="1535"/>
                </a:lnTo>
                <a:lnTo>
                  <a:pt x="3892" y="1543"/>
                </a:lnTo>
                <a:lnTo>
                  <a:pt x="3930" y="1551"/>
                </a:lnTo>
                <a:lnTo>
                  <a:pt x="3969" y="1562"/>
                </a:lnTo>
                <a:lnTo>
                  <a:pt x="4006" y="1574"/>
                </a:lnTo>
                <a:lnTo>
                  <a:pt x="4042" y="1589"/>
                </a:lnTo>
                <a:lnTo>
                  <a:pt x="4077" y="1604"/>
                </a:lnTo>
                <a:lnTo>
                  <a:pt x="4113" y="1621"/>
                </a:lnTo>
                <a:lnTo>
                  <a:pt x="4146" y="1640"/>
                </a:lnTo>
                <a:lnTo>
                  <a:pt x="4180" y="1661"/>
                </a:lnTo>
                <a:lnTo>
                  <a:pt x="4211" y="1682"/>
                </a:lnTo>
                <a:lnTo>
                  <a:pt x="4242" y="1705"/>
                </a:lnTo>
                <a:lnTo>
                  <a:pt x="4272" y="1728"/>
                </a:lnTo>
                <a:lnTo>
                  <a:pt x="4300" y="1754"/>
                </a:lnTo>
                <a:lnTo>
                  <a:pt x="4329" y="1781"/>
                </a:lnTo>
                <a:lnTo>
                  <a:pt x="4354" y="1809"/>
                </a:lnTo>
                <a:lnTo>
                  <a:pt x="4380" y="1838"/>
                </a:lnTo>
                <a:lnTo>
                  <a:pt x="4403" y="1869"/>
                </a:lnTo>
                <a:lnTo>
                  <a:pt x="4426" y="1900"/>
                </a:lnTo>
                <a:lnTo>
                  <a:pt x="4448" y="1932"/>
                </a:lnTo>
                <a:lnTo>
                  <a:pt x="4467" y="1965"/>
                </a:lnTo>
                <a:lnTo>
                  <a:pt x="4485" y="2000"/>
                </a:lnTo>
                <a:lnTo>
                  <a:pt x="4502" y="2035"/>
                </a:lnTo>
                <a:lnTo>
                  <a:pt x="4517" y="2070"/>
                </a:lnTo>
                <a:lnTo>
                  <a:pt x="4530" y="2106"/>
                </a:lnTo>
                <a:lnTo>
                  <a:pt x="4542" y="2144"/>
                </a:lnTo>
                <a:lnTo>
                  <a:pt x="4552" y="2182"/>
                </a:lnTo>
                <a:lnTo>
                  <a:pt x="4560" y="2221"/>
                </a:lnTo>
                <a:lnTo>
                  <a:pt x="4567" y="2260"/>
                </a:lnTo>
                <a:lnTo>
                  <a:pt x="4572" y="2301"/>
                </a:lnTo>
                <a:lnTo>
                  <a:pt x="4575" y="2342"/>
                </a:lnTo>
                <a:lnTo>
                  <a:pt x="4576" y="2382"/>
                </a:lnTo>
                <a:lnTo>
                  <a:pt x="4576" y="2382"/>
                </a:lnTo>
                <a:lnTo>
                  <a:pt x="4575" y="2427"/>
                </a:lnTo>
                <a:lnTo>
                  <a:pt x="4571" y="2470"/>
                </a:lnTo>
                <a:lnTo>
                  <a:pt x="4565" y="2513"/>
                </a:lnTo>
                <a:lnTo>
                  <a:pt x="4558" y="2555"/>
                </a:lnTo>
                <a:lnTo>
                  <a:pt x="4549" y="2597"/>
                </a:lnTo>
                <a:lnTo>
                  <a:pt x="4537" y="2637"/>
                </a:lnTo>
                <a:lnTo>
                  <a:pt x="4523" y="2678"/>
                </a:lnTo>
                <a:lnTo>
                  <a:pt x="4508" y="2716"/>
                </a:lnTo>
                <a:lnTo>
                  <a:pt x="4491" y="2755"/>
                </a:lnTo>
                <a:lnTo>
                  <a:pt x="4472" y="2791"/>
                </a:lnTo>
                <a:lnTo>
                  <a:pt x="4452" y="2827"/>
                </a:lnTo>
                <a:lnTo>
                  <a:pt x="4429" y="2862"/>
                </a:lnTo>
                <a:lnTo>
                  <a:pt x="4404" y="2895"/>
                </a:lnTo>
                <a:lnTo>
                  <a:pt x="4379" y="2928"/>
                </a:lnTo>
                <a:lnTo>
                  <a:pt x="4352" y="2959"/>
                </a:lnTo>
                <a:lnTo>
                  <a:pt x="4323" y="2989"/>
                </a:lnTo>
                <a:lnTo>
                  <a:pt x="4294" y="3017"/>
                </a:lnTo>
                <a:lnTo>
                  <a:pt x="4263" y="3044"/>
                </a:lnTo>
                <a:lnTo>
                  <a:pt x="4230" y="3070"/>
                </a:lnTo>
                <a:lnTo>
                  <a:pt x="4196" y="3094"/>
                </a:lnTo>
                <a:lnTo>
                  <a:pt x="4163" y="3116"/>
                </a:lnTo>
                <a:lnTo>
                  <a:pt x="4126" y="3137"/>
                </a:lnTo>
                <a:lnTo>
                  <a:pt x="4090" y="3156"/>
                </a:lnTo>
                <a:lnTo>
                  <a:pt x="4052" y="3172"/>
                </a:lnTo>
                <a:lnTo>
                  <a:pt x="4013" y="3189"/>
                </a:lnTo>
                <a:lnTo>
                  <a:pt x="3972" y="3202"/>
                </a:lnTo>
                <a:lnTo>
                  <a:pt x="3932" y="3213"/>
                </a:lnTo>
                <a:lnTo>
                  <a:pt x="3890" y="3224"/>
                </a:lnTo>
                <a:lnTo>
                  <a:pt x="3848" y="3231"/>
                </a:lnTo>
                <a:lnTo>
                  <a:pt x="3806" y="3236"/>
                </a:lnTo>
                <a:lnTo>
                  <a:pt x="3761" y="3240"/>
                </a:lnTo>
                <a:lnTo>
                  <a:pt x="3718" y="3240"/>
                </a:lnTo>
                <a:lnTo>
                  <a:pt x="3718" y="3240"/>
                </a:lnTo>
                <a:close/>
                <a:moveTo>
                  <a:pt x="2383" y="191"/>
                </a:moveTo>
                <a:lnTo>
                  <a:pt x="2383" y="191"/>
                </a:lnTo>
                <a:lnTo>
                  <a:pt x="2332" y="192"/>
                </a:lnTo>
                <a:lnTo>
                  <a:pt x="2279" y="195"/>
                </a:lnTo>
                <a:lnTo>
                  <a:pt x="2228" y="200"/>
                </a:lnTo>
                <a:lnTo>
                  <a:pt x="2175" y="207"/>
                </a:lnTo>
                <a:lnTo>
                  <a:pt x="2124" y="215"/>
                </a:lnTo>
                <a:lnTo>
                  <a:pt x="2073" y="226"/>
                </a:lnTo>
                <a:lnTo>
                  <a:pt x="2021" y="238"/>
                </a:lnTo>
                <a:lnTo>
                  <a:pt x="1971" y="253"/>
                </a:lnTo>
                <a:lnTo>
                  <a:pt x="1923" y="269"/>
                </a:lnTo>
                <a:lnTo>
                  <a:pt x="1874" y="286"/>
                </a:lnTo>
                <a:lnTo>
                  <a:pt x="1825" y="305"/>
                </a:lnTo>
                <a:lnTo>
                  <a:pt x="1779" y="327"/>
                </a:lnTo>
                <a:lnTo>
                  <a:pt x="1733" y="349"/>
                </a:lnTo>
                <a:lnTo>
                  <a:pt x="1689" y="373"/>
                </a:lnTo>
                <a:lnTo>
                  <a:pt x="1646" y="400"/>
                </a:lnTo>
                <a:lnTo>
                  <a:pt x="1604" y="427"/>
                </a:lnTo>
                <a:lnTo>
                  <a:pt x="1565" y="455"/>
                </a:lnTo>
                <a:lnTo>
                  <a:pt x="1527" y="486"/>
                </a:lnTo>
                <a:lnTo>
                  <a:pt x="1490" y="517"/>
                </a:lnTo>
                <a:lnTo>
                  <a:pt x="1456" y="551"/>
                </a:lnTo>
                <a:lnTo>
                  <a:pt x="1424" y="586"/>
                </a:lnTo>
                <a:lnTo>
                  <a:pt x="1393" y="622"/>
                </a:lnTo>
                <a:lnTo>
                  <a:pt x="1366" y="659"/>
                </a:lnTo>
                <a:lnTo>
                  <a:pt x="1340" y="697"/>
                </a:lnTo>
                <a:lnTo>
                  <a:pt x="1317" y="738"/>
                </a:lnTo>
                <a:lnTo>
                  <a:pt x="1298" y="778"/>
                </a:lnTo>
                <a:lnTo>
                  <a:pt x="1281" y="820"/>
                </a:lnTo>
                <a:lnTo>
                  <a:pt x="1266" y="863"/>
                </a:lnTo>
                <a:lnTo>
                  <a:pt x="1261" y="886"/>
                </a:lnTo>
                <a:lnTo>
                  <a:pt x="1255" y="908"/>
                </a:lnTo>
                <a:lnTo>
                  <a:pt x="1250" y="931"/>
                </a:lnTo>
                <a:lnTo>
                  <a:pt x="1246" y="954"/>
                </a:lnTo>
                <a:lnTo>
                  <a:pt x="1243" y="977"/>
                </a:lnTo>
                <a:lnTo>
                  <a:pt x="1242" y="1001"/>
                </a:lnTo>
                <a:lnTo>
                  <a:pt x="1240" y="1024"/>
                </a:lnTo>
                <a:lnTo>
                  <a:pt x="1239" y="1048"/>
                </a:lnTo>
                <a:lnTo>
                  <a:pt x="1239" y="1048"/>
                </a:lnTo>
                <a:lnTo>
                  <a:pt x="1239" y="1058"/>
                </a:lnTo>
                <a:lnTo>
                  <a:pt x="1238" y="1067"/>
                </a:lnTo>
                <a:lnTo>
                  <a:pt x="1235" y="1077"/>
                </a:lnTo>
                <a:lnTo>
                  <a:pt x="1232" y="1085"/>
                </a:lnTo>
                <a:lnTo>
                  <a:pt x="1228" y="1093"/>
                </a:lnTo>
                <a:lnTo>
                  <a:pt x="1223" y="1101"/>
                </a:lnTo>
                <a:lnTo>
                  <a:pt x="1217" y="1109"/>
                </a:lnTo>
                <a:lnTo>
                  <a:pt x="1212" y="1116"/>
                </a:lnTo>
                <a:lnTo>
                  <a:pt x="1205" y="1121"/>
                </a:lnTo>
                <a:lnTo>
                  <a:pt x="1197" y="1127"/>
                </a:lnTo>
                <a:lnTo>
                  <a:pt x="1190" y="1132"/>
                </a:lnTo>
                <a:lnTo>
                  <a:pt x="1181" y="1136"/>
                </a:lnTo>
                <a:lnTo>
                  <a:pt x="1173" y="1139"/>
                </a:lnTo>
                <a:lnTo>
                  <a:pt x="1163" y="1142"/>
                </a:lnTo>
                <a:lnTo>
                  <a:pt x="1154" y="1143"/>
                </a:lnTo>
                <a:lnTo>
                  <a:pt x="1144" y="1143"/>
                </a:lnTo>
                <a:lnTo>
                  <a:pt x="1144" y="1143"/>
                </a:lnTo>
                <a:lnTo>
                  <a:pt x="1096" y="1144"/>
                </a:lnTo>
                <a:lnTo>
                  <a:pt x="1047" y="1148"/>
                </a:lnTo>
                <a:lnTo>
                  <a:pt x="1000" y="1155"/>
                </a:lnTo>
                <a:lnTo>
                  <a:pt x="952" y="1163"/>
                </a:lnTo>
                <a:lnTo>
                  <a:pt x="907" y="1174"/>
                </a:lnTo>
                <a:lnTo>
                  <a:pt x="861" y="1186"/>
                </a:lnTo>
                <a:lnTo>
                  <a:pt x="817" y="1201"/>
                </a:lnTo>
                <a:lnTo>
                  <a:pt x="774" y="1219"/>
                </a:lnTo>
                <a:lnTo>
                  <a:pt x="731" y="1238"/>
                </a:lnTo>
                <a:lnTo>
                  <a:pt x="690" y="1259"/>
                </a:lnTo>
                <a:lnTo>
                  <a:pt x="650" y="1282"/>
                </a:lnTo>
                <a:lnTo>
                  <a:pt x="612" y="1307"/>
                </a:lnTo>
                <a:lnTo>
                  <a:pt x="574" y="1334"/>
                </a:lnTo>
                <a:lnTo>
                  <a:pt x="538" y="1362"/>
                </a:lnTo>
                <a:lnTo>
                  <a:pt x="504" y="1392"/>
                </a:lnTo>
                <a:lnTo>
                  <a:pt x="470" y="1423"/>
                </a:lnTo>
                <a:lnTo>
                  <a:pt x="439" y="1457"/>
                </a:lnTo>
                <a:lnTo>
                  <a:pt x="409" y="1490"/>
                </a:lnTo>
                <a:lnTo>
                  <a:pt x="381" y="1527"/>
                </a:lnTo>
                <a:lnTo>
                  <a:pt x="354" y="1565"/>
                </a:lnTo>
                <a:lnTo>
                  <a:pt x="330" y="1602"/>
                </a:lnTo>
                <a:lnTo>
                  <a:pt x="307" y="1643"/>
                </a:lnTo>
                <a:lnTo>
                  <a:pt x="285" y="1684"/>
                </a:lnTo>
                <a:lnTo>
                  <a:pt x="266" y="1727"/>
                </a:lnTo>
                <a:lnTo>
                  <a:pt x="249" y="1770"/>
                </a:lnTo>
                <a:lnTo>
                  <a:pt x="234" y="1813"/>
                </a:lnTo>
                <a:lnTo>
                  <a:pt x="222" y="1859"/>
                </a:lnTo>
                <a:lnTo>
                  <a:pt x="211" y="1905"/>
                </a:lnTo>
                <a:lnTo>
                  <a:pt x="203" y="1952"/>
                </a:lnTo>
                <a:lnTo>
                  <a:pt x="196" y="2000"/>
                </a:lnTo>
                <a:lnTo>
                  <a:pt x="192" y="2048"/>
                </a:lnTo>
                <a:lnTo>
                  <a:pt x="190" y="2097"/>
                </a:lnTo>
                <a:lnTo>
                  <a:pt x="190" y="2097"/>
                </a:lnTo>
                <a:lnTo>
                  <a:pt x="192" y="2146"/>
                </a:lnTo>
                <a:lnTo>
                  <a:pt x="196" y="2194"/>
                </a:lnTo>
                <a:lnTo>
                  <a:pt x="203" y="2242"/>
                </a:lnTo>
                <a:lnTo>
                  <a:pt x="211" y="2289"/>
                </a:lnTo>
                <a:lnTo>
                  <a:pt x="222" y="2335"/>
                </a:lnTo>
                <a:lnTo>
                  <a:pt x="234" y="2379"/>
                </a:lnTo>
                <a:lnTo>
                  <a:pt x="249" y="2424"/>
                </a:lnTo>
                <a:lnTo>
                  <a:pt x="266" y="2467"/>
                </a:lnTo>
                <a:lnTo>
                  <a:pt x="285" y="2509"/>
                </a:lnTo>
                <a:lnTo>
                  <a:pt x="307" y="2551"/>
                </a:lnTo>
                <a:lnTo>
                  <a:pt x="330" y="2590"/>
                </a:lnTo>
                <a:lnTo>
                  <a:pt x="354" y="2629"/>
                </a:lnTo>
                <a:lnTo>
                  <a:pt x="381" y="2667"/>
                </a:lnTo>
                <a:lnTo>
                  <a:pt x="409" y="2702"/>
                </a:lnTo>
                <a:lnTo>
                  <a:pt x="439" y="2737"/>
                </a:lnTo>
                <a:lnTo>
                  <a:pt x="470" y="2770"/>
                </a:lnTo>
                <a:lnTo>
                  <a:pt x="504" y="2802"/>
                </a:lnTo>
                <a:lnTo>
                  <a:pt x="538" y="2832"/>
                </a:lnTo>
                <a:lnTo>
                  <a:pt x="574" y="2860"/>
                </a:lnTo>
                <a:lnTo>
                  <a:pt x="612" y="2887"/>
                </a:lnTo>
                <a:lnTo>
                  <a:pt x="650" y="2912"/>
                </a:lnTo>
                <a:lnTo>
                  <a:pt x="690" y="2935"/>
                </a:lnTo>
                <a:lnTo>
                  <a:pt x="731" y="2956"/>
                </a:lnTo>
                <a:lnTo>
                  <a:pt x="774" y="2975"/>
                </a:lnTo>
                <a:lnTo>
                  <a:pt x="817" y="2991"/>
                </a:lnTo>
                <a:lnTo>
                  <a:pt x="861" y="3008"/>
                </a:lnTo>
                <a:lnTo>
                  <a:pt x="907" y="3020"/>
                </a:lnTo>
                <a:lnTo>
                  <a:pt x="952" y="3031"/>
                </a:lnTo>
                <a:lnTo>
                  <a:pt x="1000" y="3039"/>
                </a:lnTo>
                <a:lnTo>
                  <a:pt x="1047" y="3045"/>
                </a:lnTo>
                <a:lnTo>
                  <a:pt x="1096" y="3048"/>
                </a:lnTo>
                <a:lnTo>
                  <a:pt x="1144" y="3049"/>
                </a:lnTo>
                <a:lnTo>
                  <a:pt x="3718" y="3049"/>
                </a:lnTo>
                <a:lnTo>
                  <a:pt x="3718" y="3049"/>
                </a:lnTo>
                <a:lnTo>
                  <a:pt x="3752" y="3049"/>
                </a:lnTo>
                <a:lnTo>
                  <a:pt x="3786" y="3047"/>
                </a:lnTo>
                <a:lnTo>
                  <a:pt x="3819" y="3043"/>
                </a:lnTo>
                <a:lnTo>
                  <a:pt x="3852" y="3036"/>
                </a:lnTo>
                <a:lnTo>
                  <a:pt x="3884" y="3029"/>
                </a:lnTo>
                <a:lnTo>
                  <a:pt x="3915" y="3020"/>
                </a:lnTo>
                <a:lnTo>
                  <a:pt x="3946" y="3009"/>
                </a:lnTo>
                <a:lnTo>
                  <a:pt x="3977" y="2997"/>
                </a:lnTo>
                <a:lnTo>
                  <a:pt x="4007" y="2985"/>
                </a:lnTo>
                <a:lnTo>
                  <a:pt x="4036" y="2970"/>
                </a:lnTo>
                <a:lnTo>
                  <a:pt x="4064" y="2954"/>
                </a:lnTo>
                <a:lnTo>
                  <a:pt x="4091" y="2936"/>
                </a:lnTo>
                <a:lnTo>
                  <a:pt x="4117" y="2917"/>
                </a:lnTo>
                <a:lnTo>
                  <a:pt x="4142" y="2897"/>
                </a:lnTo>
                <a:lnTo>
                  <a:pt x="4167" y="2877"/>
                </a:lnTo>
                <a:lnTo>
                  <a:pt x="4190" y="2855"/>
                </a:lnTo>
                <a:lnTo>
                  <a:pt x="4211" y="2831"/>
                </a:lnTo>
                <a:lnTo>
                  <a:pt x="4233" y="2806"/>
                </a:lnTo>
                <a:lnTo>
                  <a:pt x="4252" y="2782"/>
                </a:lnTo>
                <a:lnTo>
                  <a:pt x="4271" y="2755"/>
                </a:lnTo>
                <a:lnTo>
                  <a:pt x="4288" y="2728"/>
                </a:lnTo>
                <a:lnTo>
                  <a:pt x="4304" y="2701"/>
                </a:lnTo>
                <a:lnTo>
                  <a:pt x="4319" y="2671"/>
                </a:lnTo>
                <a:lnTo>
                  <a:pt x="4333" y="2643"/>
                </a:lnTo>
                <a:lnTo>
                  <a:pt x="4344" y="2612"/>
                </a:lnTo>
                <a:lnTo>
                  <a:pt x="4354" y="2581"/>
                </a:lnTo>
                <a:lnTo>
                  <a:pt x="4364" y="2550"/>
                </a:lnTo>
                <a:lnTo>
                  <a:pt x="4371" y="2517"/>
                </a:lnTo>
                <a:lnTo>
                  <a:pt x="4377" y="2485"/>
                </a:lnTo>
                <a:lnTo>
                  <a:pt x="4381" y="2451"/>
                </a:lnTo>
                <a:lnTo>
                  <a:pt x="4384" y="2417"/>
                </a:lnTo>
                <a:lnTo>
                  <a:pt x="4384" y="2382"/>
                </a:lnTo>
                <a:lnTo>
                  <a:pt x="4384" y="2382"/>
                </a:lnTo>
                <a:lnTo>
                  <a:pt x="4384" y="2348"/>
                </a:lnTo>
                <a:lnTo>
                  <a:pt x="4381" y="2314"/>
                </a:lnTo>
                <a:lnTo>
                  <a:pt x="4377" y="2281"/>
                </a:lnTo>
                <a:lnTo>
                  <a:pt x="4371" y="2248"/>
                </a:lnTo>
                <a:lnTo>
                  <a:pt x="4364" y="2216"/>
                </a:lnTo>
                <a:lnTo>
                  <a:pt x="4354" y="2185"/>
                </a:lnTo>
                <a:lnTo>
                  <a:pt x="4344" y="2154"/>
                </a:lnTo>
                <a:lnTo>
                  <a:pt x="4333" y="2123"/>
                </a:lnTo>
                <a:lnTo>
                  <a:pt x="4319" y="2094"/>
                </a:lnTo>
                <a:lnTo>
                  <a:pt x="4304" y="2065"/>
                </a:lnTo>
                <a:lnTo>
                  <a:pt x="4288" y="2037"/>
                </a:lnTo>
                <a:lnTo>
                  <a:pt x="4271" y="2010"/>
                </a:lnTo>
                <a:lnTo>
                  <a:pt x="4252" y="1983"/>
                </a:lnTo>
                <a:lnTo>
                  <a:pt x="4233" y="1959"/>
                </a:lnTo>
                <a:lnTo>
                  <a:pt x="4211" y="1935"/>
                </a:lnTo>
                <a:lnTo>
                  <a:pt x="4190" y="1910"/>
                </a:lnTo>
                <a:lnTo>
                  <a:pt x="4167" y="1889"/>
                </a:lnTo>
                <a:lnTo>
                  <a:pt x="4142" y="1869"/>
                </a:lnTo>
                <a:lnTo>
                  <a:pt x="4117" y="1848"/>
                </a:lnTo>
                <a:lnTo>
                  <a:pt x="4091" y="1829"/>
                </a:lnTo>
                <a:lnTo>
                  <a:pt x="4064" y="1812"/>
                </a:lnTo>
                <a:lnTo>
                  <a:pt x="4036" y="1796"/>
                </a:lnTo>
                <a:lnTo>
                  <a:pt x="4007" y="1781"/>
                </a:lnTo>
                <a:lnTo>
                  <a:pt x="3977" y="1769"/>
                </a:lnTo>
                <a:lnTo>
                  <a:pt x="3946" y="1756"/>
                </a:lnTo>
                <a:lnTo>
                  <a:pt x="3915" y="1746"/>
                </a:lnTo>
                <a:lnTo>
                  <a:pt x="3884" y="1736"/>
                </a:lnTo>
                <a:lnTo>
                  <a:pt x="3852" y="1729"/>
                </a:lnTo>
                <a:lnTo>
                  <a:pt x="3819" y="1723"/>
                </a:lnTo>
                <a:lnTo>
                  <a:pt x="3786" y="1719"/>
                </a:lnTo>
                <a:lnTo>
                  <a:pt x="3752" y="1716"/>
                </a:lnTo>
                <a:lnTo>
                  <a:pt x="3718" y="1716"/>
                </a:lnTo>
                <a:lnTo>
                  <a:pt x="3718" y="1716"/>
                </a:lnTo>
                <a:lnTo>
                  <a:pt x="3707" y="1715"/>
                </a:lnTo>
                <a:lnTo>
                  <a:pt x="3698" y="1713"/>
                </a:lnTo>
                <a:lnTo>
                  <a:pt x="3690" y="1711"/>
                </a:lnTo>
                <a:lnTo>
                  <a:pt x="3680" y="1708"/>
                </a:lnTo>
                <a:lnTo>
                  <a:pt x="3672" y="1704"/>
                </a:lnTo>
                <a:lnTo>
                  <a:pt x="3664" y="1700"/>
                </a:lnTo>
                <a:lnTo>
                  <a:pt x="3657" y="1694"/>
                </a:lnTo>
                <a:lnTo>
                  <a:pt x="3651" y="1688"/>
                </a:lnTo>
                <a:lnTo>
                  <a:pt x="3644" y="1681"/>
                </a:lnTo>
                <a:lnTo>
                  <a:pt x="3638" y="1674"/>
                </a:lnTo>
                <a:lnTo>
                  <a:pt x="3634" y="1666"/>
                </a:lnTo>
                <a:lnTo>
                  <a:pt x="3630" y="1658"/>
                </a:lnTo>
                <a:lnTo>
                  <a:pt x="3626" y="1648"/>
                </a:lnTo>
                <a:lnTo>
                  <a:pt x="3625" y="1639"/>
                </a:lnTo>
                <a:lnTo>
                  <a:pt x="3622" y="1629"/>
                </a:lnTo>
                <a:lnTo>
                  <a:pt x="3622" y="1620"/>
                </a:lnTo>
                <a:lnTo>
                  <a:pt x="3622" y="1525"/>
                </a:lnTo>
                <a:lnTo>
                  <a:pt x="3622" y="1525"/>
                </a:lnTo>
                <a:lnTo>
                  <a:pt x="3622" y="1490"/>
                </a:lnTo>
                <a:lnTo>
                  <a:pt x="3621" y="1457"/>
                </a:lnTo>
                <a:lnTo>
                  <a:pt x="3615" y="1389"/>
                </a:lnTo>
                <a:lnTo>
                  <a:pt x="3609" y="1321"/>
                </a:lnTo>
                <a:lnTo>
                  <a:pt x="3596" y="1257"/>
                </a:lnTo>
                <a:lnTo>
                  <a:pt x="3583" y="1192"/>
                </a:lnTo>
                <a:lnTo>
                  <a:pt x="3567" y="1128"/>
                </a:lnTo>
                <a:lnTo>
                  <a:pt x="3547" y="1066"/>
                </a:lnTo>
                <a:lnTo>
                  <a:pt x="3525" y="1005"/>
                </a:lnTo>
                <a:lnTo>
                  <a:pt x="3501" y="947"/>
                </a:lnTo>
                <a:lnTo>
                  <a:pt x="3472" y="889"/>
                </a:lnTo>
                <a:lnTo>
                  <a:pt x="3442" y="834"/>
                </a:lnTo>
                <a:lnTo>
                  <a:pt x="3410" y="780"/>
                </a:lnTo>
                <a:lnTo>
                  <a:pt x="3376" y="727"/>
                </a:lnTo>
                <a:lnTo>
                  <a:pt x="3338" y="677"/>
                </a:lnTo>
                <a:lnTo>
                  <a:pt x="3301" y="628"/>
                </a:lnTo>
                <a:lnTo>
                  <a:pt x="3259" y="582"/>
                </a:lnTo>
                <a:lnTo>
                  <a:pt x="3215" y="538"/>
                </a:lnTo>
                <a:lnTo>
                  <a:pt x="3171" y="496"/>
                </a:lnTo>
                <a:lnTo>
                  <a:pt x="3124" y="455"/>
                </a:lnTo>
                <a:lnTo>
                  <a:pt x="3075" y="419"/>
                </a:lnTo>
                <a:lnTo>
                  <a:pt x="3025" y="384"/>
                </a:lnTo>
                <a:lnTo>
                  <a:pt x="2974" y="351"/>
                </a:lnTo>
                <a:lnTo>
                  <a:pt x="2920" y="322"/>
                </a:lnTo>
                <a:lnTo>
                  <a:pt x="2866" y="296"/>
                </a:lnTo>
                <a:lnTo>
                  <a:pt x="2809" y="272"/>
                </a:lnTo>
                <a:lnTo>
                  <a:pt x="2751" y="250"/>
                </a:lnTo>
                <a:lnTo>
                  <a:pt x="2722" y="241"/>
                </a:lnTo>
                <a:lnTo>
                  <a:pt x="2693" y="232"/>
                </a:lnTo>
                <a:lnTo>
                  <a:pt x="2663" y="224"/>
                </a:lnTo>
                <a:lnTo>
                  <a:pt x="2633" y="218"/>
                </a:lnTo>
                <a:lnTo>
                  <a:pt x="2602" y="211"/>
                </a:lnTo>
                <a:lnTo>
                  <a:pt x="2572" y="205"/>
                </a:lnTo>
                <a:lnTo>
                  <a:pt x="2541" y="201"/>
                </a:lnTo>
                <a:lnTo>
                  <a:pt x="2510" y="197"/>
                </a:lnTo>
                <a:lnTo>
                  <a:pt x="2479" y="195"/>
                </a:lnTo>
                <a:lnTo>
                  <a:pt x="2447" y="192"/>
                </a:lnTo>
                <a:lnTo>
                  <a:pt x="2416" y="191"/>
                </a:lnTo>
                <a:lnTo>
                  <a:pt x="2383" y="191"/>
                </a:lnTo>
                <a:lnTo>
                  <a:pt x="2383" y="19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 descr="secure cloud icon" title="secure cloud icon"/>
          <p:cNvGrpSpPr>
            <a:grpSpLocks noChangeAspect="1"/>
          </p:cNvGrpSpPr>
          <p:nvPr/>
        </p:nvGrpSpPr>
        <p:grpSpPr>
          <a:xfrm>
            <a:off x="3623779" y="2938327"/>
            <a:ext cx="452006" cy="320040"/>
            <a:chOff x="3623779" y="2938327"/>
            <a:chExt cx="452006" cy="320040"/>
          </a:xfrm>
          <a:solidFill>
            <a:schemeClr val="tx1"/>
          </a:solidFill>
        </p:grpSpPr>
        <p:sp>
          <p:nvSpPr>
            <p:cNvPr id="1813" name="Freeform 45" descr=" " title=" "/>
            <p:cNvSpPr>
              <a:spLocks noChangeAspect="1" noEditPoints="1"/>
            </p:cNvSpPr>
            <p:nvPr/>
          </p:nvSpPr>
          <p:spPr bwMode="auto">
            <a:xfrm>
              <a:off x="3623779" y="2938327"/>
              <a:ext cx="452006" cy="320040"/>
            </a:xfrm>
            <a:custGeom>
              <a:avLst/>
              <a:gdLst>
                <a:gd name="T0" fmla="*/ 859 w 4576"/>
                <a:gd name="T1" fmla="*/ 3205 h 3240"/>
                <a:gd name="T2" fmla="*/ 461 w 4576"/>
                <a:gd name="T3" fmla="*/ 3013 h 3240"/>
                <a:gd name="T4" fmla="*/ 166 w 4576"/>
                <a:gd name="T5" fmla="*/ 2690 h 3240"/>
                <a:gd name="T6" fmla="*/ 14 w 4576"/>
                <a:gd name="T7" fmla="*/ 2271 h 3240"/>
                <a:gd name="T8" fmla="*/ 22 w 4576"/>
                <a:gd name="T9" fmla="*/ 1877 h 3240"/>
                <a:gd name="T10" fmla="*/ 178 w 4576"/>
                <a:gd name="T11" fmla="*/ 1485 h 3240"/>
                <a:gd name="T12" fmla="*/ 462 w 4576"/>
                <a:gd name="T13" fmla="*/ 1180 h 3240"/>
                <a:gd name="T14" fmla="*/ 839 w 4576"/>
                <a:gd name="T15" fmla="*/ 994 h 3240"/>
                <a:gd name="T16" fmla="*/ 1066 w 4576"/>
                <a:gd name="T17" fmla="*/ 874 h 3240"/>
                <a:gd name="T18" fmla="*/ 1147 w 4576"/>
                <a:gd name="T19" fmla="*/ 647 h 3240"/>
                <a:gd name="T20" fmla="*/ 1423 w 4576"/>
                <a:gd name="T21" fmla="*/ 320 h 3240"/>
                <a:gd name="T22" fmla="*/ 1817 w 4576"/>
                <a:gd name="T23" fmla="*/ 103 h 3240"/>
                <a:gd name="T24" fmla="*/ 2268 w 4576"/>
                <a:gd name="T25" fmla="*/ 4 h 3240"/>
                <a:gd name="T26" fmla="*/ 2566 w 4576"/>
                <a:gd name="T27" fmla="*/ 12 h 3240"/>
                <a:gd name="T28" fmla="*/ 2841 w 4576"/>
                <a:gd name="T29" fmla="*/ 80 h 3240"/>
                <a:gd name="T30" fmla="*/ 3094 w 4576"/>
                <a:gd name="T31" fmla="*/ 203 h 3240"/>
                <a:gd name="T32" fmla="*/ 3318 w 4576"/>
                <a:gd name="T33" fmla="*/ 372 h 3240"/>
                <a:gd name="T34" fmla="*/ 3507 w 4576"/>
                <a:gd name="T35" fmla="*/ 584 h 3240"/>
                <a:gd name="T36" fmla="*/ 3656 w 4576"/>
                <a:gd name="T37" fmla="*/ 831 h 3240"/>
                <a:gd name="T38" fmla="*/ 3759 w 4576"/>
                <a:gd name="T39" fmla="*/ 1108 h 3240"/>
                <a:gd name="T40" fmla="*/ 3809 w 4576"/>
                <a:gd name="T41" fmla="*/ 1408 h 3240"/>
                <a:gd name="T42" fmla="*/ 3930 w 4576"/>
                <a:gd name="T43" fmla="*/ 1551 h 3240"/>
                <a:gd name="T44" fmla="*/ 4211 w 4576"/>
                <a:gd name="T45" fmla="*/ 1682 h 3240"/>
                <a:gd name="T46" fmla="*/ 4426 w 4576"/>
                <a:gd name="T47" fmla="*/ 1900 h 3240"/>
                <a:gd name="T48" fmla="*/ 4552 w 4576"/>
                <a:gd name="T49" fmla="*/ 2182 h 3240"/>
                <a:gd name="T50" fmla="*/ 4571 w 4576"/>
                <a:gd name="T51" fmla="*/ 2470 h 3240"/>
                <a:gd name="T52" fmla="*/ 4472 w 4576"/>
                <a:gd name="T53" fmla="*/ 2791 h 3240"/>
                <a:gd name="T54" fmla="*/ 4263 w 4576"/>
                <a:gd name="T55" fmla="*/ 3044 h 3240"/>
                <a:gd name="T56" fmla="*/ 3972 w 4576"/>
                <a:gd name="T57" fmla="*/ 3202 h 3240"/>
                <a:gd name="T58" fmla="*/ 2383 w 4576"/>
                <a:gd name="T59" fmla="*/ 191 h 3240"/>
                <a:gd name="T60" fmla="*/ 2021 w 4576"/>
                <a:gd name="T61" fmla="*/ 238 h 3240"/>
                <a:gd name="T62" fmla="*/ 1646 w 4576"/>
                <a:gd name="T63" fmla="*/ 400 h 3240"/>
                <a:gd name="T64" fmla="*/ 1366 w 4576"/>
                <a:gd name="T65" fmla="*/ 659 h 3240"/>
                <a:gd name="T66" fmla="*/ 1250 w 4576"/>
                <a:gd name="T67" fmla="*/ 931 h 3240"/>
                <a:gd name="T68" fmla="*/ 1238 w 4576"/>
                <a:gd name="T69" fmla="*/ 1067 h 3240"/>
                <a:gd name="T70" fmla="*/ 1197 w 4576"/>
                <a:gd name="T71" fmla="*/ 1127 h 3240"/>
                <a:gd name="T72" fmla="*/ 1096 w 4576"/>
                <a:gd name="T73" fmla="*/ 1144 h 3240"/>
                <a:gd name="T74" fmla="*/ 731 w 4576"/>
                <a:gd name="T75" fmla="*/ 1238 h 3240"/>
                <a:gd name="T76" fmla="*/ 439 w 4576"/>
                <a:gd name="T77" fmla="*/ 1457 h 3240"/>
                <a:gd name="T78" fmla="*/ 249 w 4576"/>
                <a:gd name="T79" fmla="*/ 1770 h 3240"/>
                <a:gd name="T80" fmla="*/ 190 w 4576"/>
                <a:gd name="T81" fmla="*/ 2097 h 3240"/>
                <a:gd name="T82" fmla="*/ 266 w 4576"/>
                <a:gd name="T83" fmla="*/ 2467 h 3240"/>
                <a:gd name="T84" fmla="*/ 470 w 4576"/>
                <a:gd name="T85" fmla="*/ 2770 h 3240"/>
                <a:gd name="T86" fmla="*/ 774 w 4576"/>
                <a:gd name="T87" fmla="*/ 2975 h 3240"/>
                <a:gd name="T88" fmla="*/ 1144 w 4576"/>
                <a:gd name="T89" fmla="*/ 3049 h 3240"/>
                <a:gd name="T90" fmla="*/ 3915 w 4576"/>
                <a:gd name="T91" fmla="*/ 3020 h 3240"/>
                <a:gd name="T92" fmla="*/ 4142 w 4576"/>
                <a:gd name="T93" fmla="*/ 2897 h 3240"/>
                <a:gd name="T94" fmla="*/ 4304 w 4576"/>
                <a:gd name="T95" fmla="*/ 2701 h 3240"/>
                <a:gd name="T96" fmla="*/ 4381 w 4576"/>
                <a:gd name="T97" fmla="*/ 2451 h 3240"/>
                <a:gd name="T98" fmla="*/ 4364 w 4576"/>
                <a:gd name="T99" fmla="*/ 2216 h 3240"/>
                <a:gd name="T100" fmla="*/ 4252 w 4576"/>
                <a:gd name="T101" fmla="*/ 1983 h 3240"/>
                <a:gd name="T102" fmla="*/ 4064 w 4576"/>
                <a:gd name="T103" fmla="*/ 1812 h 3240"/>
                <a:gd name="T104" fmla="*/ 3819 w 4576"/>
                <a:gd name="T105" fmla="*/ 1723 h 3240"/>
                <a:gd name="T106" fmla="*/ 3680 w 4576"/>
                <a:gd name="T107" fmla="*/ 1708 h 3240"/>
                <a:gd name="T108" fmla="*/ 3630 w 4576"/>
                <a:gd name="T109" fmla="*/ 1658 h 3240"/>
                <a:gd name="T110" fmla="*/ 3621 w 4576"/>
                <a:gd name="T111" fmla="*/ 1457 h 3240"/>
                <a:gd name="T112" fmla="*/ 3501 w 4576"/>
                <a:gd name="T113" fmla="*/ 947 h 3240"/>
                <a:gd name="T114" fmla="*/ 3215 w 4576"/>
                <a:gd name="T115" fmla="*/ 538 h 3240"/>
                <a:gd name="T116" fmla="*/ 2809 w 4576"/>
                <a:gd name="T117" fmla="*/ 272 h 3240"/>
                <a:gd name="T118" fmla="*/ 2541 w 4576"/>
                <a:gd name="T119" fmla="*/ 201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76" h="3240">
                  <a:moveTo>
                    <a:pt x="3718" y="3240"/>
                  </a:moveTo>
                  <a:lnTo>
                    <a:pt x="1144" y="3240"/>
                  </a:lnTo>
                  <a:lnTo>
                    <a:pt x="1144" y="3240"/>
                  </a:lnTo>
                  <a:lnTo>
                    <a:pt x="1085" y="3239"/>
                  </a:lnTo>
                  <a:lnTo>
                    <a:pt x="1027" y="3235"/>
                  </a:lnTo>
                  <a:lnTo>
                    <a:pt x="970" y="3228"/>
                  </a:lnTo>
                  <a:lnTo>
                    <a:pt x="915" y="3217"/>
                  </a:lnTo>
                  <a:lnTo>
                    <a:pt x="859" y="3205"/>
                  </a:lnTo>
                  <a:lnTo>
                    <a:pt x="804" y="3189"/>
                  </a:lnTo>
                  <a:lnTo>
                    <a:pt x="751" y="3171"/>
                  </a:lnTo>
                  <a:lnTo>
                    <a:pt x="700" y="3151"/>
                  </a:lnTo>
                  <a:lnTo>
                    <a:pt x="649" y="3128"/>
                  </a:lnTo>
                  <a:lnTo>
                    <a:pt x="600" y="3102"/>
                  </a:lnTo>
                  <a:lnTo>
                    <a:pt x="551" y="3075"/>
                  </a:lnTo>
                  <a:lnTo>
                    <a:pt x="505" y="3045"/>
                  </a:lnTo>
                  <a:lnTo>
                    <a:pt x="461" y="3013"/>
                  </a:lnTo>
                  <a:lnTo>
                    <a:pt x="417" y="2979"/>
                  </a:lnTo>
                  <a:lnTo>
                    <a:pt x="376" y="2943"/>
                  </a:lnTo>
                  <a:lnTo>
                    <a:pt x="336" y="2905"/>
                  </a:lnTo>
                  <a:lnTo>
                    <a:pt x="299" y="2866"/>
                  </a:lnTo>
                  <a:lnTo>
                    <a:pt x="262" y="2824"/>
                  </a:lnTo>
                  <a:lnTo>
                    <a:pt x="228" y="2781"/>
                  </a:lnTo>
                  <a:lnTo>
                    <a:pt x="196" y="2736"/>
                  </a:lnTo>
                  <a:lnTo>
                    <a:pt x="166" y="2690"/>
                  </a:lnTo>
                  <a:lnTo>
                    <a:pt x="139" y="2641"/>
                  </a:lnTo>
                  <a:lnTo>
                    <a:pt x="113" y="2593"/>
                  </a:lnTo>
                  <a:lnTo>
                    <a:pt x="91" y="2541"/>
                  </a:lnTo>
                  <a:lnTo>
                    <a:pt x="70" y="2490"/>
                  </a:lnTo>
                  <a:lnTo>
                    <a:pt x="51" y="2436"/>
                  </a:lnTo>
                  <a:lnTo>
                    <a:pt x="36" y="2382"/>
                  </a:lnTo>
                  <a:lnTo>
                    <a:pt x="24" y="2327"/>
                  </a:lnTo>
                  <a:lnTo>
                    <a:pt x="14" y="2271"/>
                  </a:lnTo>
                  <a:lnTo>
                    <a:pt x="7" y="2213"/>
                  </a:lnTo>
                  <a:lnTo>
                    <a:pt x="1" y="2155"/>
                  </a:lnTo>
                  <a:lnTo>
                    <a:pt x="0" y="2097"/>
                  </a:lnTo>
                  <a:lnTo>
                    <a:pt x="0" y="2097"/>
                  </a:lnTo>
                  <a:lnTo>
                    <a:pt x="1" y="2040"/>
                  </a:lnTo>
                  <a:lnTo>
                    <a:pt x="5" y="1986"/>
                  </a:lnTo>
                  <a:lnTo>
                    <a:pt x="12" y="1931"/>
                  </a:lnTo>
                  <a:lnTo>
                    <a:pt x="22" y="1877"/>
                  </a:lnTo>
                  <a:lnTo>
                    <a:pt x="34" y="1824"/>
                  </a:lnTo>
                  <a:lnTo>
                    <a:pt x="47" y="1773"/>
                  </a:lnTo>
                  <a:lnTo>
                    <a:pt x="63" y="1721"/>
                  </a:lnTo>
                  <a:lnTo>
                    <a:pt x="82" y="1671"/>
                  </a:lnTo>
                  <a:lnTo>
                    <a:pt x="103" y="1623"/>
                  </a:lnTo>
                  <a:lnTo>
                    <a:pt x="126" y="1575"/>
                  </a:lnTo>
                  <a:lnTo>
                    <a:pt x="151" y="1529"/>
                  </a:lnTo>
                  <a:lnTo>
                    <a:pt x="178" y="1485"/>
                  </a:lnTo>
                  <a:lnTo>
                    <a:pt x="208" y="1440"/>
                  </a:lnTo>
                  <a:lnTo>
                    <a:pt x="239" y="1398"/>
                  </a:lnTo>
                  <a:lnTo>
                    <a:pt x="272" y="1358"/>
                  </a:lnTo>
                  <a:lnTo>
                    <a:pt x="307" y="1319"/>
                  </a:lnTo>
                  <a:lnTo>
                    <a:pt x="343" y="1281"/>
                  </a:lnTo>
                  <a:lnTo>
                    <a:pt x="381" y="1246"/>
                  </a:lnTo>
                  <a:lnTo>
                    <a:pt x="420" y="1212"/>
                  </a:lnTo>
                  <a:lnTo>
                    <a:pt x="462" y="1180"/>
                  </a:lnTo>
                  <a:lnTo>
                    <a:pt x="504" y="1148"/>
                  </a:lnTo>
                  <a:lnTo>
                    <a:pt x="549" y="1120"/>
                  </a:lnTo>
                  <a:lnTo>
                    <a:pt x="594" y="1094"/>
                  </a:lnTo>
                  <a:lnTo>
                    <a:pt x="640" y="1070"/>
                  </a:lnTo>
                  <a:lnTo>
                    <a:pt x="689" y="1047"/>
                  </a:lnTo>
                  <a:lnTo>
                    <a:pt x="738" y="1027"/>
                  </a:lnTo>
                  <a:lnTo>
                    <a:pt x="788" y="1009"/>
                  </a:lnTo>
                  <a:lnTo>
                    <a:pt x="839" y="994"/>
                  </a:lnTo>
                  <a:lnTo>
                    <a:pt x="892" y="981"/>
                  </a:lnTo>
                  <a:lnTo>
                    <a:pt x="944" y="970"/>
                  </a:lnTo>
                  <a:lnTo>
                    <a:pt x="998" y="962"/>
                  </a:lnTo>
                  <a:lnTo>
                    <a:pt x="1054" y="957"/>
                  </a:lnTo>
                  <a:lnTo>
                    <a:pt x="1054" y="957"/>
                  </a:lnTo>
                  <a:lnTo>
                    <a:pt x="1057" y="928"/>
                  </a:lnTo>
                  <a:lnTo>
                    <a:pt x="1061" y="901"/>
                  </a:lnTo>
                  <a:lnTo>
                    <a:pt x="1066" y="874"/>
                  </a:lnTo>
                  <a:lnTo>
                    <a:pt x="1073" y="849"/>
                  </a:lnTo>
                  <a:lnTo>
                    <a:pt x="1078" y="821"/>
                  </a:lnTo>
                  <a:lnTo>
                    <a:pt x="1086" y="796"/>
                  </a:lnTo>
                  <a:lnTo>
                    <a:pt x="1094" y="770"/>
                  </a:lnTo>
                  <a:lnTo>
                    <a:pt x="1104" y="744"/>
                  </a:lnTo>
                  <a:lnTo>
                    <a:pt x="1113" y="720"/>
                  </a:lnTo>
                  <a:lnTo>
                    <a:pt x="1124" y="696"/>
                  </a:lnTo>
                  <a:lnTo>
                    <a:pt x="1147" y="647"/>
                  </a:lnTo>
                  <a:lnTo>
                    <a:pt x="1173" y="601"/>
                  </a:lnTo>
                  <a:lnTo>
                    <a:pt x="1201" y="557"/>
                  </a:lnTo>
                  <a:lnTo>
                    <a:pt x="1232" y="513"/>
                  </a:lnTo>
                  <a:lnTo>
                    <a:pt x="1266" y="472"/>
                  </a:lnTo>
                  <a:lnTo>
                    <a:pt x="1302" y="431"/>
                  </a:lnTo>
                  <a:lnTo>
                    <a:pt x="1340" y="393"/>
                  </a:lnTo>
                  <a:lnTo>
                    <a:pt x="1381" y="357"/>
                  </a:lnTo>
                  <a:lnTo>
                    <a:pt x="1423" y="320"/>
                  </a:lnTo>
                  <a:lnTo>
                    <a:pt x="1467" y="288"/>
                  </a:lnTo>
                  <a:lnTo>
                    <a:pt x="1513" y="255"/>
                  </a:lnTo>
                  <a:lnTo>
                    <a:pt x="1560" y="226"/>
                  </a:lnTo>
                  <a:lnTo>
                    <a:pt x="1609" y="197"/>
                  </a:lnTo>
                  <a:lnTo>
                    <a:pt x="1659" y="170"/>
                  </a:lnTo>
                  <a:lnTo>
                    <a:pt x="1710" y="146"/>
                  </a:lnTo>
                  <a:lnTo>
                    <a:pt x="1763" y="123"/>
                  </a:lnTo>
                  <a:lnTo>
                    <a:pt x="1817" y="103"/>
                  </a:lnTo>
                  <a:lnTo>
                    <a:pt x="1871" y="82"/>
                  </a:lnTo>
                  <a:lnTo>
                    <a:pt x="1927" y="66"/>
                  </a:lnTo>
                  <a:lnTo>
                    <a:pt x="1982" y="50"/>
                  </a:lnTo>
                  <a:lnTo>
                    <a:pt x="2039" y="38"/>
                  </a:lnTo>
                  <a:lnTo>
                    <a:pt x="2095" y="26"/>
                  </a:lnTo>
                  <a:lnTo>
                    <a:pt x="2154" y="16"/>
                  </a:lnTo>
                  <a:lnTo>
                    <a:pt x="2210" y="9"/>
                  </a:lnTo>
                  <a:lnTo>
                    <a:pt x="2268" y="4"/>
                  </a:lnTo>
                  <a:lnTo>
                    <a:pt x="2327" y="1"/>
                  </a:lnTo>
                  <a:lnTo>
                    <a:pt x="2383" y="0"/>
                  </a:lnTo>
                  <a:lnTo>
                    <a:pt x="2383" y="0"/>
                  </a:lnTo>
                  <a:lnTo>
                    <a:pt x="2420" y="0"/>
                  </a:lnTo>
                  <a:lnTo>
                    <a:pt x="2456" y="1"/>
                  </a:lnTo>
                  <a:lnTo>
                    <a:pt x="2493" y="4"/>
                  </a:lnTo>
                  <a:lnTo>
                    <a:pt x="2529" y="8"/>
                  </a:lnTo>
                  <a:lnTo>
                    <a:pt x="2566" y="12"/>
                  </a:lnTo>
                  <a:lnTo>
                    <a:pt x="2601" y="18"/>
                  </a:lnTo>
                  <a:lnTo>
                    <a:pt x="2636" y="23"/>
                  </a:lnTo>
                  <a:lnTo>
                    <a:pt x="2671" y="31"/>
                  </a:lnTo>
                  <a:lnTo>
                    <a:pt x="2706" y="39"/>
                  </a:lnTo>
                  <a:lnTo>
                    <a:pt x="2740" y="47"/>
                  </a:lnTo>
                  <a:lnTo>
                    <a:pt x="2774" y="58"/>
                  </a:lnTo>
                  <a:lnTo>
                    <a:pt x="2807" y="69"/>
                  </a:lnTo>
                  <a:lnTo>
                    <a:pt x="2841" y="80"/>
                  </a:lnTo>
                  <a:lnTo>
                    <a:pt x="2875" y="92"/>
                  </a:lnTo>
                  <a:lnTo>
                    <a:pt x="2907" y="105"/>
                  </a:lnTo>
                  <a:lnTo>
                    <a:pt x="2940" y="120"/>
                  </a:lnTo>
                  <a:lnTo>
                    <a:pt x="2971" y="135"/>
                  </a:lnTo>
                  <a:lnTo>
                    <a:pt x="3002" y="150"/>
                  </a:lnTo>
                  <a:lnTo>
                    <a:pt x="3033" y="166"/>
                  </a:lnTo>
                  <a:lnTo>
                    <a:pt x="3064" y="184"/>
                  </a:lnTo>
                  <a:lnTo>
                    <a:pt x="3094" y="203"/>
                  </a:lnTo>
                  <a:lnTo>
                    <a:pt x="3124" y="220"/>
                  </a:lnTo>
                  <a:lnTo>
                    <a:pt x="3153" y="241"/>
                  </a:lnTo>
                  <a:lnTo>
                    <a:pt x="3182" y="261"/>
                  </a:lnTo>
                  <a:lnTo>
                    <a:pt x="3210" y="281"/>
                  </a:lnTo>
                  <a:lnTo>
                    <a:pt x="3238" y="303"/>
                  </a:lnTo>
                  <a:lnTo>
                    <a:pt x="3265" y="326"/>
                  </a:lnTo>
                  <a:lnTo>
                    <a:pt x="3293" y="349"/>
                  </a:lnTo>
                  <a:lnTo>
                    <a:pt x="3318" y="372"/>
                  </a:lnTo>
                  <a:lnTo>
                    <a:pt x="3344" y="396"/>
                  </a:lnTo>
                  <a:lnTo>
                    <a:pt x="3370" y="422"/>
                  </a:lnTo>
                  <a:lnTo>
                    <a:pt x="3394" y="447"/>
                  </a:lnTo>
                  <a:lnTo>
                    <a:pt x="3418" y="473"/>
                  </a:lnTo>
                  <a:lnTo>
                    <a:pt x="3441" y="500"/>
                  </a:lnTo>
                  <a:lnTo>
                    <a:pt x="3464" y="527"/>
                  </a:lnTo>
                  <a:lnTo>
                    <a:pt x="3486" y="555"/>
                  </a:lnTo>
                  <a:lnTo>
                    <a:pt x="3507" y="584"/>
                  </a:lnTo>
                  <a:lnTo>
                    <a:pt x="3529" y="613"/>
                  </a:lnTo>
                  <a:lnTo>
                    <a:pt x="3549" y="643"/>
                  </a:lnTo>
                  <a:lnTo>
                    <a:pt x="3568" y="673"/>
                  </a:lnTo>
                  <a:lnTo>
                    <a:pt x="3587" y="704"/>
                  </a:lnTo>
                  <a:lnTo>
                    <a:pt x="3606" y="735"/>
                  </a:lnTo>
                  <a:lnTo>
                    <a:pt x="3624" y="766"/>
                  </a:lnTo>
                  <a:lnTo>
                    <a:pt x="3640" y="799"/>
                  </a:lnTo>
                  <a:lnTo>
                    <a:pt x="3656" y="831"/>
                  </a:lnTo>
                  <a:lnTo>
                    <a:pt x="3672" y="865"/>
                  </a:lnTo>
                  <a:lnTo>
                    <a:pt x="3687" y="897"/>
                  </a:lnTo>
                  <a:lnTo>
                    <a:pt x="3701" y="932"/>
                  </a:lnTo>
                  <a:lnTo>
                    <a:pt x="3714" y="966"/>
                  </a:lnTo>
                  <a:lnTo>
                    <a:pt x="3726" y="1001"/>
                  </a:lnTo>
                  <a:lnTo>
                    <a:pt x="3738" y="1036"/>
                  </a:lnTo>
                  <a:lnTo>
                    <a:pt x="3749" y="1071"/>
                  </a:lnTo>
                  <a:lnTo>
                    <a:pt x="3759" y="1108"/>
                  </a:lnTo>
                  <a:lnTo>
                    <a:pt x="3768" y="1144"/>
                  </a:lnTo>
                  <a:lnTo>
                    <a:pt x="3776" y="1181"/>
                  </a:lnTo>
                  <a:lnTo>
                    <a:pt x="3784" y="1217"/>
                  </a:lnTo>
                  <a:lnTo>
                    <a:pt x="3791" y="1255"/>
                  </a:lnTo>
                  <a:lnTo>
                    <a:pt x="3796" y="1293"/>
                  </a:lnTo>
                  <a:lnTo>
                    <a:pt x="3802" y="1331"/>
                  </a:lnTo>
                  <a:lnTo>
                    <a:pt x="3806" y="1369"/>
                  </a:lnTo>
                  <a:lnTo>
                    <a:pt x="3809" y="1408"/>
                  </a:lnTo>
                  <a:lnTo>
                    <a:pt x="3811" y="1447"/>
                  </a:lnTo>
                  <a:lnTo>
                    <a:pt x="3813" y="1485"/>
                  </a:lnTo>
                  <a:lnTo>
                    <a:pt x="3813" y="1525"/>
                  </a:lnTo>
                  <a:lnTo>
                    <a:pt x="3813" y="1529"/>
                  </a:lnTo>
                  <a:lnTo>
                    <a:pt x="3813" y="1529"/>
                  </a:lnTo>
                  <a:lnTo>
                    <a:pt x="3853" y="1535"/>
                  </a:lnTo>
                  <a:lnTo>
                    <a:pt x="3892" y="1543"/>
                  </a:lnTo>
                  <a:lnTo>
                    <a:pt x="3930" y="1551"/>
                  </a:lnTo>
                  <a:lnTo>
                    <a:pt x="3969" y="1562"/>
                  </a:lnTo>
                  <a:lnTo>
                    <a:pt x="4006" y="1574"/>
                  </a:lnTo>
                  <a:lnTo>
                    <a:pt x="4042" y="1589"/>
                  </a:lnTo>
                  <a:lnTo>
                    <a:pt x="4077" y="1604"/>
                  </a:lnTo>
                  <a:lnTo>
                    <a:pt x="4113" y="1621"/>
                  </a:lnTo>
                  <a:lnTo>
                    <a:pt x="4146" y="1640"/>
                  </a:lnTo>
                  <a:lnTo>
                    <a:pt x="4180" y="1661"/>
                  </a:lnTo>
                  <a:lnTo>
                    <a:pt x="4211" y="1682"/>
                  </a:lnTo>
                  <a:lnTo>
                    <a:pt x="4242" y="1705"/>
                  </a:lnTo>
                  <a:lnTo>
                    <a:pt x="4272" y="1728"/>
                  </a:lnTo>
                  <a:lnTo>
                    <a:pt x="4300" y="1754"/>
                  </a:lnTo>
                  <a:lnTo>
                    <a:pt x="4329" y="1781"/>
                  </a:lnTo>
                  <a:lnTo>
                    <a:pt x="4354" y="1809"/>
                  </a:lnTo>
                  <a:lnTo>
                    <a:pt x="4380" y="1838"/>
                  </a:lnTo>
                  <a:lnTo>
                    <a:pt x="4403" y="1869"/>
                  </a:lnTo>
                  <a:lnTo>
                    <a:pt x="4426" y="1900"/>
                  </a:lnTo>
                  <a:lnTo>
                    <a:pt x="4448" y="1932"/>
                  </a:lnTo>
                  <a:lnTo>
                    <a:pt x="4467" y="1965"/>
                  </a:lnTo>
                  <a:lnTo>
                    <a:pt x="4485" y="2000"/>
                  </a:lnTo>
                  <a:lnTo>
                    <a:pt x="4502" y="2035"/>
                  </a:lnTo>
                  <a:lnTo>
                    <a:pt x="4517" y="2070"/>
                  </a:lnTo>
                  <a:lnTo>
                    <a:pt x="4530" y="2106"/>
                  </a:lnTo>
                  <a:lnTo>
                    <a:pt x="4542" y="2144"/>
                  </a:lnTo>
                  <a:lnTo>
                    <a:pt x="4552" y="2182"/>
                  </a:lnTo>
                  <a:lnTo>
                    <a:pt x="4560" y="2221"/>
                  </a:lnTo>
                  <a:lnTo>
                    <a:pt x="4567" y="2260"/>
                  </a:lnTo>
                  <a:lnTo>
                    <a:pt x="4572" y="2301"/>
                  </a:lnTo>
                  <a:lnTo>
                    <a:pt x="4575" y="2342"/>
                  </a:lnTo>
                  <a:lnTo>
                    <a:pt x="4576" y="2382"/>
                  </a:lnTo>
                  <a:lnTo>
                    <a:pt x="4576" y="2382"/>
                  </a:lnTo>
                  <a:lnTo>
                    <a:pt x="4575" y="2427"/>
                  </a:lnTo>
                  <a:lnTo>
                    <a:pt x="4571" y="2470"/>
                  </a:lnTo>
                  <a:lnTo>
                    <a:pt x="4565" y="2513"/>
                  </a:lnTo>
                  <a:lnTo>
                    <a:pt x="4558" y="2555"/>
                  </a:lnTo>
                  <a:lnTo>
                    <a:pt x="4549" y="2597"/>
                  </a:lnTo>
                  <a:lnTo>
                    <a:pt x="4537" y="2637"/>
                  </a:lnTo>
                  <a:lnTo>
                    <a:pt x="4523" y="2678"/>
                  </a:lnTo>
                  <a:lnTo>
                    <a:pt x="4508" y="2716"/>
                  </a:lnTo>
                  <a:lnTo>
                    <a:pt x="4491" y="2755"/>
                  </a:lnTo>
                  <a:lnTo>
                    <a:pt x="4472" y="2791"/>
                  </a:lnTo>
                  <a:lnTo>
                    <a:pt x="4452" y="2827"/>
                  </a:lnTo>
                  <a:lnTo>
                    <a:pt x="4429" y="2862"/>
                  </a:lnTo>
                  <a:lnTo>
                    <a:pt x="4404" y="2895"/>
                  </a:lnTo>
                  <a:lnTo>
                    <a:pt x="4379" y="2928"/>
                  </a:lnTo>
                  <a:lnTo>
                    <a:pt x="4352" y="2959"/>
                  </a:lnTo>
                  <a:lnTo>
                    <a:pt x="4323" y="2989"/>
                  </a:lnTo>
                  <a:lnTo>
                    <a:pt x="4294" y="3017"/>
                  </a:lnTo>
                  <a:lnTo>
                    <a:pt x="4263" y="3044"/>
                  </a:lnTo>
                  <a:lnTo>
                    <a:pt x="4230" y="3070"/>
                  </a:lnTo>
                  <a:lnTo>
                    <a:pt x="4196" y="3094"/>
                  </a:lnTo>
                  <a:lnTo>
                    <a:pt x="4163" y="3116"/>
                  </a:lnTo>
                  <a:lnTo>
                    <a:pt x="4126" y="3137"/>
                  </a:lnTo>
                  <a:lnTo>
                    <a:pt x="4090" y="3156"/>
                  </a:lnTo>
                  <a:lnTo>
                    <a:pt x="4052" y="3172"/>
                  </a:lnTo>
                  <a:lnTo>
                    <a:pt x="4013" y="3189"/>
                  </a:lnTo>
                  <a:lnTo>
                    <a:pt x="3972" y="3202"/>
                  </a:lnTo>
                  <a:lnTo>
                    <a:pt x="3932" y="3213"/>
                  </a:lnTo>
                  <a:lnTo>
                    <a:pt x="3890" y="3224"/>
                  </a:lnTo>
                  <a:lnTo>
                    <a:pt x="3848" y="3231"/>
                  </a:lnTo>
                  <a:lnTo>
                    <a:pt x="3806" y="3236"/>
                  </a:lnTo>
                  <a:lnTo>
                    <a:pt x="3761" y="3240"/>
                  </a:lnTo>
                  <a:lnTo>
                    <a:pt x="3718" y="3240"/>
                  </a:lnTo>
                  <a:lnTo>
                    <a:pt x="3718" y="3240"/>
                  </a:lnTo>
                  <a:close/>
                  <a:moveTo>
                    <a:pt x="2383" y="191"/>
                  </a:moveTo>
                  <a:lnTo>
                    <a:pt x="2383" y="191"/>
                  </a:lnTo>
                  <a:lnTo>
                    <a:pt x="2332" y="192"/>
                  </a:lnTo>
                  <a:lnTo>
                    <a:pt x="2279" y="195"/>
                  </a:lnTo>
                  <a:lnTo>
                    <a:pt x="2228" y="200"/>
                  </a:lnTo>
                  <a:lnTo>
                    <a:pt x="2175" y="207"/>
                  </a:lnTo>
                  <a:lnTo>
                    <a:pt x="2124" y="215"/>
                  </a:lnTo>
                  <a:lnTo>
                    <a:pt x="2073" y="226"/>
                  </a:lnTo>
                  <a:lnTo>
                    <a:pt x="2021" y="238"/>
                  </a:lnTo>
                  <a:lnTo>
                    <a:pt x="1971" y="253"/>
                  </a:lnTo>
                  <a:lnTo>
                    <a:pt x="1923" y="269"/>
                  </a:lnTo>
                  <a:lnTo>
                    <a:pt x="1874" y="286"/>
                  </a:lnTo>
                  <a:lnTo>
                    <a:pt x="1825" y="305"/>
                  </a:lnTo>
                  <a:lnTo>
                    <a:pt x="1779" y="327"/>
                  </a:lnTo>
                  <a:lnTo>
                    <a:pt x="1733" y="349"/>
                  </a:lnTo>
                  <a:lnTo>
                    <a:pt x="1689" y="373"/>
                  </a:lnTo>
                  <a:lnTo>
                    <a:pt x="1646" y="400"/>
                  </a:lnTo>
                  <a:lnTo>
                    <a:pt x="1604" y="427"/>
                  </a:lnTo>
                  <a:lnTo>
                    <a:pt x="1565" y="455"/>
                  </a:lnTo>
                  <a:lnTo>
                    <a:pt x="1527" y="486"/>
                  </a:lnTo>
                  <a:lnTo>
                    <a:pt x="1490" y="517"/>
                  </a:lnTo>
                  <a:lnTo>
                    <a:pt x="1456" y="551"/>
                  </a:lnTo>
                  <a:lnTo>
                    <a:pt x="1424" y="586"/>
                  </a:lnTo>
                  <a:lnTo>
                    <a:pt x="1393" y="622"/>
                  </a:lnTo>
                  <a:lnTo>
                    <a:pt x="1366" y="659"/>
                  </a:lnTo>
                  <a:lnTo>
                    <a:pt x="1340" y="697"/>
                  </a:lnTo>
                  <a:lnTo>
                    <a:pt x="1317" y="738"/>
                  </a:lnTo>
                  <a:lnTo>
                    <a:pt x="1298" y="778"/>
                  </a:lnTo>
                  <a:lnTo>
                    <a:pt x="1281" y="820"/>
                  </a:lnTo>
                  <a:lnTo>
                    <a:pt x="1266" y="863"/>
                  </a:lnTo>
                  <a:lnTo>
                    <a:pt x="1261" y="886"/>
                  </a:lnTo>
                  <a:lnTo>
                    <a:pt x="1255" y="908"/>
                  </a:lnTo>
                  <a:lnTo>
                    <a:pt x="1250" y="931"/>
                  </a:lnTo>
                  <a:lnTo>
                    <a:pt x="1246" y="954"/>
                  </a:lnTo>
                  <a:lnTo>
                    <a:pt x="1243" y="977"/>
                  </a:lnTo>
                  <a:lnTo>
                    <a:pt x="1242" y="1001"/>
                  </a:lnTo>
                  <a:lnTo>
                    <a:pt x="1240" y="1024"/>
                  </a:lnTo>
                  <a:lnTo>
                    <a:pt x="1239" y="1048"/>
                  </a:lnTo>
                  <a:lnTo>
                    <a:pt x="1239" y="1048"/>
                  </a:lnTo>
                  <a:lnTo>
                    <a:pt x="1239" y="1058"/>
                  </a:lnTo>
                  <a:lnTo>
                    <a:pt x="1238" y="1067"/>
                  </a:lnTo>
                  <a:lnTo>
                    <a:pt x="1235" y="1077"/>
                  </a:lnTo>
                  <a:lnTo>
                    <a:pt x="1232" y="1085"/>
                  </a:lnTo>
                  <a:lnTo>
                    <a:pt x="1228" y="1093"/>
                  </a:lnTo>
                  <a:lnTo>
                    <a:pt x="1223" y="1101"/>
                  </a:lnTo>
                  <a:lnTo>
                    <a:pt x="1217" y="1109"/>
                  </a:lnTo>
                  <a:lnTo>
                    <a:pt x="1212" y="1116"/>
                  </a:lnTo>
                  <a:lnTo>
                    <a:pt x="1205" y="1121"/>
                  </a:lnTo>
                  <a:lnTo>
                    <a:pt x="1197" y="1127"/>
                  </a:lnTo>
                  <a:lnTo>
                    <a:pt x="1190" y="1132"/>
                  </a:lnTo>
                  <a:lnTo>
                    <a:pt x="1181" y="1136"/>
                  </a:lnTo>
                  <a:lnTo>
                    <a:pt x="1173" y="1139"/>
                  </a:lnTo>
                  <a:lnTo>
                    <a:pt x="1163" y="1142"/>
                  </a:lnTo>
                  <a:lnTo>
                    <a:pt x="1154" y="1143"/>
                  </a:lnTo>
                  <a:lnTo>
                    <a:pt x="1144" y="1143"/>
                  </a:lnTo>
                  <a:lnTo>
                    <a:pt x="1144" y="1143"/>
                  </a:lnTo>
                  <a:lnTo>
                    <a:pt x="1096" y="1144"/>
                  </a:lnTo>
                  <a:lnTo>
                    <a:pt x="1047" y="1148"/>
                  </a:lnTo>
                  <a:lnTo>
                    <a:pt x="1000" y="1155"/>
                  </a:lnTo>
                  <a:lnTo>
                    <a:pt x="952" y="1163"/>
                  </a:lnTo>
                  <a:lnTo>
                    <a:pt x="907" y="1174"/>
                  </a:lnTo>
                  <a:lnTo>
                    <a:pt x="861" y="1186"/>
                  </a:lnTo>
                  <a:lnTo>
                    <a:pt x="817" y="1201"/>
                  </a:lnTo>
                  <a:lnTo>
                    <a:pt x="774" y="1219"/>
                  </a:lnTo>
                  <a:lnTo>
                    <a:pt x="731" y="1238"/>
                  </a:lnTo>
                  <a:lnTo>
                    <a:pt x="690" y="1259"/>
                  </a:lnTo>
                  <a:lnTo>
                    <a:pt x="650" y="1282"/>
                  </a:lnTo>
                  <a:lnTo>
                    <a:pt x="612" y="1307"/>
                  </a:lnTo>
                  <a:lnTo>
                    <a:pt x="574" y="1334"/>
                  </a:lnTo>
                  <a:lnTo>
                    <a:pt x="538" y="1362"/>
                  </a:lnTo>
                  <a:lnTo>
                    <a:pt x="504" y="1392"/>
                  </a:lnTo>
                  <a:lnTo>
                    <a:pt x="470" y="1423"/>
                  </a:lnTo>
                  <a:lnTo>
                    <a:pt x="439" y="1457"/>
                  </a:lnTo>
                  <a:lnTo>
                    <a:pt x="409" y="1490"/>
                  </a:lnTo>
                  <a:lnTo>
                    <a:pt x="381" y="1527"/>
                  </a:lnTo>
                  <a:lnTo>
                    <a:pt x="354" y="1565"/>
                  </a:lnTo>
                  <a:lnTo>
                    <a:pt x="330" y="1602"/>
                  </a:lnTo>
                  <a:lnTo>
                    <a:pt x="307" y="1643"/>
                  </a:lnTo>
                  <a:lnTo>
                    <a:pt x="285" y="1684"/>
                  </a:lnTo>
                  <a:lnTo>
                    <a:pt x="266" y="1727"/>
                  </a:lnTo>
                  <a:lnTo>
                    <a:pt x="249" y="1770"/>
                  </a:lnTo>
                  <a:lnTo>
                    <a:pt x="234" y="1813"/>
                  </a:lnTo>
                  <a:lnTo>
                    <a:pt x="222" y="1859"/>
                  </a:lnTo>
                  <a:lnTo>
                    <a:pt x="211" y="1905"/>
                  </a:lnTo>
                  <a:lnTo>
                    <a:pt x="203" y="1952"/>
                  </a:lnTo>
                  <a:lnTo>
                    <a:pt x="196" y="2000"/>
                  </a:lnTo>
                  <a:lnTo>
                    <a:pt x="192" y="2048"/>
                  </a:lnTo>
                  <a:lnTo>
                    <a:pt x="190" y="2097"/>
                  </a:lnTo>
                  <a:lnTo>
                    <a:pt x="190" y="2097"/>
                  </a:lnTo>
                  <a:lnTo>
                    <a:pt x="192" y="2146"/>
                  </a:lnTo>
                  <a:lnTo>
                    <a:pt x="196" y="2194"/>
                  </a:lnTo>
                  <a:lnTo>
                    <a:pt x="203" y="2242"/>
                  </a:lnTo>
                  <a:lnTo>
                    <a:pt x="211" y="2289"/>
                  </a:lnTo>
                  <a:lnTo>
                    <a:pt x="222" y="2335"/>
                  </a:lnTo>
                  <a:lnTo>
                    <a:pt x="234" y="2379"/>
                  </a:lnTo>
                  <a:lnTo>
                    <a:pt x="249" y="2424"/>
                  </a:lnTo>
                  <a:lnTo>
                    <a:pt x="266" y="2467"/>
                  </a:lnTo>
                  <a:lnTo>
                    <a:pt x="285" y="2509"/>
                  </a:lnTo>
                  <a:lnTo>
                    <a:pt x="307" y="2551"/>
                  </a:lnTo>
                  <a:lnTo>
                    <a:pt x="330" y="2590"/>
                  </a:lnTo>
                  <a:lnTo>
                    <a:pt x="354" y="2629"/>
                  </a:lnTo>
                  <a:lnTo>
                    <a:pt x="381" y="2667"/>
                  </a:lnTo>
                  <a:lnTo>
                    <a:pt x="409" y="2702"/>
                  </a:lnTo>
                  <a:lnTo>
                    <a:pt x="439" y="2737"/>
                  </a:lnTo>
                  <a:lnTo>
                    <a:pt x="470" y="2770"/>
                  </a:lnTo>
                  <a:lnTo>
                    <a:pt x="504" y="2802"/>
                  </a:lnTo>
                  <a:lnTo>
                    <a:pt x="538" y="2832"/>
                  </a:lnTo>
                  <a:lnTo>
                    <a:pt x="574" y="2860"/>
                  </a:lnTo>
                  <a:lnTo>
                    <a:pt x="612" y="2887"/>
                  </a:lnTo>
                  <a:lnTo>
                    <a:pt x="650" y="2912"/>
                  </a:lnTo>
                  <a:lnTo>
                    <a:pt x="690" y="2935"/>
                  </a:lnTo>
                  <a:lnTo>
                    <a:pt x="731" y="2956"/>
                  </a:lnTo>
                  <a:lnTo>
                    <a:pt x="774" y="2975"/>
                  </a:lnTo>
                  <a:lnTo>
                    <a:pt x="817" y="2991"/>
                  </a:lnTo>
                  <a:lnTo>
                    <a:pt x="861" y="3008"/>
                  </a:lnTo>
                  <a:lnTo>
                    <a:pt x="907" y="3020"/>
                  </a:lnTo>
                  <a:lnTo>
                    <a:pt x="952" y="3031"/>
                  </a:lnTo>
                  <a:lnTo>
                    <a:pt x="1000" y="3039"/>
                  </a:lnTo>
                  <a:lnTo>
                    <a:pt x="1047" y="3045"/>
                  </a:lnTo>
                  <a:lnTo>
                    <a:pt x="1096" y="3048"/>
                  </a:lnTo>
                  <a:lnTo>
                    <a:pt x="1144" y="3049"/>
                  </a:lnTo>
                  <a:lnTo>
                    <a:pt x="3718" y="3049"/>
                  </a:lnTo>
                  <a:lnTo>
                    <a:pt x="3718" y="3049"/>
                  </a:lnTo>
                  <a:lnTo>
                    <a:pt x="3752" y="3049"/>
                  </a:lnTo>
                  <a:lnTo>
                    <a:pt x="3786" y="3047"/>
                  </a:lnTo>
                  <a:lnTo>
                    <a:pt x="3819" y="3043"/>
                  </a:lnTo>
                  <a:lnTo>
                    <a:pt x="3852" y="3036"/>
                  </a:lnTo>
                  <a:lnTo>
                    <a:pt x="3884" y="3029"/>
                  </a:lnTo>
                  <a:lnTo>
                    <a:pt x="3915" y="3020"/>
                  </a:lnTo>
                  <a:lnTo>
                    <a:pt x="3946" y="3009"/>
                  </a:lnTo>
                  <a:lnTo>
                    <a:pt x="3977" y="2997"/>
                  </a:lnTo>
                  <a:lnTo>
                    <a:pt x="4007" y="2985"/>
                  </a:lnTo>
                  <a:lnTo>
                    <a:pt x="4036" y="2970"/>
                  </a:lnTo>
                  <a:lnTo>
                    <a:pt x="4064" y="2954"/>
                  </a:lnTo>
                  <a:lnTo>
                    <a:pt x="4091" y="2936"/>
                  </a:lnTo>
                  <a:lnTo>
                    <a:pt x="4117" y="2917"/>
                  </a:lnTo>
                  <a:lnTo>
                    <a:pt x="4142" y="2897"/>
                  </a:lnTo>
                  <a:lnTo>
                    <a:pt x="4167" y="2877"/>
                  </a:lnTo>
                  <a:lnTo>
                    <a:pt x="4190" y="2855"/>
                  </a:lnTo>
                  <a:lnTo>
                    <a:pt x="4211" y="2831"/>
                  </a:lnTo>
                  <a:lnTo>
                    <a:pt x="4233" y="2806"/>
                  </a:lnTo>
                  <a:lnTo>
                    <a:pt x="4252" y="2782"/>
                  </a:lnTo>
                  <a:lnTo>
                    <a:pt x="4271" y="2755"/>
                  </a:lnTo>
                  <a:lnTo>
                    <a:pt x="4288" y="2728"/>
                  </a:lnTo>
                  <a:lnTo>
                    <a:pt x="4304" y="2701"/>
                  </a:lnTo>
                  <a:lnTo>
                    <a:pt x="4319" y="2671"/>
                  </a:lnTo>
                  <a:lnTo>
                    <a:pt x="4333" y="2643"/>
                  </a:lnTo>
                  <a:lnTo>
                    <a:pt x="4344" y="2612"/>
                  </a:lnTo>
                  <a:lnTo>
                    <a:pt x="4354" y="2581"/>
                  </a:lnTo>
                  <a:lnTo>
                    <a:pt x="4364" y="2550"/>
                  </a:lnTo>
                  <a:lnTo>
                    <a:pt x="4371" y="2517"/>
                  </a:lnTo>
                  <a:lnTo>
                    <a:pt x="4377" y="2485"/>
                  </a:lnTo>
                  <a:lnTo>
                    <a:pt x="4381" y="2451"/>
                  </a:lnTo>
                  <a:lnTo>
                    <a:pt x="4384" y="2417"/>
                  </a:lnTo>
                  <a:lnTo>
                    <a:pt x="4384" y="2382"/>
                  </a:lnTo>
                  <a:lnTo>
                    <a:pt x="4384" y="2382"/>
                  </a:lnTo>
                  <a:lnTo>
                    <a:pt x="4384" y="2348"/>
                  </a:lnTo>
                  <a:lnTo>
                    <a:pt x="4381" y="2314"/>
                  </a:lnTo>
                  <a:lnTo>
                    <a:pt x="4377" y="2281"/>
                  </a:lnTo>
                  <a:lnTo>
                    <a:pt x="4371" y="2248"/>
                  </a:lnTo>
                  <a:lnTo>
                    <a:pt x="4364" y="2216"/>
                  </a:lnTo>
                  <a:lnTo>
                    <a:pt x="4354" y="2185"/>
                  </a:lnTo>
                  <a:lnTo>
                    <a:pt x="4344" y="2154"/>
                  </a:lnTo>
                  <a:lnTo>
                    <a:pt x="4333" y="2123"/>
                  </a:lnTo>
                  <a:lnTo>
                    <a:pt x="4319" y="2094"/>
                  </a:lnTo>
                  <a:lnTo>
                    <a:pt x="4304" y="2065"/>
                  </a:lnTo>
                  <a:lnTo>
                    <a:pt x="4288" y="2037"/>
                  </a:lnTo>
                  <a:lnTo>
                    <a:pt x="4271" y="2010"/>
                  </a:lnTo>
                  <a:lnTo>
                    <a:pt x="4252" y="1983"/>
                  </a:lnTo>
                  <a:lnTo>
                    <a:pt x="4233" y="1959"/>
                  </a:lnTo>
                  <a:lnTo>
                    <a:pt x="4211" y="1935"/>
                  </a:lnTo>
                  <a:lnTo>
                    <a:pt x="4190" y="1910"/>
                  </a:lnTo>
                  <a:lnTo>
                    <a:pt x="4167" y="1889"/>
                  </a:lnTo>
                  <a:lnTo>
                    <a:pt x="4142" y="1869"/>
                  </a:lnTo>
                  <a:lnTo>
                    <a:pt x="4117" y="1848"/>
                  </a:lnTo>
                  <a:lnTo>
                    <a:pt x="4091" y="1829"/>
                  </a:lnTo>
                  <a:lnTo>
                    <a:pt x="4064" y="1812"/>
                  </a:lnTo>
                  <a:lnTo>
                    <a:pt x="4036" y="1796"/>
                  </a:lnTo>
                  <a:lnTo>
                    <a:pt x="4007" y="1781"/>
                  </a:lnTo>
                  <a:lnTo>
                    <a:pt x="3977" y="1769"/>
                  </a:lnTo>
                  <a:lnTo>
                    <a:pt x="3946" y="1756"/>
                  </a:lnTo>
                  <a:lnTo>
                    <a:pt x="3915" y="1746"/>
                  </a:lnTo>
                  <a:lnTo>
                    <a:pt x="3884" y="1736"/>
                  </a:lnTo>
                  <a:lnTo>
                    <a:pt x="3852" y="1729"/>
                  </a:lnTo>
                  <a:lnTo>
                    <a:pt x="3819" y="1723"/>
                  </a:lnTo>
                  <a:lnTo>
                    <a:pt x="3786" y="1719"/>
                  </a:lnTo>
                  <a:lnTo>
                    <a:pt x="3752" y="1716"/>
                  </a:lnTo>
                  <a:lnTo>
                    <a:pt x="3718" y="1716"/>
                  </a:lnTo>
                  <a:lnTo>
                    <a:pt x="3718" y="1716"/>
                  </a:lnTo>
                  <a:lnTo>
                    <a:pt x="3707" y="1715"/>
                  </a:lnTo>
                  <a:lnTo>
                    <a:pt x="3698" y="1713"/>
                  </a:lnTo>
                  <a:lnTo>
                    <a:pt x="3690" y="1711"/>
                  </a:lnTo>
                  <a:lnTo>
                    <a:pt x="3680" y="1708"/>
                  </a:lnTo>
                  <a:lnTo>
                    <a:pt x="3672" y="1704"/>
                  </a:lnTo>
                  <a:lnTo>
                    <a:pt x="3664" y="1700"/>
                  </a:lnTo>
                  <a:lnTo>
                    <a:pt x="3657" y="1694"/>
                  </a:lnTo>
                  <a:lnTo>
                    <a:pt x="3651" y="1688"/>
                  </a:lnTo>
                  <a:lnTo>
                    <a:pt x="3644" y="1681"/>
                  </a:lnTo>
                  <a:lnTo>
                    <a:pt x="3638" y="1674"/>
                  </a:lnTo>
                  <a:lnTo>
                    <a:pt x="3634" y="1666"/>
                  </a:lnTo>
                  <a:lnTo>
                    <a:pt x="3630" y="1658"/>
                  </a:lnTo>
                  <a:lnTo>
                    <a:pt x="3626" y="1648"/>
                  </a:lnTo>
                  <a:lnTo>
                    <a:pt x="3625" y="1639"/>
                  </a:lnTo>
                  <a:lnTo>
                    <a:pt x="3622" y="1629"/>
                  </a:lnTo>
                  <a:lnTo>
                    <a:pt x="3622" y="1620"/>
                  </a:lnTo>
                  <a:lnTo>
                    <a:pt x="3622" y="1525"/>
                  </a:lnTo>
                  <a:lnTo>
                    <a:pt x="3622" y="1525"/>
                  </a:lnTo>
                  <a:lnTo>
                    <a:pt x="3622" y="1490"/>
                  </a:lnTo>
                  <a:lnTo>
                    <a:pt x="3621" y="1457"/>
                  </a:lnTo>
                  <a:lnTo>
                    <a:pt x="3615" y="1389"/>
                  </a:lnTo>
                  <a:lnTo>
                    <a:pt x="3609" y="1321"/>
                  </a:lnTo>
                  <a:lnTo>
                    <a:pt x="3596" y="1257"/>
                  </a:lnTo>
                  <a:lnTo>
                    <a:pt x="3583" y="1192"/>
                  </a:lnTo>
                  <a:lnTo>
                    <a:pt x="3567" y="1128"/>
                  </a:lnTo>
                  <a:lnTo>
                    <a:pt x="3547" y="1066"/>
                  </a:lnTo>
                  <a:lnTo>
                    <a:pt x="3525" y="1005"/>
                  </a:lnTo>
                  <a:lnTo>
                    <a:pt x="3501" y="947"/>
                  </a:lnTo>
                  <a:lnTo>
                    <a:pt x="3472" y="889"/>
                  </a:lnTo>
                  <a:lnTo>
                    <a:pt x="3442" y="834"/>
                  </a:lnTo>
                  <a:lnTo>
                    <a:pt x="3410" y="780"/>
                  </a:lnTo>
                  <a:lnTo>
                    <a:pt x="3376" y="727"/>
                  </a:lnTo>
                  <a:lnTo>
                    <a:pt x="3338" y="677"/>
                  </a:lnTo>
                  <a:lnTo>
                    <a:pt x="3301" y="628"/>
                  </a:lnTo>
                  <a:lnTo>
                    <a:pt x="3259" y="582"/>
                  </a:lnTo>
                  <a:lnTo>
                    <a:pt x="3215" y="538"/>
                  </a:lnTo>
                  <a:lnTo>
                    <a:pt x="3171" y="496"/>
                  </a:lnTo>
                  <a:lnTo>
                    <a:pt x="3124" y="455"/>
                  </a:lnTo>
                  <a:lnTo>
                    <a:pt x="3075" y="419"/>
                  </a:lnTo>
                  <a:lnTo>
                    <a:pt x="3025" y="384"/>
                  </a:lnTo>
                  <a:lnTo>
                    <a:pt x="2974" y="351"/>
                  </a:lnTo>
                  <a:lnTo>
                    <a:pt x="2920" y="322"/>
                  </a:lnTo>
                  <a:lnTo>
                    <a:pt x="2866" y="296"/>
                  </a:lnTo>
                  <a:lnTo>
                    <a:pt x="2809" y="272"/>
                  </a:lnTo>
                  <a:lnTo>
                    <a:pt x="2751" y="250"/>
                  </a:lnTo>
                  <a:lnTo>
                    <a:pt x="2722" y="241"/>
                  </a:lnTo>
                  <a:lnTo>
                    <a:pt x="2693" y="232"/>
                  </a:lnTo>
                  <a:lnTo>
                    <a:pt x="2663" y="224"/>
                  </a:lnTo>
                  <a:lnTo>
                    <a:pt x="2633" y="218"/>
                  </a:lnTo>
                  <a:lnTo>
                    <a:pt x="2602" y="211"/>
                  </a:lnTo>
                  <a:lnTo>
                    <a:pt x="2572" y="205"/>
                  </a:lnTo>
                  <a:lnTo>
                    <a:pt x="2541" y="201"/>
                  </a:lnTo>
                  <a:lnTo>
                    <a:pt x="2510" y="197"/>
                  </a:lnTo>
                  <a:lnTo>
                    <a:pt x="2479" y="195"/>
                  </a:lnTo>
                  <a:lnTo>
                    <a:pt x="2447" y="192"/>
                  </a:lnTo>
                  <a:lnTo>
                    <a:pt x="2416" y="191"/>
                  </a:lnTo>
                  <a:lnTo>
                    <a:pt x="2383" y="191"/>
                  </a:lnTo>
                  <a:lnTo>
                    <a:pt x="2383" y="1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4" name="Freeform 53" descr=" " title=" "/>
            <p:cNvSpPr>
              <a:spLocks noChangeAspect="1" noEditPoints="1"/>
            </p:cNvSpPr>
            <p:nvPr/>
          </p:nvSpPr>
          <p:spPr bwMode="auto">
            <a:xfrm>
              <a:off x="3787245" y="3018337"/>
              <a:ext cx="125074" cy="160020"/>
            </a:xfrm>
            <a:custGeom>
              <a:avLst/>
              <a:gdLst>
                <a:gd name="T0" fmla="*/ 1044 w 1218"/>
                <a:gd name="T1" fmla="*/ 434 h 1564"/>
                <a:gd name="T2" fmla="*/ 1035 w 1218"/>
                <a:gd name="T3" fmla="*/ 347 h 1564"/>
                <a:gd name="T4" fmla="*/ 1010 w 1218"/>
                <a:gd name="T5" fmla="*/ 265 h 1564"/>
                <a:gd name="T6" fmla="*/ 970 w 1218"/>
                <a:gd name="T7" fmla="*/ 191 h 1564"/>
                <a:gd name="T8" fmla="*/ 917 w 1218"/>
                <a:gd name="T9" fmla="*/ 127 h 1564"/>
                <a:gd name="T10" fmla="*/ 852 w 1218"/>
                <a:gd name="T11" fmla="*/ 74 h 1564"/>
                <a:gd name="T12" fmla="*/ 779 w 1218"/>
                <a:gd name="T13" fmla="*/ 34 h 1564"/>
                <a:gd name="T14" fmla="*/ 696 w 1218"/>
                <a:gd name="T15" fmla="*/ 9 h 1564"/>
                <a:gd name="T16" fmla="*/ 608 w 1218"/>
                <a:gd name="T17" fmla="*/ 0 h 1564"/>
                <a:gd name="T18" fmla="*/ 543 w 1218"/>
                <a:gd name="T19" fmla="*/ 6 h 1564"/>
                <a:gd name="T20" fmla="*/ 460 w 1218"/>
                <a:gd name="T21" fmla="*/ 27 h 1564"/>
                <a:gd name="T22" fmla="*/ 384 w 1218"/>
                <a:gd name="T23" fmla="*/ 63 h 1564"/>
                <a:gd name="T24" fmla="*/ 316 w 1218"/>
                <a:gd name="T25" fmla="*/ 114 h 1564"/>
                <a:gd name="T26" fmla="*/ 261 w 1218"/>
                <a:gd name="T27" fmla="*/ 174 h 1564"/>
                <a:gd name="T28" fmla="*/ 217 w 1218"/>
                <a:gd name="T29" fmla="*/ 246 h 1564"/>
                <a:gd name="T30" fmla="*/ 188 w 1218"/>
                <a:gd name="T31" fmla="*/ 326 h 1564"/>
                <a:gd name="T32" fmla="*/ 174 w 1218"/>
                <a:gd name="T33" fmla="*/ 413 h 1564"/>
                <a:gd name="T34" fmla="*/ 87 w 1218"/>
                <a:gd name="T35" fmla="*/ 695 h 1564"/>
                <a:gd name="T36" fmla="*/ 53 w 1218"/>
                <a:gd name="T37" fmla="*/ 702 h 1564"/>
                <a:gd name="T38" fmla="*/ 25 w 1218"/>
                <a:gd name="T39" fmla="*/ 720 h 1564"/>
                <a:gd name="T40" fmla="*/ 7 w 1218"/>
                <a:gd name="T41" fmla="*/ 748 h 1564"/>
                <a:gd name="T42" fmla="*/ 0 w 1218"/>
                <a:gd name="T43" fmla="*/ 782 h 1564"/>
                <a:gd name="T44" fmla="*/ 2 w 1218"/>
                <a:gd name="T45" fmla="*/ 1494 h 1564"/>
                <a:gd name="T46" fmla="*/ 15 w 1218"/>
                <a:gd name="T47" fmla="*/ 1525 h 1564"/>
                <a:gd name="T48" fmla="*/ 38 w 1218"/>
                <a:gd name="T49" fmla="*/ 1549 h 1564"/>
                <a:gd name="T50" fmla="*/ 69 w 1218"/>
                <a:gd name="T51" fmla="*/ 1562 h 1564"/>
                <a:gd name="T52" fmla="*/ 1131 w 1218"/>
                <a:gd name="T53" fmla="*/ 1564 h 1564"/>
                <a:gd name="T54" fmla="*/ 1165 w 1218"/>
                <a:gd name="T55" fmla="*/ 1556 h 1564"/>
                <a:gd name="T56" fmla="*/ 1193 w 1218"/>
                <a:gd name="T57" fmla="*/ 1538 h 1564"/>
                <a:gd name="T58" fmla="*/ 1211 w 1218"/>
                <a:gd name="T59" fmla="*/ 1510 h 1564"/>
                <a:gd name="T60" fmla="*/ 1218 w 1218"/>
                <a:gd name="T61" fmla="*/ 1476 h 1564"/>
                <a:gd name="T62" fmla="*/ 1216 w 1218"/>
                <a:gd name="T63" fmla="*/ 764 h 1564"/>
                <a:gd name="T64" fmla="*/ 1203 w 1218"/>
                <a:gd name="T65" fmla="*/ 733 h 1564"/>
                <a:gd name="T66" fmla="*/ 1180 w 1218"/>
                <a:gd name="T67" fmla="*/ 709 h 1564"/>
                <a:gd name="T68" fmla="*/ 1149 w 1218"/>
                <a:gd name="T69" fmla="*/ 697 h 1564"/>
                <a:gd name="T70" fmla="*/ 348 w 1218"/>
                <a:gd name="T71" fmla="*/ 434 h 1564"/>
                <a:gd name="T72" fmla="*/ 351 w 1218"/>
                <a:gd name="T73" fmla="*/ 394 h 1564"/>
                <a:gd name="T74" fmla="*/ 369 w 1218"/>
                <a:gd name="T75" fmla="*/ 334 h 1564"/>
                <a:gd name="T76" fmla="*/ 424 w 1218"/>
                <a:gd name="T77" fmla="*/ 250 h 1564"/>
                <a:gd name="T78" fmla="*/ 508 w 1218"/>
                <a:gd name="T79" fmla="*/ 195 h 1564"/>
                <a:gd name="T80" fmla="*/ 569 w 1218"/>
                <a:gd name="T81" fmla="*/ 177 h 1564"/>
                <a:gd name="T82" fmla="*/ 608 w 1218"/>
                <a:gd name="T83" fmla="*/ 174 h 1564"/>
                <a:gd name="T84" fmla="*/ 662 w 1218"/>
                <a:gd name="T85" fmla="*/ 180 h 1564"/>
                <a:gd name="T86" fmla="*/ 734 w 1218"/>
                <a:gd name="T87" fmla="*/ 205 h 1564"/>
                <a:gd name="T88" fmla="*/ 811 w 1218"/>
                <a:gd name="T89" fmla="*/ 268 h 1564"/>
                <a:gd name="T90" fmla="*/ 858 w 1218"/>
                <a:gd name="T91" fmla="*/ 357 h 1564"/>
                <a:gd name="T92" fmla="*/ 868 w 1218"/>
                <a:gd name="T93" fmla="*/ 408 h 1564"/>
                <a:gd name="T94" fmla="*/ 348 w 1218"/>
                <a:gd name="T95" fmla="*/ 695 h 1564"/>
                <a:gd name="T96" fmla="*/ 174 w 1218"/>
                <a:gd name="T97" fmla="*/ 869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8" h="1564">
                  <a:moveTo>
                    <a:pt x="1131" y="695"/>
                  </a:moveTo>
                  <a:lnTo>
                    <a:pt x="1044" y="695"/>
                  </a:lnTo>
                  <a:lnTo>
                    <a:pt x="1044" y="434"/>
                  </a:lnTo>
                  <a:lnTo>
                    <a:pt x="1044" y="434"/>
                  </a:lnTo>
                  <a:lnTo>
                    <a:pt x="1044" y="413"/>
                  </a:lnTo>
                  <a:lnTo>
                    <a:pt x="1042" y="390"/>
                  </a:lnTo>
                  <a:lnTo>
                    <a:pt x="1039" y="369"/>
                  </a:lnTo>
                  <a:lnTo>
                    <a:pt x="1035" y="347"/>
                  </a:lnTo>
                  <a:lnTo>
                    <a:pt x="1030" y="326"/>
                  </a:lnTo>
                  <a:lnTo>
                    <a:pt x="1025" y="306"/>
                  </a:lnTo>
                  <a:lnTo>
                    <a:pt x="1017" y="285"/>
                  </a:lnTo>
                  <a:lnTo>
                    <a:pt x="1010" y="265"/>
                  </a:lnTo>
                  <a:lnTo>
                    <a:pt x="1001" y="246"/>
                  </a:lnTo>
                  <a:lnTo>
                    <a:pt x="992" y="228"/>
                  </a:lnTo>
                  <a:lnTo>
                    <a:pt x="981" y="210"/>
                  </a:lnTo>
                  <a:lnTo>
                    <a:pt x="970" y="191"/>
                  </a:lnTo>
                  <a:lnTo>
                    <a:pt x="957" y="174"/>
                  </a:lnTo>
                  <a:lnTo>
                    <a:pt x="944" y="158"/>
                  </a:lnTo>
                  <a:lnTo>
                    <a:pt x="931" y="142"/>
                  </a:lnTo>
                  <a:lnTo>
                    <a:pt x="917" y="127"/>
                  </a:lnTo>
                  <a:lnTo>
                    <a:pt x="902" y="114"/>
                  </a:lnTo>
                  <a:lnTo>
                    <a:pt x="886" y="100"/>
                  </a:lnTo>
                  <a:lnTo>
                    <a:pt x="870" y="87"/>
                  </a:lnTo>
                  <a:lnTo>
                    <a:pt x="852" y="74"/>
                  </a:lnTo>
                  <a:lnTo>
                    <a:pt x="834" y="63"/>
                  </a:lnTo>
                  <a:lnTo>
                    <a:pt x="816" y="53"/>
                  </a:lnTo>
                  <a:lnTo>
                    <a:pt x="798" y="43"/>
                  </a:lnTo>
                  <a:lnTo>
                    <a:pt x="779" y="34"/>
                  </a:lnTo>
                  <a:lnTo>
                    <a:pt x="758" y="27"/>
                  </a:lnTo>
                  <a:lnTo>
                    <a:pt x="738" y="20"/>
                  </a:lnTo>
                  <a:lnTo>
                    <a:pt x="718" y="14"/>
                  </a:lnTo>
                  <a:lnTo>
                    <a:pt x="696" y="9"/>
                  </a:lnTo>
                  <a:lnTo>
                    <a:pt x="675" y="6"/>
                  </a:lnTo>
                  <a:lnTo>
                    <a:pt x="653" y="2"/>
                  </a:lnTo>
                  <a:lnTo>
                    <a:pt x="631" y="0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587" y="0"/>
                  </a:lnTo>
                  <a:lnTo>
                    <a:pt x="565" y="2"/>
                  </a:lnTo>
                  <a:lnTo>
                    <a:pt x="543" y="6"/>
                  </a:lnTo>
                  <a:lnTo>
                    <a:pt x="522" y="9"/>
                  </a:lnTo>
                  <a:lnTo>
                    <a:pt x="500" y="14"/>
                  </a:lnTo>
                  <a:lnTo>
                    <a:pt x="480" y="20"/>
                  </a:lnTo>
                  <a:lnTo>
                    <a:pt x="460" y="27"/>
                  </a:lnTo>
                  <a:lnTo>
                    <a:pt x="439" y="34"/>
                  </a:lnTo>
                  <a:lnTo>
                    <a:pt x="420" y="43"/>
                  </a:lnTo>
                  <a:lnTo>
                    <a:pt x="402" y="53"/>
                  </a:lnTo>
                  <a:lnTo>
                    <a:pt x="384" y="63"/>
                  </a:lnTo>
                  <a:lnTo>
                    <a:pt x="366" y="74"/>
                  </a:lnTo>
                  <a:lnTo>
                    <a:pt x="348" y="87"/>
                  </a:lnTo>
                  <a:lnTo>
                    <a:pt x="332" y="100"/>
                  </a:lnTo>
                  <a:lnTo>
                    <a:pt x="316" y="114"/>
                  </a:lnTo>
                  <a:lnTo>
                    <a:pt x="301" y="127"/>
                  </a:lnTo>
                  <a:lnTo>
                    <a:pt x="287" y="142"/>
                  </a:lnTo>
                  <a:lnTo>
                    <a:pt x="274" y="158"/>
                  </a:lnTo>
                  <a:lnTo>
                    <a:pt x="261" y="174"/>
                  </a:lnTo>
                  <a:lnTo>
                    <a:pt x="248" y="191"/>
                  </a:lnTo>
                  <a:lnTo>
                    <a:pt x="237" y="210"/>
                  </a:lnTo>
                  <a:lnTo>
                    <a:pt x="226" y="228"/>
                  </a:lnTo>
                  <a:lnTo>
                    <a:pt x="217" y="246"/>
                  </a:lnTo>
                  <a:lnTo>
                    <a:pt x="208" y="265"/>
                  </a:lnTo>
                  <a:lnTo>
                    <a:pt x="201" y="285"/>
                  </a:lnTo>
                  <a:lnTo>
                    <a:pt x="193" y="306"/>
                  </a:lnTo>
                  <a:lnTo>
                    <a:pt x="188" y="326"/>
                  </a:lnTo>
                  <a:lnTo>
                    <a:pt x="183" y="347"/>
                  </a:lnTo>
                  <a:lnTo>
                    <a:pt x="179" y="369"/>
                  </a:lnTo>
                  <a:lnTo>
                    <a:pt x="176" y="390"/>
                  </a:lnTo>
                  <a:lnTo>
                    <a:pt x="174" y="413"/>
                  </a:lnTo>
                  <a:lnTo>
                    <a:pt x="174" y="434"/>
                  </a:lnTo>
                  <a:lnTo>
                    <a:pt x="174" y="695"/>
                  </a:lnTo>
                  <a:lnTo>
                    <a:pt x="87" y="695"/>
                  </a:lnTo>
                  <a:lnTo>
                    <a:pt x="87" y="695"/>
                  </a:lnTo>
                  <a:lnTo>
                    <a:pt x="78" y="696"/>
                  </a:lnTo>
                  <a:lnTo>
                    <a:pt x="69" y="697"/>
                  </a:lnTo>
                  <a:lnTo>
                    <a:pt x="61" y="699"/>
                  </a:lnTo>
                  <a:lnTo>
                    <a:pt x="53" y="702"/>
                  </a:lnTo>
                  <a:lnTo>
                    <a:pt x="46" y="705"/>
                  </a:lnTo>
                  <a:lnTo>
                    <a:pt x="38" y="709"/>
                  </a:lnTo>
                  <a:lnTo>
                    <a:pt x="32" y="715"/>
                  </a:lnTo>
                  <a:lnTo>
                    <a:pt x="25" y="720"/>
                  </a:lnTo>
                  <a:lnTo>
                    <a:pt x="20" y="727"/>
                  </a:lnTo>
                  <a:lnTo>
                    <a:pt x="15" y="733"/>
                  </a:lnTo>
                  <a:lnTo>
                    <a:pt x="10" y="740"/>
                  </a:lnTo>
                  <a:lnTo>
                    <a:pt x="7" y="748"/>
                  </a:lnTo>
                  <a:lnTo>
                    <a:pt x="4" y="756"/>
                  </a:lnTo>
                  <a:lnTo>
                    <a:pt x="2" y="764"/>
                  </a:lnTo>
                  <a:lnTo>
                    <a:pt x="1" y="772"/>
                  </a:lnTo>
                  <a:lnTo>
                    <a:pt x="0" y="782"/>
                  </a:lnTo>
                  <a:lnTo>
                    <a:pt x="0" y="1476"/>
                  </a:lnTo>
                  <a:lnTo>
                    <a:pt x="0" y="1476"/>
                  </a:lnTo>
                  <a:lnTo>
                    <a:pt x="1" y="1486"/>
                  </a:lnTo>
                  <a:lnTo>
                    <a:pt x="2" y="1494"/>
                  </a:lnTo>
                  <a:lnTo>
                    <a:pt x="4" y="1502"/>
                  </a:lnTo>
                  <a:lnTo>
                    <a:pt x="7" y="1510"/>
                  </a:lnTo>
                  <a:lnTo>
                    <a:pt x="10" y="1518"/>
                  </a:lnTo>
                  <a:lnTo>
                    <a:pt x="15" y="1525"/>
                  </a:lnTo>
                  <a:lnTo>
                    <a:pt x="20" y="1532"/>
                  </a:lnTo>
                  <a:lnTo>
                    <a:pt x="25" y="1538"/>
                  </a:lnTo>
                  <a:lnTo>
                    <a:pt x="32" y="1544"/>
                  </a:lnTo>
                  <a:lnTo>
                    <a:pt x="38" y="1549"/>
                  </a:lnTo>
                  <a:lnTo>
                    <a:pt x="46" y="1553"/>
                  </a:lnTo>
                  <a:lnTo>
                    <a:pt x="53" y="1556"/>
                  </a:lnTo>
                  <a:lnTo>
                    <a:pt x="61" y="1560"/>
                  </a:lnTo>
                  <a:lnTo>
                    <a:pt x="69" y="1562"/>
                  </a:lnTo>
                  <a:lnTo>
                    <a:pt x="78" y="1563"/>
                  </a:lnTo>
                  <a:lnTo>
                    <a:pt x="87" y="1564"/>
                  </a:lnTo>
                  <a:lnTo>
                    <a:pt x="1131" y="1564"/>
                  </a:lnTo>
                  <a:lnTo>
                    <a:pt x="1131" y="1564"/>
                  </a:lnTo>
                  <a:lnTo>
                    <a:pt x="1140" y="1563"/>
                  </a:lnTo>
                  <a:lnTo>
                    <a:pt x="1149" y="1562"/>
                  </a:lnTo>
                  <a:lnTo>
                    <a:pt x="1157" y="1560"/>
                  </a:lnTo>
                  <a:lnTo>
                    <a:pt x="1165" y="1556"/>
                  </a:lnTo>
                  <a:lnTo>
                    <a:pt x="1172" y="1553"/>
                  </a:lnTo>
                  <a:lnTo>
                    <a:pt x="1180" y="1549"/>
                  </a:lnTo>
                  <a:lnTo>
                    <a:pt x="1186" y="1544"/>
                  </a:lnTo>
                  <a:lnTo>
                    <a:pt x="1193" y="1538"/>
                  </a:lnTo>
                  <a:lnTo>
                    <a:pt x="1198" y="1532"/>
                  </a:lnTo>
                  <a:lnTo>
                    <a:pt x="1203" y="1525"/>
                  </a:lnTo>
                  <a:lnTo>
                    <a:pt x="1208" y="1518"/>
                  </a:lnTo>
                  <a:lnTo>
                    <a:pt x="1211" y="1510"/>
                  </a:lnTo>
                  <a:lnTo>
                    <a:pt x="1214" y="1502"/>
                  </a:lnTo>
                  <a:lnTo>
                    <a:pt x="1216" y="1494"/>
                  </a:lnTo>
                  <a:lnTo>
                    <a:pt x="1217" y="1486"/>
                  </a:lnTo>
                  <a:lnTo>
                    <a:pt x="1218" y="1476"/>
                  </a:lnTo>
                  <a:lnTo>
                    <a:pt x="1218" y="782"/>
                  </a:lnTo>
                  <a:lnTo>
                    <a:pt x="1218" y="782"/>
                  </a:lnTo>
                  <a:lnTo>
                    <a:pt x="1217" y="772"/>
                  </a:lnTo>
                  <a:lnTo>
                    <a:pt x="1216" y="764"/>
                  </a:lnTo>
                  <a:lnTo>
                    <a:pt x="1214" y="756"/>
                  </a:lnTo>
                  <a:lnTo>
                    <a:pt x="1211" y="748"/>
                  </a:lnTo>
                  <a:lnTo>
                    <a:pt x="1208" y="740"/>
                  </a:lnTo>
                  <a:lnTo>
                    <a:pt x="1203" y="733"/>
                  </a:lnTo>
                  <a:lnTo>
                    <a:pt x="1198" y="727"/>
                  </a:lnTo>
                  <a:lnTo>
                    <a:pt x="1193" y="720"/>
                  </a:lnTo>
                  <a:lnTo>
                    <a:pt x="1186" y="715"/>
                  </a:lnTo>
                  <a:lnTo>
                    <a:pt x="1180" y="709"/>
                  </a:lnTo>
                  <a:lnTo>
                    <a:pt x="1172" y="705"/>
                  </a:lnTo>
                  <a:lnTo>
                    <a:pt x="1165" y="702"/>
                  </a:lnTo>
                  <a:lnTo>
                    <a:pt x="1157" y="699"/>
                  </a:lnTo>
                  <a:lnTo>
                    <a:pt x="1149" y="697"/>
                  </a:lnTo>
                  <a:lnTo>
                    <a:pt x="1140" y="696"/>
                  </a:lnTo>
                  <a:lnTo>
                    <a:pt x="1131" y="695"/>
                  </a:lnTo>
                  <a:lnTo>
                    <a:pt x="1131" y="695"/>
                  </a:lnTo>
                  <a:close/>
                  <a:moveTo>
                    <a:pt x="348" y="434"/>
                  </a:moveTo>
                  <a:lnTo>
                    <a:pt x="348" y="434"/>
                  </a:lnTo>
                  <a:lnTo>
                    <a:pt x="348" y="421"/>
                  </a:lnTo>
                  <a:lnTo>
                    <a:pt x="350" y="408"/>
                  </a:lnTo>
                  <a:lnTo>
                    <a:pt x="351" y="394"/>
                  </a:lnTo>
                  <a:lnTo>
                    <a:pt x="354" y="382"/>
                  </a:lnTo>
                  <a:lnTo>
                    <a:pt x="356" y="370"/>
                  </a:lnTo>
                  <a:lnTo>
                    <a:pt x="360" y="357"/>
                  </a:lnTo>
                  <a:lnTo>
                    <a:pt x="369" y="334"/>
                  </a:lnTo>
                  <a:lnTo>
                    <a:pt x="379" y="310"/>
                  </a:lnTo>
                  <a:lnTo>
                    <a:pt x="392" y="289"/>
                  </a:lnTo>
                  <a:lnTo>
                    <a:pt x="407" y="268"/>
                  </a:lnTo>
                  <a:lnTo>
                    <a:pt x="424" y="250"/>
                  </a:lnTo>
                  <a:lnTo>
                    <a:pt x="443" y="233"/>
                  </a:lnTo>
                  <a:lnTo>
                    <a:pt x="463" y="218"/>
                  </a:lnTo>
                  <a:lnTo>
                    <a:pt x="484" y="205"/>
                  </a:lnTo>
                  <a:lnTo>
                    <a:pt x="508" y="195"/>
                  </a:lnTo>
                  <a:lnTo>
                    <a:pt x="531" y="186"/>
                  </a:lnTo>
                  <a:lnTo>
                    <a:pt x="544" y="182"/>
                  </a:lnTo>
                  <a:lnTo>
                    <a:pt x="556" y="180"/>
                  </a:lnTo>
                  <a:lnTo>
                    <a:pt x="569" y="177"/>
                  </a:lnTo>
                  <a:lnTo>
                    <a:pt x="583" y="175"/>
                  </a:lnTo>
                  <a:lnTo>
                    <a:pt x="596" y="174"/>
                  </a:lnTo>
                  <a:lnTo>
                    <a:pt x="608" y="174"/>
                  </a:lnTo>
                  <a:lnTo>
                    <a:pt x="608" y="174"/>
                  </a:lnTo>
                  <a:lnTo>
                    <a:pt x="622" y="174"/>
                  </a:lnTo>
                  <a:lnTo>
                    <a:pt x="635" y="175"/>
                  </a:lnTo>
                  <a:lnTo>
                    <a:pt x="649" y="177"/>
                  </a:lnTo>
                  <a:lnTo>
                    <a:pt x="662" y="180"/>
                  </a:lnTo>
                  <a:lnTo>
                    <a:pt x="674" y="182"/>
                  </a:lnTo>
                  <a:lnTo>
                    <a:pt x="687" y="186"/>
                  </a:lnTo>
                  <a:lnTo>
                    <a:pt x="710" y="195"/>
                  </a:lnTo>
                  <a:lnTo>
                    <a:pt x="734" y="205"/>
                  </a:lnTo>
                  <a:lnTo>
                    <a:pt x="755" y="218"/>
                  </a:lnTo>
                  <a:lnTo>
                    <a:pt x="775" y="233"/>
                  </a:lnTo>
                  <a:lnTo>
                    <a:pt x="794" y="250"/>
                  </a:lnTo>
                  <a:lnTo>
                    <a:pt x="811" y="268"/>
                  </a:lnTo>
                  <a:lnTo>
                    <a:pt x="826" y="289"/>
                  </a:lnTo>
                  <a:lnTo>
                    <a:pt x="839" y="310"/>
                  </a:lnTo>
                  <a:lnTo>
                    <a:pt x="849" y="334"/>
                  </a:lnTo>
                  <a:lnTo>
                    <a:pt x="858" y="357"/>
                  </a:lnTo>
                  <a:lnTo>
                    <a:pt x="862" y="370"/>
                  </a:lnTo>
                  <a:lnTo>
                    <a:pt x="864" y="382"/>
                  </a:lnTo>
                  <a:lnTo>
                    <a:pt x="867" y="394"/>
                  </a:lnTo>
                  <a:lnTo>
                    <a:pt x="868" y="408"/>
                  </a:lnTo>
                  <a:lnTo>
                    <a:pt x="870" y="421"/>
                  </a:lnTo>
                  <a:lnTo>
                    <a:pt x="870" y="434"/>
                  </a:lnTo>
                  <a:lnTo>
                    <a:pt x="870" y="695"/>
                  </a:lnTo>
                  <a:lnTo>
                    <a:pt x="348" y="695"/>
                  </a:lnTo>
                  <a:lnTo>
                    <a:pt x="348" y="434"/>
                  </a:lnTo>
                  <a:close/>
                  <a:moveTo>
                    <a:pt x="1044" y="1390"/>
                  </a:moveTo>
                  <a:lnTo>
                    <a:pt x="174" y="1390"/>
                  </a:lnTo>
                  <a:lnTo>
                    <a:pt x="174" y="869"/>
                  </a:lnTo>
                  <a:lnTo>
                    <a:pt x="1044" y="869"/>
                  </a:lnTo>
                  <a:lnTo>
                    <a:pt x="1044" y="139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 descr="browser icon" title="browser icon"/>
          <p:cNvGrpSpPr>
            <a:grpSpLocks noChangeAspect="1"/>
          </p:cNvGrpSpPr>
          <p:nvPr/>
        </p:nvGrpSpPr>
        <p:grpSpPr>
          <a:xfrm>
            <a:off x="4304011" y="2939341"/>
            <a:ext cx="457200" cy="318012"/>
            <a:chOff x="4304011" y="2939341"/>
            <a:chExt cx="457200" cy="318012"/>
          </a:xfrm>
          <a:solidFill>
            <a:schemeClr val="tx1"/>
          </a:solidFill>
        </p:grpSpPr>
        <p:sp>
          <p:nvSpPr>
            <p:cNvPr id="1810" name="Freeform 30" descr=" " title=" "/>
            <p:cNvSpPr>
              <a:spLocks noEditPoints="1"/>
            </p:cNvSpPr>
            <p:nvPr/>
          </p:nvSpPr>
          <p:spPr bwMode="auto">
            <a:xfrm>
              <a:off x="4304011" y="2939341"/>
              <a:ext cx="457200" cy="318012"/>
            </a:xfrm>
            <a:custGeom>
              <a:avLst/>
              <a:gdLst>
                <a:gd name="T0" fmla="*/ 125 w 2480"/>
                <a:gd name="T1" fmla="*/ 0 h 1725"/>
                <a:gd name="T2" fmla="*/ 111 w 2480"/>
                <a:gd name="T3" fmla="*/ 0 h 1725"/>
                <a:gd name="T4" fmla="*/ 88 w 2480"/>
                <a:gd name="T5" fmla="*/ 6 h 1725"/>
                <a:gd name="T6" fmla="*/ 65 w 2480"/>
                <a:gd name="T7" fmla="*/ 15 h 1725"/>
                <a:gd name="T8" fmla="*/ 45 w 2480"/>
                <a:gd name="T9" fmla="*/ 28 h 1725"/>
                <a:gd name="T10" fmla="*/ 28 w 2480"/>
                <a:gd name="T11" fmla="*/ 45 h 1725"/>
                <a:gd name="T12" fmla="*/ 16 w 2480"/>
                <a:gd name="T13" fmla="*/ 65 h 1725"/>
                <a:gd name="T14" fmla="*/ 6 w 2480"/>
                <a:gd name="T15" fmla="*/ 87 h 1725"/>
                <a:gd name="T16" fmla="*/ 1 w 2480"/>
                <a:gd name="T17" fmla="*/ 111 h 1725"/>
                <a:gd name="T18" fmla="*/ 0 w 2480"/>
                <a:gd name="T19" fmla="*/ 1602 h 1725"/>
                <a:gd name="T20" fmla="*/ 1 w 2480"/>
                <a:gd name="T21" fmla="*/ 1614 h 1725"/>
                <a:gd name="T22" fmla="*/ 6 w 2480"/>
                <a:gd name="T23" fmla="*/ 1638 h 1725"/>
                <a:gd name="T24" fmla="*/ 16 w 2480"/>
                <a:gd name="T25" fmla="*/ 1660 h 1725"/>
                <a:gd name="T26" fmla="*/ 28 w 2480"/>
                <a:gd name="T27" fmla="*/ 1680 h 1725"/>
                <a:gd name="T28" fmla="*/ 45 w 2480"/>
                <a:gd name="T29" fmla="*/ 1697 h 1725"/>
                <a:gd name="T30" fmla="*/ 65 w 2480"/>
                <a:gd name="T31" fmla="*/ 1710 h 1725"/>
                <a:gd name="T32" fmla="*/ 88 w 2480"/>
                <a:gd name="T33" fmla="*/ 1720 h 1725"/>
                <a:gd name="T34" fmla="*/ 111 w 2480"/>
                <a:gd name="T35" fmla="*/ 1725 h 1725"/>
                <a:gd name="T36" fmla="*/ 2355 w 2480"/>
                <a:gd name="T37" fmla="*/ 1725 h 1725"/>
                <a:gd name="T38" fmla="*/ 2369 w 2480"/>
                <a:gd name="T39" fmla="*/ 1725 h 1725"/>
                <a:gd name="T40" fmla="*/ 2392 w 2480"/>
                <a:gd name="T41" fmla="*/ 1720 h 1725"/>
                <a:gd name="T42" fmla="*/ 2415 w 2480"/>
                <a:gd name="T43" fmla="*/ 1710 h 1725"/>
                <a:gd name="T44" fmla="*/ 2435 w 2480"/>
                <a:gd name="T45" fmla="*/ 1697 h 1725"/>
                <a:gd name="T46" fmla="*/ 2452 w 2480"/>
                <a:gd name="T47" fmla="*/ 1680 h 1725"/>
                <a:gd name="T48" fmla="*/ 2464 w 2480"/>
                <a:gd name="T49" fmla="*/ 1660 h 1725"/>
                <a:gd name="T50" fmla="*/ 2474 w 2480"/>
                <a:gd name="T51" fmla="*/ 1638 h 1725"/>
                <a:gd name="T52" fmla="*/ 2479 w 2480"/>
                <a:gd name="T53" fmla="*/ 1614 h 1725"/>
                <a:gd name="T54" fmla="*/ 2480 w 2480"/>
                <a:gd name="T55" fmla="*/ 123 h 1725"/>
                <a:gd name="T56" fmla="*/ 2479 w 2480"/>
                <a:gd name="T57" fmla="*/ 111 h 1725"/>
                <a:gd name="T58" fmla="*/ 2474 w 2480"/>
                <a:gd name="T59" fmla="*/ 87 h 1725"/>
                <a:gd name="T60" fmla="*/ 2464 w 2480"/>
                <a:gd name="T61" fmla="*/ 65 h 1725"/>
                <a:gd name="T62" fmla="*/ 2452 w 2480"/>
                <a:gd name="T63" fmla="*/ 45 h 1725"/>
                <a:gd name="T64" fmla="*/ 2435 w 2480"/>
                <a:gd name="T65" fmla="*/ 28 h 1725"/>
                <a:gd name="T66" fmla="*/ 2415 w 2480"/>
                <a:gd name="T67" fmla="*/ 15 h 1725"/>
                <a:gd name="T68" fmla="*/ 2392 w 2480"/>
                <a:gd name="T69" fmla="*/ 6 h 1725"/>
                <a:gd name="T70" fmla="*/ 2369 w 2480"/>
                <a:gd name="T71" fmla="*/ 0 h 1725"/>
                <a:gd name="T72" fmla="*/ 2355 w 2480"/>
                <a:gd name="T73" fmla="*/ 0 h 1725"/>
                <a:gd name="T74" fmla="*/ 2355 w 2480"/>
                <a:gd name="T75" fmla="*/ 83 h 1725"/>
                <a:gd name="T76" fmla="*/ 2364 w 2480"/>
                <a:gd name="T77" fmla="*/ 83 h 1725"/>
                <a:gd name="T78" fmla="*/ 2379 w 2480"/>
                <a:gd name="T79" fmla="*/ 89 h 1725"/>
                <a:gd name="T80" fmla="*/ 2390 w 2480"/>
                <a:gd name="T81" fmla="*/ 100 h 1725"/>
                <a:gd name="T82" fmla="*/ 2396 w 2480"/>
                <a:gd name="T83" fmla="*/ 116 h 1725"/>
                <a:gd name="T84" fmla="*/ 2397 w 2480"/>
                <a:gd name="T85" fmla="*/ 288 h 1725"/>
                <a:gd name="T86" fmla="*/ 83 w 2480"/>
                <a:gd name="T87" fmla="*/ 123 h 1725"/>
                <a:gd name="T88" fmla="*/ 84 w 2480"/>
                <a:gd name="T89" fmla="*/ 116 h 1725"/>
                <a:gd name="T90" fmla="*/ 90 w 2480"/>
                <a:gd name="T91" fmla="*/ 100 h 1725"/>
                <a:gd name="T92" fmla="*/ 101 w 2480"/>
                <a:gd name="T93" fmla="*/ 89 h 1725"/>
                <a:gd name="T94" fmla="*/ 116 w 2480"/>
                <a:gd name="T95" fmla="*/ 83 h 1725"/>
                <a:gd name="T96" fmla="*/ 125 w 2480"/>
                <a:gd name="T97" fmla="*/ 83 h 1725"/>
                <a:gd name="T98" fmla="*/ 125 w 2480"/>
                <a:gd name="T99" fmla="*/ 1643 h 1725"/>
                <a:gd name="T100" fmla="*/ 116 w 2480"/>
                <a:gd name="T101" fmla="*/ 1642 h 1725"/>
                <a:gd name="T102" fmla="*/ 101 w 2480"/>
                <a:gd name="T103" fmla="*/ 1636 h 1725"/>
                <a:gd name="T104" fmla="*/ 90 w 2480"/>
                <a:gd name="T105" fmla="*/ 1625 h 1725"/>
                <a:gd name="T106" fmla="*/ 84 w 2480"/>
                <a:gd name="T107" fmla="*/ 1610 h 1725"/>
                <a:gd name="T108" fmla="*/ 83 w 2480"/>
                <a:gd name="T109" fmla="*/ 371 h 1725"/>
                <a:gd name="T110" fmla="*/ 2397 w 2480"/>
                <a:gd name="T111" fmla="*/ 1602 h 1725"/>
                <a:gd name="T112" fmla="*/ 2396 w 2480"/>
                <a:gd name="T113" fmla="*/ 1610 h 1725"/>
                <a:gd name="T114" fmla="*/ 2390 w 2480"/>
                <a:gd name="T115" fmla="*/ 1625 h 1725"/>
                <a:gd name="T116" fmla="*/ 2379 w 2480"/>
                <a:gd name="T117" fmla="*/ 1636 h 1725"/>
                <a:gd name="T118" fmla="*/ 2364 w 2480"/>
                <a:gd name="T119" fmla="*/ 1642 h 1725"/>
                <a:gd name="T120" fmla="*/ 2355 w 2480"/>
                <a:gd name="T121" fmla="*/ 1643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80" h="1725">
                  <a:moveTo>
                    <a:pt x="2355" y="0"/>
                  </a:moveTo>
                  <a:lnTo>
                    <a:pt x="125" y="0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9" y="2"/>
                  </a:lnTo>
                  <a:lnTo>
                    <a:pt x="88" y="6"/>
                  </a:lnTo>
                  <a:lnTo>
                    <a:pt x="76" y="10"/>
                  </a:lnTo>
                  <a:lnTo>
                    <a:pt x="65" y="15"/>
                  </a:lnTo>
                  <a:lnTo>
                    <a:pt x="55" y="21"/>
                  </a:lnTo>
                  <a:lnTo>
                    <a:pt x="45" y="28"/>
                  </a:lnTo>
                  <a:lnTo>
                    <a:pt x="37" y="37"/>
                  </a:lnTo>
                  <a:lnTo>
                    <a:pt x="28" y="45"/>
                  </a:lnTo>
                  <a:lnTo>
                    <a:pt x="22" y="55"/>
                  </a:lnTo>
                  <a:lnTo>
                    <a:pt x="16" y="65"/>
                  </a:lnTo>
                  <a:lnTo>
                    <a:pt x="10" y="76"/>
                  </a:lnTo>
                  <a:lnTo>
                    <a:pt x="6" y="87"/>
                  </a:lnTo>
                  <a:lnTo>
                    <a:pt x="2" y="99"/>
                  </a:lnTo>
                  <a:lnTo>
                    <a:pt x="1" y="111"/>
                  </a:lnTo>
                  <a:lnTo>
                    <a:pt x="0" y="123"/>
                  </a:lnTo>
                  <a:lnTo>
                    <a:pt x="0" y="1602"/>
                  </a:lnTo>
                  <a:lnTo>
                    <a:pt x="0" y="1602"/>
                  </a:lnTo>
                  <a:lnTo>
                    <a:pt x="1" y="1614"/>
                  </a:lnTo>
                  <a:lnTo>
                    <a:pt x="2" y="1626"/>
                  </a:lnTo>
                  <a:lnTo>
                    <a:pt x="6" y="1638"/>
                  </a:lnTo>
                  <a:lnTo>
                    <a:pt x="10" y="1649"/>
                  </a:lnTo>
                  <a:lnTo>
                    <a:pt x="16" y="1660"/>
                  </a:lnTo>
                  <a:lnTo>
                    <a:pt x="22" y="1671"/>
                  </a:lnTo>
                  <a:lnTo>
                    <a:pt x="28" y="1680"/>
                  </a:lnTo>
                  <a:lnTo>
                    <a:pt x="37" y="1690"/>
                  </a:lnTo>
                  <a:lnTo>
                    <a:pt x="45" y="1697"/>
                  </a:lnTo>
                  <a:lnTo>
                    <a:pt x="55" y="1704"/>
                  </a:lnTo>
                  <a:lnTo>
                    <a:pt x="65" y="1710"/>
                  </a:lnTo>
                  <a:lnTo>
                    <a:pt x="76" y="1715"/>
                  </a:lnTo>
                  <a:lnTo>
                    <a:pt x="88" y="1720"/>
                  </a:lnTo>
                  <a:lnTo>
                    <a:pt x="99" y="1723"/>
                  </a:lnTo>
                  <a:lnTo>
                    <a:pt x="111" y="1725"/>
                  </a:lnTo>
                  <a:lnTo>
                    <a:pt x="125" y="1725"/>
                  </a:lnTo>
                  <a:lnTo>
                    <a:pt x="2355" y="1725"/>
                  </a:lnTo>
                  <a:lnTo>
                    <a:pt x="2355" y="1725"/>
                  </a:lnTo>
                  <a:lnTo>
                    <a:pt x="2369" y="1725"/>
                  </a:lnTo>
                  <a:lnTo>
                    <a:pt x="2381" y="1723"/>
                  </a:lnTo>
                  <a:lnTo>
                    <a:pt x="2392" y="1720"/>
                  </a:lnTo>
                  <a:lnTo>
                    <a:pt x="2404" y="1715"/>
                  </a:lnTo>
                  <a:lnTo>
                    <a:pt x="2415" y="1710"/>
                  </a:lnTo>
                  <a:lnTo>
                    <a:pt x="2425" y="1704"/>
                  </a:lnTo>
                  <a:lnTo>
                    <a:pt x="2435" y="1697"/>
                  </a:lnTo>
                  <a:lnTo>
                    <a:pt x="2443" y="1690"/>
                  </a:lnTo>
                  <a:lnTo>
                    <a:pt x="2452" y="1680"/>
                  </a:lnTo>
                  <a:lnTo>
                    <a:pt x="2458" y="1671"/>
                  </a:lnTo>
                  <a:lnTo>
                    <a:pt x="2464" y="1660"/>
                  </a:lnTo>
                  <a:lnTo>
                    <a:pt x="2470" y="1649"/>
                  </a:lnTo>
                  <a:lnTo>
                    <a:pt x="2474" y="1638"/>
                  </a:lnTo>
                  <a:lnTo>
                    <a:pt x="2478" y="1626"/>
                  </a:lnTo>
                  <a:lnTo>
                    <a:pt x="2479" y="1614"/>
                  </a:lnTo>
                  <a:lnTo>
                    <a:pt x="2480" y="1602"/>
                  </a:lnTo>
                  <a:lnTo>
                    <a:pt x="2480" y="123"/>
                  </a:lnTo>
                  <a:lnTo>
                    <a:pt x="2480" y="123"/>
                  </a:lnTo>
                  <a:lnTo>
                    <a:pt x="2479" y="111"/>
                  </a:lnTo>
                  <a:lnTo>
                    <a:pt x="2478" y="99"/>
                  </a:lnTo>
                  <a:lnTo>
                    <a:pt x="2474" y="87"/>
                  </a:lnTo>
                  <a:lnTo>
                    <a:pt x="2470" y="76"/>
                  </a:lnTo>
                  <a:lnTo>
                    <a:pt x="2464" y="65"/>
                  </a:lnTo>
                  <a:lnTo>
                    <a:pt x="2458" y="55"/>
                  </a:lnTo>
                  <a:lnTo>
                    <a:pt x="2452" y="45"/>
                  </a:lnTo>
                  <a:lnTo>
                    <a:pt x="2443" y="37"/>
                  </a:lnTo>
                  <a:lnTo>
                    <a:pt x="2435" y="28"/>
                  </a:lnTo>
                  <a:lnTo>
                    <a:pt x="2425" y="21"/>
                  </a:lnTo>
                  <a:lnTo>
                    <a:pt x="2415" y="15"/>
                  </a:lnTo>
                  <a:lnTo>
                    <a:pt x="2404" y="10"/>
                  </a:lnTo>
                  <a:lnTo>
                    <a:pt x="2392" y="6"/>
                  </a:lnTo>
                  <a:lnTo>
                    <a:pt x="2381" y="2"/>
                  </a:lnTo>
                  <a:lnTo>
                    <a:pt x="2369" y="0"/>
                  </a:lnTo>
                  <a:lnTo>
                    <a:pt x="2355" y="0"/>
                  </a:lnTo>
                  <a:lnTo>
                    <a:pt x="2355" y="0"/>
                  </a:lnTo>
                  <a:close/>
                  <a:moveTo>
                    <a:pt x="125" y="83"/>
                  </a:moveTo>
                  <a:lnTo>
                    <a:pt x="2355" y="83"/>
                  </a:lnTo>
                  <a:lnTo>
                    <a:pt x="2355" y="83"/>
                  </a:lnTo>
                  <a:lnTo>
                    <a:pt x="2364" y="83"/>
                  </a:lnTo>
                  <a:lnTo>
                    <a:pt x="2372" y="86"/>
                  </a:lnTo>
                  <a:lnTo>
                    <a:pt x="2379" y="89"/>
                  </a:lnTo>
                  <a:lnTo>
                    <a:pt x="2385" y="94"/>
                  </a:lnTo>
                  <a:lnTo>
                    <a:pt x="2390" y="100"/>
                  </a:lnTo>
                  <a:lnTo>
                    <a:pt x="2394" y="108"/>
                  </a:lnTo>
                  <a:lnTo>
                    <a:pt x="2396" y="116"/>
                  </a:lnTo>
                  <a:lnTo>
                    <a:pt x="2397" y="123"/>
                  </a:lnTo>
                  <a:lnTo>
                    <a:pt x="2397" y="288"/>
                  </a:lnTo>
                  <a:lnTo>
                    <a:pt x="83" y="288"/>
                  </a:lnTo>
                  <a:lnTo>
                    <a:pt x="83" y="123"/>
                  </a:lnTo>
                  <a:lnTo>
                    <a:pt x="83" y="123"/>
                  </a:lnTo>
                  <a:lnTo>
                    <a:pt x="84" y="116"/>
                  </a:lnTo>
                  <a:lnTo>
                    <a:pt x="86" y="108"/>
                  </a:lnTo>
                  <a:lnTo>
                    <a:pt x="90" y="100"/>
                  </a:lnTo>
                  <a:lnTo>
                    <a:pt x="95" y="94"/>
                  </a:lnTo>
                  <a:lnTo>
                    <a:pt x="101" y="89"/>
                  </a:lnTo>
                  <a:lnTo>
                    <a:pt x="108" y="86"/>
                  </a:lnTo>
                  <a:lnTo>
                    <a:pt x="116" y="83"/>
                  </a:lnTo>
                  <a:lnTo>
                    <a:pt x="125" y="83"/>
                  </a:lnTo>
                  <a:lnTo>
                    <a:pt x="125" y="83"/>
                  </a:lnTo>
                  <a:close/>
                  <a:moveTo>
                    <a:pt x="2355" y="1643"/>
                  </a:moveTo>
                  <a:lnTo>
                    <a:pt x="125" y="1643"/>
                  </a:lnTo>
                  <a:lnTo>
                    <a:pt x="125" y="1643"/>
                  </a:lnTo>
                  <a:lnTo>
                    <a:pt x="116" y="1642"/>
                  </a:lnTo>
                  <a:lnTo>
                    <a:pt x="108" y="1639"/>
                  </a:lnTo>
                  <a:lnTo>
                    <a:pt x="101" y="1636"/>
                  </a:lnTo>
                  <a:lnTo>
                    <a:pt x="95" y="1631"/>
                  </a:lnTo>
                  <a:lnTo>
                    <a:pt x="90" y="1625"/>
                  </a:lnTo>
                  <a:lnTo>
                    <a:pt x="86" y="1617"/>
                  </a:lnTo>
                  <a:lnTo>
                    <a:pt x="84" y="1610"/>
                  </a:lnTo>
                  <a:lnTo>
                    <a:pt x="83" y="1602"/>
                  </a:lnTo>
                  <a:lnTo>
                    <a:pt x="83" y="371"/>
                  </a:lnTo>
                  <a:lnTo>
                    <a:pt x="2397" y="371"/>
                  </a:lnTo>
                  <a:lnTo>
                    <a:pt x="2397" y="1602"/>
                  </a:lnTo>
                  <a:lnTo>
                    <a:pt x="2397" y="1602"/>
                  </a:lnTo>
                  <a:lnTo>
                    <a:pt x="2396" y="1610"/>
                  </a:lnTo>
                  <a:lnTo>
                    <a:pt x="2394" y="1617"/>
                  </a:lnTo>
                  <a:lnTo>
                    <a:pt x="2390" y="1625"/>
                  </a:lnTo>
                  <a:lnTo>
                    <a:pt x="2385" y="1631"/>
                  </a:lnTo>
                  <a:lnTo>
                    <a:pt x="2379" y="1636"/>
                  </a:lnTo>
                  <a:lnTo>
                    <a:pt x="2372" y="1639"/>
                  </a:lnTo>
                  <a:lnTo>
                    <a:pt x="2364" y="1642"/>
                  </a:lnTo>
                  <a:lnTo>
                    <a:pt x="2355" y="1643"/>
                  </a:lnTo>
                  <a:lnTo>
                    <a:pt x="2355" y="1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1" name="Freeform 31" descr=" " title=" "/>
            <p:cNvSpPr>
              <a:spLocks/>
            </p:cNvSpPr>
            <p:nvPr/>
          </p:nvSpPr>
          <p:spPr bwMode="auto">
            <a:xfrm>
              <a:off x="4693921" y="2966072"/>
              <a:ext cx="40558" cy="14748"/>
            </a:xfrm>
            <a:custGeom>
              <a:avLst/>
              <a:gdLst>
                <a:gd name="T0" fmla="*/ 41 w 220"/>
                <a:gd name="T1" fmla="*/ 83 h 83"/>
                <a:gd name="T2" fmla="*/ 180 w 220"/>
                <a:gd name="T3" fmla="*/ 83 h 83"/>
                <a:gd name="T4" fmla="*/ 180 w 220"/>
                <a:gd name="T5" fmla="*/ 83 h 83"/>
                <a:gd name="T6" fmla="*/ 187 w 220"/>
                <a:gd name="T7" fmla="*/ 82 h 83"/>
                <a:gd name="T8" fmla="*/ 196 w 220"/>
                <a:gd name="T9" fmla="*/ 80 h 83"/>
                <a:gd name="T10" fmla="*/ 203 w 220"/>
                <a:gd name="T11" fmla="*/ 76 h 83"/>
                <a:gd name="T12" fmla="*/ 209 w 220"/>
                <a:gd name="T13" fmla="*/ 71 h 83"/>
                <a:gd name="T14" fmla="*/ 214 w 220"/>
                <a:gd name="T15" fmla="*/ 65 h 83"/>
                <a:gd name="T16" fmla="*/ 218 w 220"/>
                <a:gd name="T17" fmla="*/ 58 h 83"/>
                <a:gd name="T18" fmla="*/ 220 w 220"/>
                <a:gd name="T19" fmla="*/ 50 h 83"/>
                <a:gd name="T20" fmla="*/ 220 w 220"/>
                <a:gd name="T21" fmla="*/ 42 h 83"/>
                <a:gd name="T22" fmla="*/ 220 w 220"/>
                <a:gd name="T23" fmla="*/ 42 h 83"/>
                <a:gd name="T24" fmla="*/ 220 w 220"/>
                <a:gd name="T25" fmla="*/ 33 h 83"/>
                <a:gd name="T26" fmla="*/ 218 w 220"/>
                <a:gd name="T27" fmla="*/ 26 h 83"/>
                <a:gd name="T28" fmla="*/ 214 w 220"/>
                <a:gd name="T29" fmla="*/ 18 h 83"/>
                <a:gd name="T30" fmla="*/ 209 w 220"/>
                <a:gd name="T31" fmla="*/ 12 h 83"/>
                <a:gd name="T32" fmla="*/ 203 w 220"/>
                <a:gd name="T33" fmla="*/ 7 h 83"/>
                <a:gd name="T34" fmla="*/ 196 w 220"/>
                <a:gd name="T35" fmla="*/ 4 h 83"/>
                <a:gd name="T36" fmla="*/ 187 w 220"/>
                <a:gd name="T37" fmla="*/ 1 h 83"/>
                <a:gd name="T38" fmla="*/ 180 w 220"/>
                <a:gd name="T39" fmla="*/ 0 h 83"/>
                <a:gd name="T40" fmla="*/ 41 w 220"/>
                <a:gd name="T41" fmla="*/ 0 h 83"/>
                <a:gd name="T42" fmla="*/ 41 w 220"/>
                <a:gd name="T43" fmla="*/ 0 h 83"/>
                <a:gd name="T44" fmla="*/ 33 w 220"/>
                <a:gd name="T45" fmla="*/ 1 h 83"/>
                <a:gd name="T46" fmla="*/ 25 w 220"/>
                <a:gd name="T47" fmla="*/ 4 h 83"/>
                <a:gd name="T48" fmla="*/ 19 w 220"/>
                <a:gd name="T49" fmla="*/ 7 h 83"/>
                <a:gd name="T50" fmla="*/ 13 w 220"/>
                <a:gd name="T51" fmla="*/ 12 h 83"/>
                <a:gd name="T52" fmla="*/ 6 w 220"/>
                <a:gd name="T53" fmla="*/ 18 h 83"/>
                <a:gd name="T54" fmla="*/ 3 w 220"/>
                <a:gd name="T55" fmla="*/ 26 h 83"/>
                <a:gd name="T56" fmla="*/ 0 w 220"/>
                <a:gd name="T57" fmla="*/ 33 h 83"/>
                <a:gd name="T58" fmla="*/ 0 w 220"/>
                <a:gd name="T59" fmla="*/ 42 h 83"/>
                <a:gd name="T60" fmla="*/ 0 w 220"/>
                <a:gd name="T61" fmla="*/ 42 h 83"/>
                <a:gd name="T62" fmla="*/ 0 w 220"/>
                <a:gd name="T63" fmla="*/ 50 h 83"/>
                <a:gd name="T64" fmla="*/ 3 w 220"/>
                <a:gd name="T65" fmla="*/ 58 h 83"/>
                <a:gd name="T66" fmla="*/ 6 w 220"/>
                <a:gd name="T67" fmla="*/ 65 h 83"/>
                <a:gd name="T68" fmla="*/ 13 w 220"/>
                <a:gd name="T69" fmla="*/ 71 h 83"/>
                <a:gd name="T70" fmla="*/ 19 w 220"/>
                <a:gd name="T71" fmla="*/ 76 h 83"/>
                <a:gd name="T72" fmla="*/ 25 w 220"/>
                <a:gd name="T73" fmla="*/ 80 h 83"/>
                <a:gd name="T74" fmla="*/ 33 w 220"/>
                <a:gd name="T75" fmla="*/ 82 h 83"/>
                <a:gd name="T76" fmla="*/ 41 w 220"/>
                <a:gd name="T77" fmla="*/ 83 h 83"/>
                <a:gd name="T78" fmla="*/ 41 w 220"/>
                <a:gd name="T7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0" h="83">
                  <a:moveTo>
                    <a:pt x="41" y="83"/>
                  </a:moveTo>
                  <a:lnTo>
                    <a:pt x="180" y="83"/>
                  </a:lnTo>
                  <a:lnTo>
                    <a:pt x="180" y="83"/>
                  </a:lnTo>
                  <a:lnTo>
                    <a:pt x="187" y="82"/>
                  </a:lnTo>
                  <a:lnTo>
                    <a:pt x="196" y="80"/>
                  </a:lnTo>
                  <a:lnTo>
                    <a:pt x="203" y="76"/>
                  </a:lnTo>
                  <a:lnTo>
                    <a:pt x="209" y="71"/>
                  </a:lnTo>
                  <a:lnTo>
                    <a:pt x="214" y="65"/>
                  </a:lnTo>
                  <a:lnTo>
                    <a:pt x="218" y="58"/>
                  </a:lnTo>
                  <a:lnTo>
                    <a:pt x="220" y="50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33"/>
                  </a:lnTo>
                  <a:lnTo>
                    <a:pt x="218" y="26"/>
                  </a:lnTo>
                  <a:lnTo>
                    <a:pt x="214" y="18"/>
                  </a:lnTo>
                  <a:lnTo>
                    <a:pt x="209" y="12"/>
                  </a:lnTo>
                  <a:lnTo>
                    <a:pt x="203" y="7"/>
                  </a:lnTo>
                  <a:lnTo>
                    <a:pt x="196" y="4"/>
                  </a:lnTo>
                  <a:lnTo>
                    <a:pt x="187" y="1"/>
                  </a:lnTo>
                  <a:lnTo>
                    <a:pt x="18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1"/>
                  </a:lnTo>
                  <a:lnTo>
                    <a:pt x="25" y="4"/>
                  </a:lnTo>
                  <a:lnTo>
                    <a:pt x="19" y="7"/>
                  </a:lnTo>
                  <a:lnTo>
                    <a:pt x="13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0" y="33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50"/>
                  </a:lnTo>
                  <a:lnTo>
                    <a:pt x="3" y="58"/>
                  </a:lnTo>
                  <a:lnTo>
                    <a:pt x="6" y="65"/>
                  </a:lnTo>
                  <a:lnTo>
                    <a:pt x="13" y="71"/>
                  </a:lnTo>
                  <a:lnTo>
                    <a:pt x="19" y="76"/>
                  </a:lnTo>
                  <a:lnTo>
                    <a:pt x="25" y="80"/>
                  </a:lnTo>
                  <a:lnTo>
                    <a:pt x="33" y="82"/>
                  </a:lnTo>
                  <a:lnTo>
                    <a:pt x="41" y="83"/>
                  </a:lnTo>
                  <a:lnTo>
                    <a:pt x="41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 descr="controls icon" title="controls icon"/>
          <p:cNvGrpSpPr>
            <a:grpSpLocks noChangeAspect="1"/>
          </p:cNvGrpSpPr>
          <p:nvPr/>
        </p:nvGrpSpPr>
        <p:grpSpPr>
          <a:xfrm>
            <a:off x="4989437" y="2915467"/>
            <a:ext cx="365760" cy="365760"/>
            <a:chOff x="4989437" y="2915467"/>
            <a:chExt cx="365760" cy="365760"/>
          </a:xfrm>
          <a:solidFill>
            <a:schemeClr val="tx1"/>
          </a:solidFill>
        </p:grpSpPr>
        <p:sp>
          <p:nvSpPr>
            <p:cNvPr id="1739" name="Freeform 19" descr=" " title=" "/>
            <p:cNvSpPr>
              <a:spLocks noEditPoints="1"/>
            </p:cNvSpPr>
            <p:nvPr/>
          </p:nvSpPr>
          <p:spPr bwMode="auto">
            <a:xfrm>
              <a:off x="4989437" y="2915467"/>
              <a:ext cx="365760" cy="365760"/>
            </a:xfrm>
            <a:custGeom>
              <a:avLst/>
              <a:gdLst>
                <a:gd name="T0" fmla="*/ 360 w 4320"/>
                <a:gd name="T1" fmla="*/ 4320 h 4320"/>
                <a:gd name="T2" fmla="*/ 306 w 4320"/>
                <a:gd name="T3" fmla="*/ 4316 h 4320"/>
                <a:gd name="T4" fmla="*/ 253 w 4320"/>
                <a:gd name="T5" fmla="*/ 4304 h 4320"/>
                <a:gd name="T6" fmla="*/ 188 w 4320"/>
                <a:gd name="T7" fmla="*/ 4277 h 4320"/>
                <a:gd name="T8" fmla="*/ 106 w 4320"/>
                <a:gd name="T9" fmla="*/ 4214 h 4320"/>
                <a:gd name="T10" fmla="*/ 43 w 4320"/>
                <a:gd name="T11" fmla="*/ 4132 h 4320"/>
                <a:gd name="T12" fmla="*/ 16 w 4320"/>
                <a:gd name="T13" fmla="*/ 4067 h 4320"/>
                <a:gd name="T14" fmla="*/ 4 w 4320"/>
                <a:gd name="T15" fmla="*/ 4014 h 4320"/>
                <a:gd name="T16" fmla="*/ 0 w 4320"/>
                <a:gd name="T17" fmla="*/ 3960 h 4320"/>
                <a:gd name="T18" fmla="*/ 0 w 4320"/>
                <a:gd name="T19" fmla="*/ 342 h 4320"/>
                <a:gd name="T20" fmla="*/ 7 w 4320"/>
                <a:gd name="T21" fmla="*/ 287 h 4320"/>
                <a:gd name="T22" fmla="*/ 22 w 4320"/>
                <a:gd name="T23" fmla="*/ 237 h 4320"/>
                <a:gd name="T24" fmla="*/ 62 w 4320"/>
                <a:gd name="T25" fmla="*/ 159 h 4320"/>
                <a:gd name="T26" fmla="*/ 131 w 4320"/>
                <a:gd name="T27" fmla="*/ 82 h 4320"/>
                <a:gd name="T28" fmla="*/ 220 w 4320"/>
                <a:gd name="T29" fmla="*/ 29 h 4320"/>
                <a:gd name="T30" fmla="*/ 270 w 4320"/>
                <a:gd name="T31" fmla="*/ 11 h 4320"/>
                <a:gd name="T32" fmla="*/ 323 w 4320"/>
                <a:gd name="T33" fmla="*/ 1 h 4320"/>
                <a:gd name="T34" fmla="*/ 3960 w 4320"/>
                <a:gd name="T35" fmla="*/ 0 h 4320"/>
                <a:gd name="T36" fmla="*/ 3997 w 4320"/>
                <a:gd name="T37" fmla="*/ 1 h 4320"/>
                <a:gd name="T38" fmla="*/ 4050 w 4320"/>
                <a:gd name="T39" fmla="*/ 11 h 4320"/>
                <a:gd name="T40" fmla="*/ 4100 w 4320"/>
                <a:gd name="T41" fmla="*/ 29 h 4320"/>
                <a:gd name="T42" fmla="*/ 4189 w 4320"/>
                <a:gd name="T43" fmla="*/ 82 h 4320"/>
                <a:gd name="T44" fmla="*/ 4258 w 4320"/>
                <a:gd name="T45" fmla="*/ 159 h 4320"/>
                <a:gd name="T46" fmla="*/ 4298 w 4320"/>
                <a:gd name="T47" fmla="*/ 237 h 4320"/>
                <a:gd name="T48" fmla="*/ 4313 w 4320"/>
                <a:gd name="T49" fmla="*/ 287 h 4320"/>
                <a:gd name="T50" fmla="*/ 4320 w 4320"/>
                <a:gd name="T51" fmla="*/ 342 h 4320"/>
                <a:gd name="T52" fmla="*/ 4320 w 4320"/>
                <a:gd name="T53" fmla="*/ 3960 h 4320"/>
                <a:gd name="T54" fmla="*/ 4316 w 4320"/>
                <a:gd name="T55" fmla="*/ 4014 h 4320"/>
                <a:gd name="T56" fmla="*/ 4304 w 4320"/>
                <a:gd name="T57" fmla="*/ 4067 h 4320"/>
                <a:gd name="T58" fmla="*/ 4277 w 4320"/>
                <a:gd name="T59" fmla="*/ 4132 h 4320"/>
                <a:gd name="T60" fmla="*/ 4214 w 4320"/>
                <a:gd name="T61" fmla="*/ 4214 h 4320"/>
                <a:gd name="T62" fmla="*/ 4132 w 4320"/>
                <a:gd name="T63" fmla="*/ 4277 h 4320"/>
                <a:gd name="T64" fmla="*/ 4067 w 4320"/>
                <a:gd name="T65" fmla="*/ 4304 h 4320"/>
                <a:gd name="T66" fmla="*/ 4014 w 4320"/>
                <a:gd name="T67" fmla="*/ 4316 h 4320"/>
                <a:gd name="T68" fmla="*/ 3960 w 4320"/>
                <a:gd name="T69" fmla="*/ 4320 h 4320"/>
                <a:gd name="T70" fmla="*/ 360 w 4320"/>
                <a:gd name="T71" fmla="*/ 180 h 4320"/>
                <a:gd name="T72" fmla="*/ 306 w 4320"/>
                <a:gd name="T73" fmla="*/ 188 h 4320"/>
                <a:gd name="T74" fmla="*/ 260 w 4320"/>
                <a:gd name="T75" fmla="*/ 211 h 4320"/>
                <a:gd name="T76" fmla="*/ 221 w 4320"/>
                <a:gd name="T77" fmla="*/ 246 h 4320"/>
                <a:gd name="T78" fmla="*/ 194 w 4320"/>
                <a:gd name="T79" fmla="*/ 290 h 4320"/>
                <a:gd name="T80" fmla="*/ 181 w 4320"/>
                <a:gd name="T81" fmla="*/ 342 h 4320"/>
                <a:gd name="T82" fmla="*/ 180 w 4320"/>
                <a:gd name="T83" fmla="*/ 3960 h 4320"/>
                <a:gd name="T84" fmla="*/ 188 w 4320"/>
                <a:gd name="T85" fmla="*/ 4014 h 4320"/>
                <a:gd name="T86" fmla="*/ 211 w 4320"/>
                <a:gd name="T87" fmla="*/ 4060 h 4320"/>
                <a:gd name="T88" fmla="*/ 246 w 4320"/>
                <a:gd name="T89" fmla="*/ 4099 h 4320"/>
                <a:gd name="T90" fmla="*/ 290 w 4320"/>
                <a:gd name="T91" fmla="*/ 4126 h 4320"/>
                <a:gd name="T92" fmla="*/ 342 w 4320"/>
                <a:gd name="T93" fmla="*/ 4139 h 4320"/>
                <a:gd name="T94" fmla="*/ 3960 w 4320"/>
                <a:gd name="T95" fmla="*/ 4140 h 4320"/>
                <a:gd name="T96" fmla="*/ 4014 w 4320"/>
                <a:gd name="T97" fmla="*/ 4132 h 4320"/>
                <a:gd name="T98" fmla="*/ 4060 w 4320"/>
                <a:gd name="T99" fmla="*/ 4109 h 4320"/>
                <a:gd name="T100" fmla="*/ 4099 w 4320"/>
                <a:gd name="T101" fmla="*/ 4074 h 4320"/>
                <a:gd name="T102" fmla="*/ 4126 w 4320"/>
                <a:gd name="T103" fmla="*/ 4030 h 4320"/>
                <a:gd name="T104" fmla="*/ 4139 w 4320"/>
                <a:gd name="T105" fmla="*/ 3978 h 4320"/>
                <a:gd name="T106" fmla="*/ 4140 w 4320"/>
                <a:gd name="T107" fmla="*/ 360 h 4320"/>
                <a:gd name="T108" fmla="*/ 4132 w 4320"/>
                <a:gd name="T109" fmla="*/ 306 h 4320"/>
                <a:gd name="T110" fmla="*/ 4109 w 4320"/>
                <a:gd name="T111" fmla="*/ 260 h 4320"/>
                <a:gd name="T112" fmla="*/ 4074 w 4320"/>
                <a:gd name="T113" fmla="*/ 221 h 4320"/>
                <a:gd name="T114" fmla="*/ 4030 w 4320"/>
                <a:gd name="T115" fmla="*/ 194 h 4320"/>
                <a:gd name="T116" fmla="*/ 3978 w 4320"/>
                <a:gd name="T117" fmla="*/ 181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320" h="4320">
                  <a:moveTo>
                    <a:pt x="3960" y="4320"/>
                  </a:moveTo>
                  <a:lnTo>
                    <a:pt x="360" y="4320"/>
                  </a:lnTo>
                  <a:lnTo>
                    <a:pt x="360" y="4320"/>
                  </a:lnTo>
                  <a:lnTo>
                    <a:pt x="342" y="4320"/>
                  </a:lnTo>
                  <a:lnTo>
                    <a:pt x="323" y="4319"/>
                  </a:lnTo>
                  <a:lnTo>
                    <a:pt x="306" y="4316"/>
                  </a:lnTo>
                  <a:lnTo>
                    <a:pt x="287" y="4313"/>
                  </a:lnTo>
                  <a:lnTo>
                    <a:pt x="270" y="4309"/>
                  </a:lnTo>
                  <a:lnTo>
                    <a:pt x="253" y="4304"/>
                  </a:lnTo>
                  <a:lnTo>
                    <a:pt x="237" y="4298"/>
                  </a:lnTo>
                  <a:lnTo>
                    <a:pt x="220" y="4291"/>
                  </a:lnTo>
                  <a:lnTo>
                    <a:pt x="188" y="4277"/>
                  </a:lnTo>
                  <a:lnTo>
                    <a:pt x="159" y="4258"/>
                  </a:lnTo>
                  <a:lnTo>
                    <a:pt x="131" y="4238"/>
                  </a:lnTo>
                  <a:lnTo>
                    <a:pt x="106" y="4214"/>
                  </a:lnTo>
                  <a:lnTo>
                    <a:pt x="82" y="4189"/>
                  </a:lnTo>
                  <a:lnTo>
                    <a:pt x="62" y="4161"/>
                  </a:lnTo>
                  <a:lnTo>
                    <a:pt x="43" y="4132"/>
                  </a:lnTo>
                  <a:lnTo>
                    <a:pt x="29" y="4100"/>
                  </a:lnTo>
                  <a:lnTo>
                    <a:pt x="22" y="4083"/>
                  </a:lnTo>
                  <a:lnTo>
                    <a:pt x="16" y="4067"/>
                  </a:lnTo>
                  <a:lnTo>
                    <a:pt x="11" y="4050"/>
                  </a:lnTo>
                  <a:lnTo>
                    <a:pt x="7" y="4033"/>
                  </a:lnTo>
                  <a:lnTo>
                    <a:pt x="4" y="4014"/>
                  </a:lnTo>
                  <a:lnTo>
                    <a:pt x="1" y="3997"/>
                  </a:lnTo>
                  <a:lnTo>
                    <a:pt x="0" y="3978"/>
                  </a:lnTo>
                  <a:lnTo>
                    <a:pt x="0" y="396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42"/>
                  </a:lnTo>
                  <a:lnTo>
                    <a:pt x="1" y="323"/>
                  </a:lnTo>
                  <a:lnTo>
                    <a:pt x="4" y="306"/>
                  </a:lnTo>
                  <a:lnTo>
                    <a:pt x="7" y="287"/>
                  </a:lnTo>
                  <a:lnTo>
                    <a:pt x="11" y="270"/>
                  </a:lnTo>
                  <a:lnTo>
                    <a:pt x="16" y="253"/>
                  </a:lnTo>
                  <a:lnTo>
                    <a:pt x="22" y="237"/>
                  </a:lnTo>
                  <a:lnTo>
                    <a:pt x="29" y="220"/>
                  </a:lnTo>
                  <a:lnTo>
                    <a:pt x="43" y="188"/>
                  </a:lnTo>
                  <a:lnTo>
                    <a:pt x="62" y="159"/>
                  </a:lnTo>
                  <a:lnTo>
                    <a:pt x="82" y="131"/>
                  </a:lnTo>
                  <a:lnTo>
                    <a:pt x="106" y="106"/>
                  </a:lnTo>
                  <a:lnTo>
                    <a:pt x="131" y="82"/>
                  </a:lnTo>
                  <a:lnTo>
                    <a:pt x="159" y="62"/>
                  </a:lnTo>
                  <a:lnTo>
                    <a:pt x="188" y="43"/>
                  </a:lnTo>
                  <a:lnTo>
                    <a:pt x="220" y="29"/>
                  </a:lnTo>
                  <a:lnTo>
                    <a:pt x="237" y="22"/>
                  </a:lnTo>
                  <a:lnTo>
                    <a:pt x="253" y="16"/>
                  </a:lnTo>
                  <a:lnTo>
                    <a:pt x="270" y="11"/>
                  </a:lnTo>
                  <a:lnTo>
                    <a:pt x="287" y="7"/>
                  </a:lnTo>
                  <a:lnTo>
                    <a:pt x="306" y="4"/>
                  </a:lnTo>
                  <a:lnTo>
                    <a:pt x="323" y="1"/>
                  </a:lnTo>
                  <a:lnTo>
                    <a:pt x="342" y="0"/>
                  </a:lnTo>
                  <a:lnTo>
                    <a:pt x="360" y="0"/>
                  </a:lnTo>
                  <a:lnTo>
                    <a:pt x="3960" y="0"/>
                  </a:lnTo>
                  <a:lnTo>
                    <a:pt x="3960" y="0"/>
                  </a:lnTo>
                  <a:lnTo>
                    <a:pt x="3978" y="0"/>
                  </a:lnTo>
                  <a:lnTo>
                    <a:pt x="3997" y="1"/>
                  </a:lnTo>
                  <a:lnTo>
                    <a:pt x="4014" y="4"/>
                  </a:lnTo>
                  <a:lnTo>
                    <a:pt x="4033" y="7"/>
                  </a:lnTo>
                  <a:lnTo>
                    <a:pt x="4050" y="11"/>
                  </a:lnTo>
                  <a:lnTo>
                    <a:pt x="4067" y="16"/>
                  </a:lnTo>
                  <a:lnTo>
                    <a:pt x="4083" y="22"/>
                  </a:lnTo>
                  <a:lnTo>
                    <a:pt x="4100" y="29"/>
                  </a:lnTo>
                  <a:lnTo>
                    <a:pt x="4132" y="43"/>
                  </a:lnTo>
                  <a:lnTo>
                    <a:pt x="4161" y="62"/>
                  </a:lnTo>
                  <a:lnTo>
                    <a:pt x="4189" y="82"/>
                  </a:lnTo>
                  <a:lnTo>
                    <a:pt x="4214" y="106"/>
                  </a:lnTo>
                  <a:lnTo>
                    <a:pt x="4238" y="131"/>
                  </a:lnTo>
                  <a:lnTo>
                    <a:pt x="4258" y="159"/>
                  </a:lnTo>
                  <a:lnTo>
                    <a:pt x="4277" y="188"/>
                  </a:lnTo>
                  <a:lnTo>
                    <a:pt x="4291" y="220"/>
                  </a:lnTo>
                  <a:lnTo>
                    <a:pt x="4298" y="237"/>
                  </a:lnTo>
                  <a:lnTo>
                    <a:pt x="4304" y="253"/>
                  </a:lnTo>
                  <a:lnTo>
                    <a:pt x="4309" y="270"/>
                  </a:lnTo>
                  <a:lnTo>
                    <a:pt x="4313" y="287"/>
                  </a:lnTo>
                  <a:lnTo>
                    <a:pt x="4316" y="306"/>
                  </a:lnTo>
                  <a:lnTo>
                    <a:pt x="4319" y="323"/>
                  </a:lnTo>
                  <a:lnTo>
                    <a:pt x="4320" y="342"/>
                  </a:lnTo>
                  <a:lnTo>
                    <a:pt x="4320" y="360"/>
                  </a:lnTo>
                  <a:lnTo>
                    <a:pt x="4320" y="3960"/>
                  </a:lnTo>
                  <a:lnTo>
                    <a:pt x="4320" y="3960"/>
                  </a:lnTo>
                  <a:lnTo>
                    <a:pt x="4320" y="3978"/>
                  </a:lnTo>
                  <a:lnTo>
                    <a:pt x="4319" y="3997"/>
                  </a:lnTo>
                  <a:lnTo>
                    <a:pt x="4316" y="4014"/>
                  </a:lnTo>
                  <a:lnTo>
                    <a:pt x="4313" y="4033"/>
                  </a:lnTo>
                  <a:lnTo>
                    <a:pt x="4309" y="4050"/>
                  </a:lnTo>
                  <a:lnTo>
                    <a:pt x="4304" y="4067"/>
                  </a:lnTo>
                  <a:lnTo>
                    <a:pt x="4298" y="4083"/>
                  </a:lnTo>
                  <a:lnTo>
                    <a:pt x="4291" y="4100"/>
                  </a:lnTo>
                  <a:lnTo>
                    <a:pt x="4277" y="4132"/>
                  </a:lnTo>
                  <a:lnTo>
                    <a:pt x="4258" y="4161"/>
                  </a:lnTo>
                  <a:lnTo>
                    <a:pt x="4238" y="4189"/>
                  </a:lnTo>
                  <a:lnTo>
                    <a:pt x="4214" y="4214"/>
                  </a:lnTo>
                  <a:lnTo>
                    <a:pt x="4189" y="4238"/>
                  </a:lnTo>
                  <a:lnTo>
                    <a:pt x="4161" y="4258"/>
                  </a:lnTo>
                  <a:lnTo>
                    <a:pt x="4132" y="4277"/>
                  </a:lnTo>
                  <a:lnTo>
                    <a:pt x="4100" y="4291"/>
                  </a:lnTo>
                  <a:lnTo>
                    <a:pt x="4083" y="4298"/>
                  </a:lnTo>
                  <a:lnTo>
                    <a:pt x="4067" y="4304"/>
                  </a:lnTo>
                  <a:lnTo>
                    <a:pt x="4050" y="4309"/>
                  </a:lnTo>
                  <a:lnTo>
                    <a:pt x="4033" y="4313"/>
                  </a:lnTo>
                  <a:lnTo>
                    <a:pt x="4014" y="4316"/>
                  </a:lnTo>
                  <a:lnTo>
                    <a:pt x="3997" y="4319"/>
                  </a:lnTo>
                  <a:lnTo>
                    <a:pt x="3978" y="4320"/>
                  </a:lnTo>
                  <a:lnTo>
                    <a:pt x="3960" y="4320"/>
                  </a:lnTo>
                  <a:lnTo>
                    <a:pt x="3960" y="4320"/>
                  </a:lnTo>
                  <a:close/>
                  <a:moveTo>
                    <a:pt x="360" y="180"/>
                  </a:moveTo>
                  <a:lnTo>
                    <a:pt x="360" y="180"/>
                  </a:lnTo>
                  <a:lnTo>
                    <a:pt x="342" y="181"/>
                  </a:lnTo>
                  <a:lnTo>
                    <a:pt x="323" y="184"/>
                  </a:lnTo>
                  <a:lnTo>
                    <a:pt x="306" y="188"/>
                  </a:lnTo>
                  <a:lnTo>
                    <a:pt x="290" y="194"/>
                  </a:lnTo>
                  <a:lnTo>
                    <a:pt x="274" y="203"/>
                  </a:lnTo>
                  <a:lnTo>
                    <a:pt x="260" y="211"/>
                  </a:lnTo>
                  <a:lnTo>
                    <a:pt x="246" y="221"/>
                  </a:lnTo>
                  <a:lnTo>
                    <a:pt x="233" y="233"/>
                  </a:lnTo>
                  <a:lnTo>
                    <a:pt x="221" y="246"/>
                  </a:lnTo>
                  <a:lnTo>
                    <a:pt x="211" y="260"/>
                  </a:lnTo>
                  <a:lnTo>
                    <a:pt x="203" y="274"/>
                  </a:lnTo>
                  <a:lnTo>
                    <a:pt x="194" y="290"/>
                  </a:lnTo>
                  <a:lnTo>
                    <a:pt x="188" y="306"/>
                  </a:lnTo>
                  <a:lnTo>
                    <a:pt x="184" y="323"/>
                  </a:lnTo>
                  <a:lnTo>
                    <a:pt x="181" y="342"/>
                  </a:lnTo>
                  <a:lnTo>
                    <a:pt x="180" y="360"/>
                  </a:lnTo>
                  <a:lnTo>
                    <a:pt x="180" y="3960"/>
                  </a:lnTo>
                  <a:lnTo>
                    <a:pt x="180" y="3960"/>
                  </a:lnTo>
                  <a:lnTo>
                    <a:pt x="181" y="3978"/>
                  </a:lnTo>
                  <a:lnTo>
                    <a:pt x="184" y="3997"/>
                  </a:lnTo>
                  <a:lnTo>
                    <a:pt x="188" y="4014"/>
                  </a:lnTo>
                  <a:lnTo>
                    <a:pt x="194" y="4030"/>
                  </a:lnTo>
                  <a:lnTo>
                    <a:pt x="203" y="4046"/>
                  </a:lnTo>
                  <a:lnTo>
                    <a:pt x="211" y="4060"/>
                  </a:lnTo>
                  <a:lnTo>
                    <a:pt x="221" y="4074"/>
                  </a:lnTo>
                  <a:lnTo>
                    <a:pt x="233" y="4087"/>
                  </a:lnTo>
                  <a:lnTo>
                    <a:pt x="246" y="4099"/>
                  </a:lnTo>
                  <a:lnTo>
                    <a:pt x="260" y="4109"/>
                  </a:lnTo>
                  <a:lnTo>
                    <a:pt x="274" y="4118"/>
                  </a:lnTo>
                  <a:lnTo>
                    <a:pt x="290" y="4126"/>
                  </a:lnTo>
                  <a:lnTo>
                    <a:pt x="306" y="4132"/>
                  </a:lnTo>
                  <a:lnTo>
                    <a:pt x="323" y="4136"/>
                  </a:lnTo>
                  <a:lnTo>
                    <a:pt x="342" y="4139"/>
                  </a:lnTo>
                  <a:lnTo>
                    <a:pt x="360" y="4140"/>
                  </a:lnTo>
                  <a:lnTo>
                    <a:pt x="3960" y="4140"/>
                  </a:lnTo>
                  <a:lnTo>
                    <a:pt x="3960" y="4140"/>
                  </a:lnTo>
                  <a:lnTo>
                    <a:pt x="3978" y="4139"/>
                  </a:lnTo>
                  <a:lnTo>
                    <a:pt x="3997" y="4136"/>
                  </a:lnTo>
                  <a:lnTo>
                    <a:pt x="4014" y="4132"/>
                  </a:lnTo>
                  <a:lnTo>
                    <a:pt x="4030" y="4126"/>
                  </a:lnTo>
                  <a:lnTo>
                    <a:pt x="4046" y="4118"/>
                  </a:lnTo>
                  <a:lnTo>
                    <a:pt x="4060" y="4109"/>
                  </a:lnTo>
                  <a:lnTo>
                    <a:pt x="4074" y="4099"/>
                  </a:lnTo>
                  <a:lnTo>
                    <a:pt x="4087" y="4087"/>
                  </a:lnTo>
                  <a:lnTo>
                    <a:pt x="4099" y="4074"/>
                  </a:lnTo>
                  <a:lnTo>
                    <a:pt x="4109" y="4060"/>
                  </a:lnTo>
                  <a:lnTo>
                    <a:pt x="4118" y="4046"/>
                  </a:lnTo>
                  <a:lnTo>
                    <a:pt x="4126" y="4030"/>
                  </a:lnTo>
                  <a:lnTo>
                    <a:pt x="4132" y="4014"/>
                  </a:lnTo>
                  <a:lnTo>
                    <a:pt x="4136" y="3997"/>
                  </a:lnTo>
                  <a:lnTo>
                    <a:pt x="4139" y="3978"/>
                  </a:lnTo>
                  <a:lnTo>
                    <a:pt x="4140" y="3960"/>
                  </a:lnTo>
                  <a:lnTo>
                    <a:pt x="4140" y="360"/>
                  </a:lnTo>
                  <a:lnTo>
                    <a:pt x="4140" y="360"/>
                  </a:lnTo>
                  <a:lnTo>
                    <a:pt x="4139" y="342"/>
                  </a:lnTo>
                  <a:lnTo>
                    <a:pt x="4136" y="323"/>
                  </a:lnTo>
                  <a:lnTo>
                    <a:pt x="4132" y="306"/>
                  </a:lnTo>
                  <a:lnTo>
                    <a:pt x="4126" y="290"/>
                  </a:lnTo>
                  <a:lnTo>
                    <a:pt x="4118" y="274"/>
                  </a:lnTo>
                  <a:lnTo>
                    <a:pt x="4109" y="260"/>
                  </a:lnTo>
                  <a:lnTo>
                    <a:pt x="4099" y="246"/>
                  </a:lnTo>
                  <a:lnTo>
                    <a:pt x="4087" y="233"/>
                  </a:lnTo>
                  <a:lnTo>
                    <a:pt x="4074" y="221"/>
                  </a:lnTo>
                  <a:lnTo>
                    <a:pt x="4060" y="211"/>
                  </a:lnTo>
                  <a:lnTo>
                    <a:pt x="4046" y="203"/>
                  </a:lnTo>
                  <a:lnTo>
                    <a:pt x="4030" y="194"/>
                  </a:lnTo>
                  <a:lnTo>
                    <a:pt x="4014" y="188"/>
                  </a:lnTo>
                  <a:lnTo>
                    <a:pt x="3997" y="184"/>
                  </a:lnTo>
                  <a:lnTo>
                    <a:pt x="3978" y="181"/>
                  </a:lnTo>
                  <a:lnTo>
                    <a:pt x="3960" y="180"/>
                  </a:lnTo>
                  <a:lnTo>
                    <a:pt x="36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0" name="Freeform 20" descr=" " title=" "/>
            <p:cNvSpPr>
              <a:spLocks/>
            </p:cNvSpPr>
            <p:nvPr/>
          </p:nvSpPr>
          <p:spPr bwMode="auto">
            <a:xfrm>
              <a:off x="5164697" y="3022147"/>
              <a:ext cx="15240" cy="121920"/>
            </a:xfrm>
            <a:custGeom>
              <a:avLst/>
              <a:gdLst>
                <a:gd name="T0" fmla="*/ 90 w 180"/>
                <a:gd name="T1" fmla="*/ 1440 h 1440"/>
                <a:gd name="T2" fmla="*/ 90 w 180"/>
                <a:gd name="T3" fmla="*/ 1440 h 1440"/>
                <a:gd name="T4" fmla="*/ 81 w 180"/>
                <a:gd name="T5" fmla="*/ 1440 h 1440"/>
                <a:gd name="T6" fmla="*/ 71 w 180"/>
                <a:gd name="T7" fmla="*/ 1439 h 1440"/>
                <a:gd name="T8" fmla="*/ 63 w 180"/>
                <a:gd name="T9" fmla="*/ 1436 h 1440"/>
                <a:gd name="T10" fmla="*/ 56 w 180"/>
                <a:gd name="T11" fmla="*/ 1433 h 1440"/>
                <a:gd name="T12" fmla="*/ 40 w 180"/>
                <a:gd name="T13" fmla="*/ 1424 h 1440"/>
                <a:gd name="T14" fmla="*/ 27 w 180"/>
                <a:gd name="T15" fmla="*/ 1414 h 1440"/>
                <a:gd name="T16" fmla="*/ 15 w 180"/>
                <a:gd name="T17" fmla="*/ 1400 h 1440"/>
                <a:gd name="T18" fmla="*/ 7 w 180"/>
                <a:gd name="T19" fmla="*/ 1385 h 1440"/>
                <a:gd name="T20" fmla="*/ 4 w 180"/>
                <a:gd name="T21" fmla="*/ 1377 h 1440"/>
                <a:gd name="T22" fmla="*/ 2 w 180"/>
                <a:gd name="T23" fmla="*/ 1368 h 1440"/>
                <a:gd name="T24" fmla="*/ 1 w 180"/>
                <a:gd name="T25" fmla="*/ 1360 h 1440"/>
                <a:gd name="T26" fmla="*/ 0 w 180"/>
                <a:gd name="T27" fmla="*/ 1350 h 1440"/>
                <a:gd name="T28" fmla="*/ 0 w 180"/>
                <a:gd name="T29" fmla="*/ 90 h 1440"/>
                <a:gd name="T30" fmla="*/ 0 w 180"/>
                <a:gd name="T31" fmla="*/ 90 h 1440"/>
                <a:gd name="T32" fmla="*/ 1 w 180"/>
                <a:gd name="T33" fmla="*/ 81 h 1440"/>
                <a:gd name="T34" fmla="*/ 2 w 180"/>
                <a:gd name="T35" fmla="*/ 71 h 1440"/>
                <a:gd name="T36" fmla="*/ 4 w 180"/>
                <a:gd name="T37" fmla="*/ 63 h 1440"/>
                <a:gd name="T38" fmla="*/ 7 w 180"/>
                <a:gd name="T39" fmla="*/ 56 h 1440"/>
                <a:gd name="T40" fmla="*/ 15 w 180"/>
                <a:gd name="T41" fmla="*/ 40 h 1440"/>
                <a:gd name="T42" fmla="*/ 27 w 180"/>
                <a:gd name="T43" fmla="*/ 27 h 1440"/>
                <a:gd name="T44" fmla="*/ 40 w 180"/>
                <a:gd name="T45" fmla="*/ 15 h 1440"/>
                <a:gd name="T46" fmla="*/ 56 w 180"/>
                <a:gd name="T47" fmla="*/ 7 h 1440"/>
                <a:gd name="T48" fmla="*/ 63 w 180"/>
                <a:gd name="T49" fmla="*/ 4 h 1440"/>
                <a:gd name="T50" fmla="*/ 71 w 180"/>
                <a:gd name="T51" fmla="*/ 2 h 1440"/>
                <a:gd name="T52" fmla="*/ 81 w 180"/>
                <a:gd name="T53" fmla="*/ 1 h 1440"/>
                <a:gd name="T54" fmla="*/ 90 w 180"/>
                <a:gd name="T55" fmla="*/ 0 h 1440"/>
                <a:gd name="T56" fmla="*/ 90 w 180"/>
                <a:gd name="T57" fmla="*/ 0 h 1440"/>
                <a:gd name="T58" fmla="*/ 99 w 180"/>
                <a:gd name="T59" fmla="*/ 1 h 1440"/>
                <a:gd name="T60" fmla="*/ 109 w 180"/>
                <a:gd name="T61" fmla="*/ 2 h 1440"/>
                <a:gd name="T62" fmla="*/ 117 w 180"/>
                <a:gd name="T63" fmla="*/ 4 h 1440"/>
                <a:gd name="T64" fmla="*/ 124 w 180"/>
                <a:gd name="T65" fmla="*/ 7 h 1440"/>
                <a:gd name="T66" fmla="*/ 140 w 180"/>
                <a:gd name="T67" fmla="*/ 15 h 1440"/>
                <a:gd name="T68" fmla="*/ 153 w 180"/>
                <a:gd name="T69" fmla="*/ 27 h 1440"/>
                <a:gd name="T70" fmla="*/ 165 w 180"/>
                <a:gd name="T71" fmla="*/ 40 h 1440"/>
                <a:gd name="T72" fmla="*/ 173 w 180"/>
                <a:gd name="T73" fmla="*/ 56 h 1440"/>
                <a:gd name="T74" fmla="*/ 176 w 180"/>
                <a:gd name="T75" fmla="*/ 63 h 1440"/>
                <a:gd name="T76" fmla="*/ 178 w 180"/>
                <a:gd name="T77" fmla="*/ 71 h 1440"/>
                <a:gd name="T78" fmla="*/ 179 w 180"/>
                <a:gd name="T79" fmla="*/ 81 h 1440"/>
                <a:gd name="T80" fmla="*/ 180 w 180"/>
                <a:gd name="T81" fmla="*/ 90 h 1440"/>
                <a:gd name="T82" fmla="*/ 180 w 180"/>
                <a:gd name="T83" fmla="*/ 1350 h 1440"/>
                <a:gd name="T84" fmla="*/ 180 w 180"/>
                <a:gd name="T85" fmla="*/ 1350 h 1440"/>
                <a:gd name="T86" fmla="*/ 179 w 180"/>
                <a:gd name="T87" fmla="*/ 1360 h 1440"/>
                <a:gd name="T88" fmla="*/ 178 w 180"/>
                <a:gd name="T89" fmla="*/ 1368 h 1440"/>
                <a:gd name="T90" fmla="*/ 176 w 180"/>
                <a:gd name="T91" fmla="*/ 1377 h 1440"/>
                <a:gd name="T92" fmla="*/ 173 w 180"/>
                <a:gd name="T93" fmla="*/ 1385 h 1440"/>
                <a:gd name="T94" fmla="*/ 165 w 180"/>
                <a:gd name="T95" fmla="*/ 1400 h 1440"/>
                <a:gd name="T96" fmla="*/ 153 w 180"/>
                <a:gd name="T97" fmla="*/ 1414 h 1440"/>
                <a:gd name="T98" fmla="*/ 140 w 180"/>
                <a:gd name="T99" fmla="*/ 1424 h 1440"/>
                <a:gd name="T100" fmla="*/ 124 w 180"/>
                <a:gd name="T101" fmla="*/ 1433 h 1440"/>
                <a:gd name="T102" fmla="*/ 117 w 180"/>
                <a:gd name="T103" fmla="*/ 1436 h 1440"/>
                <a:gd name="T104" fmla="*/ 109 w 180"/>
                <a:gd name="T105" fmla="*/ 1439 h 1440"/>
                <a:gd name="T106" fmla="*/ 99 w 180"/>
                <a:gd name="T107" fmla="*/ 1440 h 1440"/>
                <a:gd name="T108" fmla="*/ 90 w 180"/>
                <a:gd name="T109" fmla="*/ 1440 h 1440"/>
                <a:gd name="T110" fmla="*/ 90 w 180"/>
                <a:gd name="T111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1440">
                  <a:moveTo>
                    <a:pt x="90" y="1440"/>
                  </a:moveTo>
                  <a:lnTo>
                    <a:pt x="90" y="1440"/>
                  </a:lnTo>
                  <a:lnTo>
                    <a:pt x="81" y="1440"/>
                  </a:lnTo>
                  <a:lnTo>
                    <a:pt x="71" y="1439"/>
                  </a:lnTo>
                  <a:lnTo>
                    <a:pt x="63" y="1436"/>
                  </a:lnTo>
                  <a:lnTo>
                    <a:pt x="56" y="1433"/>
                  </a:lnTo>
                  <a:lnTo>
                    <a:pt x="40" y="1424"/>
                  </a:lnTo>
                  <a:lnTo>
                    <a:pt x="27" y="1414"/>
                  </a:lnTo>
                  <a:lnTo>
                    <a:pt x="15" y="1400"/>
                  </a:lnTo>
                  <a:lnTo>
                    <a:pt x="7" y="1385"/>
                  </a:lnTo>
                  <a:lnTo>
                    <a:pt x="4" y="1377"/>
                  </a:lnTo>
                  <a:lnTo>
                    <a:pt x="2" y="1368"/>
                  </a:lnTo>
                  <a:lnTo>
                    <a:pt x="1" y="1360"/>
                  </a:lnTo>
                  <a:lnTo>
                    <a:pt x="0" y="135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1" y="81"/>
                  </a:lnTo>
                  <a:lnTo>
                    <a:pt x="2" y="71"/>
                  </a:lnTo>
                  <a:lnTo>
                    <a:pt x="4" y="63"/>
                  </a:lnTo>
                  <a:lnTo>
                    <a:pt x="7" y="56"/>
                  </a:lnTo>
                  <a:lnTo>
                    <a:pt x="15" y="40"/>
                  </a:lnTo>
                  <a:lnTo>
                    <a:pt x="27" y="27"/>
                  </a:lnTo>
                  <a:lnTo>
                    <a:pt x="40" y="15"/>
                  </a:lnTo>
                  <a:lnTo>
                    <a:pt x="56" y="7"/>
                  </a:lnTo>
                  <a:lnTo>
                    <a:pt x="63" y="4"/>
                  </a:lnTo>
                  <a:lnTo>
                    <a:pt x="71" y="2"/>
                  </a:lnTo>
                  <a:lnTo>
                    <a:pt x="81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9" y="1"/>
                  </a:lnTo>
                  <a:lnTo>
                    <a:pt x="109" y="2"/>
                  </a:lnTo>
                  <a:lnTo>
                    <a:pt x="117" y="4"/>
                  </a:lnTo>
                  <a:lnTo>
                    <a:pt x="124" y="7"/>
                  </a:lnTo>
                  <a:lnTo>
                    <a:pt x="140" y="15"/>
                  </a:lnTo>
                  <a:lnTo>
                    <a:pt x="153" y="27"/>
                  </a:lnTo>
                  <a:lnTo>
                    <a:pt x="165" y="40"/>
                  </a:lnTo>
                  <a:lnTo>
                    <a:pt x="173" y="56"/>
                  </a:lnTo>
                  <a:lnTo>
                    <a:pt x="176" y="63"/>
                  </a:lnTo>
                  <a:lnTo>
                    <a:pt x="178" y="71"/>
                  </a:lnTo>
                  <a:lnTo>
                    <a:pt x="179" y="81"/>
                  </a:lnTo>
                  <a:lnTo>
                    <a:pt x="180" y="90"/>
                  </a:lnTo>
                  <a:lnTo>
                    <a:pt x="180" y="1350"/>
                  </a:lnTo>
                  <a:lnTo>
                    <a:pt x="180" y="1350"/>
                  </a:lnTo>
                  <a:lnTo>
                    <a:pt x="179" y="1360"/>
                  </a:lnTo>
                  <a:lnTo>
                    <a:pt x="178" y="1368"/>
                  </a:lnTo>
                  <a:lnTo>
                    <a:pt x="176" y="1377"/>
                  </a:lnTo>
                  <a:lnTo>
                    <a:pt x="173" y="1385"/>
                  </a:lnTo>
                  <a:lnTo>
                    <a:pt x="165" y="1400"/>
                  </a:lnTo>
                  <a:lnTo>
                    <a:pt x="153" y="1414"/>
                  </a:lnTo>
                  <a:lnTo>
                    <a:pt x="140" y="1424"/>
                  </a:lnTo>
                  <a:lnTo>
                    <a:pt x="124" y="1433"/>
                  </a:lnTo>
                  <a:lnTo>
                    <a:pt x="117" y="1436"/>
                  </a:lnTo>
                  <a:lnTo>
                    <a:pt x="109" y="1439"/>
                  </a:lnTo>
                  <a:lnTo>
                    <a:pt x="99" y="1440"/>
                  </a:lnTo>
                  <a:lnTo>
                    <a:pt x="90" y="1440"/>
                  </a:lnTo>
                  <a:lnTo>
                    <a:pt x="90" y="14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1" name="Freeform 21" descr=" " title=" "/>
            <p:cNvSpPr>
              <a:spLocks/>
            </p:cNvSpPr>
            <p:nvPr/>
          </p:nvSpPr>
          <p:spPr bwMode="auto">
            <a:xfrm>
              <a:off x="5240897" y="3098347"/>
              <a:ext cx="15240" cy="45720"/>
            </a:xfrm>
            <a:custGeom>
              <a:avLst/>
              <a:gdLst>
                <a:gd name="T0" fmla="*/ 90 w 180"/>
                <a:gd name="T1" fmla="*/ 540 h 540"/>
                <a:gd name="T2" fmla="*/ 90 w 180"/>
                <a:gd name="T3" fmla="*/ 540 h 540"/>
                <a:gd name="T4" fmla="*/ 80 w 180"/>
                <a:gd name="T5" fmla="*/ 540 h 540"/>
                <a:gd name="T6" fmla="*/ 72 w 180"/>
                <a:gd name="T7" fmla="*/ 539 h 540"/>
                <a:gd name="T8" fmla="*/ 63 w 180"/>
                <a:gd name="T9" fmla="*/ 536 h 540"/>
                <a:gd name="T10" fmla="*/ 55 w 180"/>
                <a:gd name="T11" fmla="*/ 533 h 540"/>
                <a:gd name="T12" fmla="*/ 40 w 180"/>
                <a:gd name="T13" fmla="*/ 524 h 540"/>
                <a:gd name="T14" fmla="*/ 26 w 180"/>
                <a:gd name="T15" fmla="*/ 514 h 540"/>
                <a:gd name="T16" fmla="*/ 16 w 180"/>
                <a:gd name="T17" fmla="*/ 500 h 540"/>
                <a:gd name="T18" fmla="*/ 7 w 180"/>
                <a:gd name="T19" fmla="*/ 485 h 540"/>
                <a:gd name="T20" fmla="*/ 4 w 180"/>
                <a:gd name="T21" fmla="*/ 477 h 540"/>
                <a:gd name="T22" fmla="*/ 1 w 180"/>
                <a:gd name="T23" fmla="*/ 468 h 540"/>
                <a:gd name="T24" fmla="*/ 0 w 180"/>
                <a:gd name="T25" fmla="*/ 460 h 540"/>
                <a:gd name="T26" fmla="*/ 0 w 180"/>
                <a:gd name="T27" fmla="*/ 450 h 540"/>
                <a:gd name="T28" fmla="*/ 0 w 180"/>
                <a:gd name="T29" fmla="*/ 90 h 540"/>
                <a:gd name="T30" fmla="*/ 0 w 180"/>
                <a:gd name="T31" fmla="*/ 90 h 540"/>
                <a:gd name="T32" fmla="*/ 0 w 180"/>
                <a:gd name="T33" fmla="*/ 80 h 540"/>
                <a:gd name="T34" fmla="*/ 1 w 180"/>
                <a:gd name="T35" fmla="*/ 72 h 540"/>
                <a:gd name="T36" fmla="*/ 4 w 180"/>
                <a:gd name="T37" fmla="*/ 63 h 540"/>
                <a:gd name="T38" fmla="*/ 7 w 180"/>
                <a:gd name="T39" fmla="*/ 55 h 540"/>
                <a:gd name="T40" fmla="*/ 16 w 180"/>
                <a:gd name="T41" fmla="*/ 40 h 540"/>
                <a:gd name="T42" fmla="*/ 26 w 180"/>
                <a:gd name="T43" fmla="*/ 26 h 540"/>
                <a:gd name="T44" fmla="*/ 40 w 180"/>
                <a:gd name="T45" fmla="*/ 16 h 540"/>
                <a:gd name="T46" fmla="*/ 55 w 180"/>
                <a:gd name="T47" fmla="*/ 7 h 540"/>
                <a:gd name="T48" fmla="*/ 63 w 180"/>
                <a:gd name="T49" fmla="*/ 4 h 540"/>
                <a:gd name="T50" fmla="*/ 72 w 180"/>
                <a:gd name="T51" fmla="*/ 1 h 540"/>
                <a:gd name="T52" fmla="*/ 80 w 180"/>
                <a:gd name="T53" fmla="*/ 0 h 540"/>
                <a:gd name="T54" fmla="*/ 90 w 180"/>
                <a:gd name="T55" fmla="*/ 0 h 540"/>
                <a:gd name="T56" fmla="*/ 90 w 180"/>
                <a:gd name="T57" fmla="*/ 0 h 540"/>
                <a:gd name="T58" fmla="*/ 99 w 180"/>
                <a:gd name="T59" fmla="*/ 0 h 540"/>
                <a:gd name="T60" fmla="*/ 108 w 180"/>
                <a:gd name="T61" fmla="*/ 1 h 540"/>
                <a:gd name="T62" fmla="*/ 116 w 180"/>
                <a:gd name="T63" fmla="*/ 4 h 540"/>
                <a:gd name="T64" fmla="*/ 125 w 180"/>
                <a:gd name="T65" fmla="*/ 7 h 540"/>
                <a:gd name="T66" fmla="*/ 141 w 180"/>
                <a:gd name="T67" fmla="*/ 16 h 540"/>
                <a:gd name="T68" fmla="*/ 154 w 180"/>
                <a:gd name="T69" fmla="*/ 26 h 540"/>
                <a:gd name="T70" fmla="*/ 165 w 180"/>
                <a:gd name="T71" fmla="*/ 40 h 540"/>
                <a:gd name="T72" fmla="*/ 172 w 180"/>
                <a:gd name="T73" fmla="*/ 55 h 540"/>
                <a:gd name="T74" fmla="*/ 175 w 180"/>
                <a:gd name="T75" fmla="*/ 63 h 540"/>
                <a:gd name="T76" fmla="*/ 178 w 180"/>
                <a:gd name="T77" fmla="*/ 72 h 540"/>
                <a:gd name="T78" fmla="*/ 180 w 180"/>
                <a:gd name="T79" fmla="*/ 80 h 540"/>
                <a:gd name="T80" fmla="*/ 180 w 180"/>
                <a:gd name="T81" fmla="*/ 90 h 540"/>
                <a:gd name="T82" fmla="*/ 180 w 180"/>
                <a:gd name="T83" fmla="*/ 450 h 540"/>
                <a:gd name="T84" fmla="*/ 180 w 180"/>
                <a:gd name="T85" fmla="*/ 450 h 540"/>
                <a:gd name="T86" fmla="*/ 180 w 180"/>
                <a:gd name="T87" fmla="*/ 460 h 540"/>
                <a:gd name="T88" fmla="*/ 178 w 180"/>
                <a:gd name="T89" fmla="*/ 468 h 540"/>
                <a:gd name="T90" fmla="*/ 175 w 180"/>
                <a:gd name="T91" fmla="*/ 477 h 540"/>
                <a:gd name="T92" fmla="*/ 172 w 180"/>
                <a:gd name="T93" fmla="*/ 485 h 540"/>
                <a:gd name="T94" fmla="*/ 165 w 180"/>
                <a:gd name="T95" fmla="*/ 500 h 540"/>
                <a:gd name="T96" fmla="*/ 154 w 180"/>
                <a:gd name="T97" fmla="*/ 514 h 540"/>
                <a:gd name="T98" fmla="*/ 141 w 180"/>
                <a:gd name="T99" fmla="*/ 524 h 540"/>
                <a:gd name="T100" fmla="*/ 125 w 180"/>
                <a:gd name="T101" fmla="*/ 533 h 540"/>
                <a:gd name="T102" fmla="*/ 116 w 180"/>
                <a:gd name="T103" fmla="*/ 536 h 540"/>
                <a:gd name="T104" fmla="*/ 108 w 180"/>
                <a:gd name="T105" fmla="*/ 539 h 540"/>
                <a:gd name="T106" fmla="*/ 99 w 180"/>
                <a:gd name="T107" fmla="*/ 540 h 540"/>
                <a:gd name="T108" fmla="*/ 90 w 180"/>
                <a:gd name="T109" fmla="*/ 540 h 540"/>
                <a:gd name="T110" fmla="*/ 90 w 180"/>
                <a:gd name="T11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540">
                  <a:moveTo>
                    <a:pt x="90" y="540"/>
                  </a:moveTo>
                  <a:lnTo>
                    <a:pt x="90" y="540"/>
                  </a:lnTo>
                  <a:lnTo>
                    <a:pt x="80" y="540"/>
                  </a:lnTo>
                  <a:lnTo>
                    <a:pt x="72" y="539"/>
                  </a:lnTo>
                  <a:lnTo>
                    <a:pt x="63" y="536"/>
                  </a:lnTo>
                  <a:lnTo>
                    <a:pt x="55" y="533"/>
                  </a:lnTo>
                  <a:lnTo>
                    <a:pt x="40" y="524"/>
                  </a:lnTo>
                  <a:lnTo>
                    <a:pt x="26" y="514"/>
                  </a:lnTo>
                  <a:lnTo>
                    <a:pt x="16" y="500"/>
                  </a:lnTo>
                  <a:lnTo>
                    <a:pt x="7" y="485"/>
                  </a:lnTo>
                  <a:lnTo>
                    <a:pt x="4" y="477"/>
                  </a:lnTo>
                  <a:lnTo>
                    <a:pt x="1" y="468"/>
                  </a:lnTo>
                  <a:lnTo>
                    <a:pt x="0" y="460"/>
                  </a:lnTo>
                  <a:lnTo>
                    <a:pt x="0" y="45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4" y="63"/>
                  </a:lnTo>
                  <a:lnTo>
                    <a:pt x="7" y="55"/>
                  </a:lnTo>
                  <a:lnTo>
                    <a:pt x="16" y="40"/>
                  </a:lnTo>
                  <a:lnTo>
                    <a:pt x="26" y="26"/>
                  </a:lnTo>
                  <a:lnTo>
                    <a:pt x="40" y="16"/>
                  </a:lnTo>
                  <a:lnTo>
                    <a:pt x="55" y="7"/>
                  </a:lnTo>
                  <a:lnTo>
                    <a:pt x="63" y="4"/>
                  </a:lnTo>
                  <a:lnTo>
                    <a:pt x="72" y="1"/>
                  </a:lnTo>
                  <a:lnTo>
                    <a:pt x="8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9" y="0"/>
                  </a:lnTo>
                  <a:lnTo>
                    <a:pt x="108" y="1"/>
                  </a:lnTo>
                  <a:lnTo>
                    <a:pt x="116" y="4"/>
                  </a:lnTo>
                  <a:lnTo>
                    <a:pt x="125" y="7"/>
                  </a:lnTo>
                  <a:lnTo>
                    <a:pt x="141" y="16"/>
                  </a:lnTo>
                  <a:lnTo>
                    <a:pt x="154" y="26"/>
                  </a:lnTo>
                  <a:lnTo>
                    <a:pt x="165" y="40"/>
                  </a:lnTo>
                  <a:lnTo>
                    <a:pt x="172" y="55"/>
                  </a:lnTo>
                  <a:lnTo>
                    <a:pt x="175" y="63"/>
                  </a:lnTo>
                  <a:lnTo>
                    <a:pt x="178" y="72"/>
                  </a:lnTo>
                  <a:lnTo>
                    <a:pt x="180" y="80"/>
                  </a:lnTo>
                  <a:lnTo>
                    <a:pt x="180" y="90"/>
                  </a:lnTo>
                  <a:lnTo>
                    <a:pt x="180" y="450"/>
                  </a:lnTo>
                  <a:lnTo>
                    <a:pt x="180" y="450"/>
                  </a:lnTo>
                  <a:lnTo>
                    <a:pt x="180" y="460"/>
                  </a:lnTo>
                  <a:lnTo>
                    <a:pt x="178" y="468"/>
                  </a:lnTo>
                  <a:lnTo>
                    <a:pt x="175" y="477"/>
                  </a:lnTo>
                  <a:lnTo>
                    <a:pt x="172" y="485"/>
                  </a:lnTo>
                  <a:lnTo>
                    <a:pt x="165" y="500"/>
                  </a:lnTo>
                  <a:lnTo>
                    <a:pt x="154" y="514"/>
                  </a:lnTo>
                  <a:lnTo>
                    <a:pt x="141" y="524"/>
                  </a:lnTo>
                  <a:lnTo>
                    <a:pt x="125" y="533"/>
                  </a:lnTo>
                  <a:lnTo>
                    <a:pt x="116" y="536"/>
                  </a:lnTo>
                  <a:lnTo>
                    <a:pt x="108" y="539"/>
                  </a:lnTo>
                  <a:lnTo>
                    <a:pt x="99" y="540"/>
                  </a:lnTo>
                  <a:lnTo>
                    <a:pt x="90" y="540"/>
                  </a:lnTo>
                  <a:lnTo>
                    <a:pt x="9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2" name="Freeform 22" descr=" " title=" "/>
            <p:cNvSpPr>
              <a:spLocks/>
            </p:cNvSpPr>
            <p:nvPr/>
          </p:nvSpPr>
          <p:spPr bwMode="auto">
            <a:xfrm>
              <a:off x="5088497" y="2961187"/>
              <a:ext cx="15240" cy="91440"/>
            </a:xfrm>
            <a:custGeom>
              <a:avLst/>
              <a:gdLst>
                <a:gd name="T0" fmla="*/ 90 w 180"/>
                <a:gd name="T1" fmla="*/ 1080 h 1080"/>
                <a:gd name="T2" fmla="*/ 90 w 180"/>
                <a:gd name="T3" fmla="*/ 1080 h 1080"/>
                <a:gd name="T4" fmla="*/ 81 w 180"/>
                <a:gd name="T5" fmla="*/ 1080 h 1080"/>
                <a:gd name="T6" fmla="*/ 72 w 180"/>
                <a:gd name="T7" fmla="*/ 1079 h 1080"/>
                <a:gd name="T8" fmla="*/ 64 w 180"/>
                <a:gd name="T9" fmla="*/ 1076 h 1080"/>
                <a:gd name="T10" fmla="*/ 55 w 180"/>
                <a:gd name="T11" fmla="*/ 1073 h 1080"/>
                <a:gd name="T12" fmla="*/ 39 w 180"/>
                <a:gd name="T13" fmla="*/ 1064 h 1080"/>
                <a:gd name="T14" fmla="*/ 26 w 180"/>
                <a:gd name="T15" fmla="*/ 1054 h 1080"/>
                <a:gd name="T16" fmla="*/ 15 w 180"/>
                <a:gd name="T17" fmla="*/ 1040 h 1080"/>
                <a:gd name="T18" fmla="*/ 8 w 180"/>
                <a:gd name="T19" fmla="*/ 1025 h 1080"/>
                <a:gd name="T20" fmla="*/ 5 w 180"/>
                <a:gd name="T21" fmla="*/ 1017 h 1080"/>
                <a:gd name="T22" fmla="*/ 2 w 180"/>
                <a:gd name="T23" fmla="*/ 1008 h 1080"/>
                <a:gd name="T24" fmla="*/ 0 w 180"/>
                <a:gd name="T25" fmla="*/ 1000 h 1080"/>
                <a:gd name="T26" fmla="*/ 0 w 180"/>
                <a:gd name="T27" fmla="*/ 990 h 1080"/>
                <a:gd name="T28" fmla="*/ 0 w 180"/>
                <a:gd name="T29" fmla="*/ 90 h 1080"/>
                <a:gd name="T30" fmla="*/ 0 w 180"/>
                <a:gd name="T31" fmla="*/ 90 h 1080"/>
                <a:gd name="T32" fmla="*/ 0 w 180"/>
                <a:gd name="T33" fmla="*/ 80 h 1080"/>
                <a:gd name="T34" fmla="*/ 2 w 180"/>
                <a:gd name="T35" fmla="*/ 72 h 1080"/>
                <a:gd name="T36" fmla="*/ 5 w 180"/>
                <a:gd name="T37" fmla="*/ 63 h 1080"/>
                <a:gd name="T38" fmla="*/ 8 w 180"/>
                <a:gd name="T39" fmla="*/ 55 h 1080"/>
                <a:gd name="T40" fmla="*/ 15 w 180"/>
                <a:gd name="T41" fmla="*/ 40 h 1080"/>
                <a:gd name="T42" fmla="*/ 26 w 180"/>
                <a:gd name="T43" fmla="*/ 26 h 1080"/>
                <a:gd name="T44" fmla="*/ 39 w 180"/>
                <a:gd name="T45" fmla="*/ 16 h 1080"/>
                <a:gd name="T46" fmla="*/ 55 w 180"/>
                <a:gd name="T47" fmla="*/ 7 h 1080"/>
                <a:gd name="T48" fmla="*/ 64 w 180"/>
                <a:gd name="T49" fmla="*/ 4 h 1080"/>
                <a:gd name="T50" fmla="*/ 72 w 180"/>
                <a:gd name="T51" fmla="*/ 1 h 1080"/>
                <a:gd name="T52" fmla="*/ 81 w 180"/>
                <a:gd name="T53" fmla="*/ 0 h 1080"/>
                <a:gd name="T54" fmla="*/ 90 w 180"/>
                <a:gd name="T55" fmla="*/ 0 h 1080"/>
                <a:gd name="T56" fmla="*/ 90 w 180"/>
                <a:gd name="T57" fmla="*/ 0 h 1080"/>
                <a:gd name="T58" fmla="*/ 100 w 180"/>
                <a:gd name="T59" fmla="*/ 0 h 1080"/>
                <a:gd name="T60" fmla="*/ 108 w 180"/>
                <a:gd name="T61" fmla="*/ 1 h 1080"/>
                <a:gd name="T62" fmla="*/ 117 w 180"/>
                <a:gd name="T63" fmla="*/ 4 h 1080"/>
                <a:gd name="T64" fmla="*/ 125 w 180"/>
                <a:gd name="T65" fmla="*/ 7 h 1080"/>
                <a:gd name="T66" fmla="*/ 140 w 180"/>
                <a:gd name="T67" fmla="*/ 16 h 1080"/>
                <a:gd name="T68" fmla="*/ 154 w 180"/>
                <a:gd name="T69" fmla="*/ 26 h 1080"/>
                <a:gd name="T70" fmla="*/ 164 w 180"/>
                <a:gd name="T71" fmla="*/ 40 h 1080"/>
                <a:gd name="T72" fmla="*/ 173 w 180"/>
                <a:gd name="T73" fmla="*/ 55 h 1080"/>
                <a:gd name="T74" fmla="*/ 176 w 180"/>
                <a:gd name="T75" fmla="*/ 63 h 1080"/>
                <a:gd name="T76" fmla="*/ 179 w 180"/>
                <a:gd name="T77" fmla="*/ 72 h 1080"/>
                <a:gd name="T78" fmla="*/ 180 w 180"/>
                <a:gd name="T79" fmla="*/ 80 h 1080"/>
                <a:gd name="T80" fmla="*/ 180 w 180"/>
                <a:gd name="T81" fmla="*/ 90 h 1080"/>
                <a:gd name="T82" fmla="*/ 180 w 180"/>
                <a:gd name="T83" fmla="*/ 990 h 1080"/>
                <a:gd name="T84" fmla="*/ 180 w 180"/>
                <a:gd name="T85" fmla="*/ 990 h 1080"/>
                <a:gd name="T86" fmla="*/ 180 w 180"/>
                <a:gd name="T87" fmla="*/ 1000 h 1080"/>
                <a:gd name="T88" fmla="*/ 179 w 180"/>
                <a:gd name="T89" fmla="*/ 1008 h 1080"/>
                <a:gd name="T90" fmla="*/ 176 w 180"/>
                <a:gd name="T91" fmla="*/ 1017 h 1080"/>
                <a:gd name="T92" fmla="*/ 173 w 180"/>
                <a:gd name="T93" fmla="*/ 1025 h 1080"/>
                <a:gd name="T94" fmla="*/ 164 w 180"/>
                <a:gd name="T95" fmla="*/ 1040 h 1080"/>
                <a:gd name="T96" fmla="*/ 154 w 180"/>
                <a:gd name="T97" fmla="*/ 1054 h 1080"/>
                <a:gd name="T98" fmla="*/ 140 w 180"/>
                <a:gd name="T99" fmla="*/ 1064 h 1080"/>
                <a:gd name="T100" fmla="*/ 125 w 180"/>
                <a:gd name="T101" fmla="*/ 1073 h 1080"/>
                <a:gd name="T102" fmla="*/ 117 w 180"/>
                <a:gd name="T103" fmla="*/ 1076 h 1080"/>
                <a:gd name="T104" fmla="*/ 108 w 180"/>
                <a:gd name="T105" fmla="*/ 1079 h 1080"/>
                <a:gd name="T106" fmla="*/ 100 w 180"/>
                <a:gd name="T107" fmla="*/ 1080 h 1080"/>
                <a:gd name="T108" fmla="*/ 90 w 180"/>
                <a:gd name="T109" fmla="*/ 1080 h 1080"/>
                <a:gd name="T110" fmla="*/ 90 w 180"/>
                <a:gd name="T111" fmla="*/ 108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1080">
                  <a:moveTo>
                    <a:pt x="90" y="1080"/>
                  </a:moveTo>
                  <a:lnTo>
                    <a:pt x="90" y="1080"/>
                  </a:lnTo>
                  <a:lnTo>
                    <a:pt x="81" y="1080"/>
                  </a:lnTo>
                  <a:lnTo>
                    <a:pt x="72" y="1079"/>
                  </a:lnTo>
                  <a:lnTo>
                    <a:pt x="64" y="1076"/>
                  </a:lnTo>
                  <a:lnTo>
                    <a:pt x="55" y="1073"/>
                  </a:lnTo>
                  <a:lnTo>
                    <a:pt x="39" y="1064"/>
                  </a:lnTo>
                  <a:lnTo>
                    <a:pt x="26" y="1054"/>
                  </a:lnTo>
                  <a:lnTo>
                    <a:pt x="15" y="1040"/>
                  </a:lnTo>
                  <a:lnTo>
                    <a:pt x="8" y="1025"/>
                  </a:lnTo>
                  <a:lnTo>
                    <a:pt x="5" y="1017"/>
                  </a:lnTo>
                  <a:lnTo>
                    <a:pt x="2" y="1008"/>
                  </a:lnTo>
                  <a:lnTo>
                    <a:pt x="0" y="1000"/>
                  </a:lnTo>
                  <a:lnTo>
                    <a:pt x="0" y="99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80"/>
                  </a:lnTo>
                  <a:lnTo>
                    <a:pt x="2" y="72"/>
                  </a:lnTo>
                  <a:lnTo>
                    <a:pt x="5" y="63"/>
                  </a:lnTo>
                  <a:lnTo>
                    <a:pt x="8" y="55"/>
                  </a:lnTo>
                  <a:lnTo>
                    <a:pt x="15" y="40"/>
                  </a:lnTo>
                  <a:lnTo>
                    <a:pt x="26" y="26"/>
                  </a:lnTo>
                  <a:lnTo>
                    <a:pt x="39" y="16"/>
                  </a:lnTo>
                  <a:lnTo>
                    <a:pt x="55" y="7"/>
                  </a:lnTo>
                  <a:lnTo>
                    <a:pt x="64" y="4"/>
                  </a:lnTo>
                  <a:lnTo>
                    <a:pt x="72" y="1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00" y="0"/>
                  </a:lnTo>
                  <a:lnTo>
                    <a:pt x="108" y="1"/>
                  </a:lnTo>
                  <a:lnTo>
                    <a:pt x="117" y="4"/>
                  </a:lnTo>
                  <a:lnTo>
                    <a:pt x="125" y="7"/>
                  </a:lnTo>
                  <a:lnTo>
                    <a:pt x="140" y="16"/>
                  </a:lnTo>
                  <a:lnTo>
                    <a:pt x="154" y="26"/>
                  </a:lnTo>
                  <a:lnTo>
                    <a:pt x="164" y="40"/>
                  </a:lnTo>
                  <a:lnTo>
                    <a:pt x="173" y="55"/>
                  </a:lnTo>
                  <a:lnTo>
                    <a:pt x="176" y="63"/>
                  </a:lnTo>
                  <a:lnTo>
                    <a:pt x="179" y="72"/>
                  </a:lnTo>
                  <a:lnTo>
                    <a:pt x="180" y="80"/>
                  </a:lnTo>
                  <a:lnTo>
                    <a:pt x="180" y="90"/>
                  </a:lnTo>
                  <a:lnTo>
                    <a:pt x="180" y="990"/>
                  </a:lnTo>
                  <a:lnTo>
                    <a:pt x="180" y="990"/>
                  </a:lnTo>
                  <a:lnTo>
                    <a:pt x="180" y="1000"/>
                  </a:lnTo>
                  <a:lnTo>
                    <a:pt x="179" y="1008"/>
                  </a:lnTo>
                  <a:lnTo>
                    <a:pt x="176" y="1017"/>
                  </a:lnTo>
                  <a:lnTo>
                    <a:pt x="173" y="1025"/>
                  </a:lnTo>
                  <a:lnTo>
                    <a:pt x="164" y="1040"/>
                  </a:lnTo>
                  <a:lnTo>
                    <a:pt x="154" y="1054"/>
                  </a:lnTo>
                  <a:lnTo>
                    <a:pt x="140" y="1064"/>
                  </a:lnTo>
                  <a:lnTo>
                    <a:pt x="125" y="1073"/>
                  </a:lnTo>
                  <a:lnTo>
                    <a:pt x="117" y="1076"/>
                  </a:lnTo>
                  <a:lnTo>
                    <a:pt x="108" y="1079"/>
                  </a:lnTo>
                  <a:lnTo>
                    <a:pt x="100" y="1080"/>
                  </a:lnTo>
                  <a:lnTo>
                    <a:pt x="90" y="1080"/>
                  </a:lnTo>
                  <a:lnTo>
                    <a:pt x="90" y="10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" name="Freeform 23" descr=" " title=" "/>
            <p:cNvSpPr>
              <a:spLocks/>
            </p:cNvSpPr>
            <p:nvPr/>
          </p:nvSpPr>
          <p:spPr bwMode="auto">
            <a:xfrm>
              <a:off x="5088497" y="3067867"/>
              <a:ext cx="15240" cy="76200"/>
            </a:xfrm>
            <a:custGeom>
              <a:avLst/>
              <a:gdLst>
                <a:gd name="T0" fmla="*/ 90 w 180"/>
                <a:gd name="T1" fmla="*/ 900 h 900"/>
                <a:gd name="T2" fmla="*/ 90 w 180"/>
                <a:gd name="T3" fmla="*/ 900 h 900"/>
                <a:gd name="T4" fmla="*/ 81 w 180"/>
                <a:gd name="T5" fmla="*/ 900 h 900"/>
                <a:gd name="T6" fmla="*/ 72 w 180"/>
                <a:gd name="T7" fmla="*/ 899 h 900"/>
                <a:gd name="T8" fmla="*/ 64 w 180"/>
                <a:gd name="T9" fmla="*/ 896 h 900"/>
                <a:gd name="T10" fmla="*/ 55 w 180"/>
                <a:gd name="T11" fmla="*/ 893 h 900"/>
                <a:gd name="T12" fmla="*/ 39 w 180"/>
                <a:gd name="T13" fmla="*/ 884 h 900"/>
                <a:gd name="T14" fmla="*/ 26 w 180"/>
                <a:gd name="T15" fmla="*/ 874 h 900"/>
                <a:gd name="T16" fmla="*/ 15 w 180"/>
                <a:gd name="T17" fmla="*/ 860 h 900"/>
                <a:gd name="T18" fmla="*/ 8 w 180"/>
                <a:gd name="T19" fmla="*/ 845 h 900"/>
                <a:gd name="T20" fmla="*/ 5 w 180"/>
                <a:gd name="T21" fmla="*/ 837 h 900"/>
                <a:gd name="T22" fmla="*/ 2 w 180"/>
                <a:gd name="T23" fmla="*/ 828 h 900"/>
                <a:gd name="T24" fmla="*/ 0 w 180"/>
                <a:gd name="T25" fmla="*/ 820 h 900"/>
                <a:gd name="T26" fmla="*/ 0 w 180"/>
                <a:gd name="T27" fmla="*/ 810 h 900"/>
                <a:gd name="T28" fmla="*/ 0 w 180"/>
                <a:gd name="T29" fmla="*/ 90 h 900"/>
                <a:gd name="T30" fmla="*/ 0 w 180"/>
                <a:gd name="T31" fmla="*/ 90 h 900"/>
                <a:gd name="T32" fmla="*/ 0 w 180"/>
                <a:gd name="T33" fmla="*/ 81 h 900"/>
                <a:gd name="T34" fmla="*/ 2 w 180"/>
                <a:gd name="T35" fmla="*/ 71 h 900"/>
                <a:gd name="T36" fmla="*/ 5 w 180"/>
                <a:gd name="T37" fmla="*/ 63 h 900"/>
                <a:gd name="T38" fmla="*/ 8 w 180"/>
                <a:gd name="T39" fmla="*/ 56 h 900"/>
                <a:gd name="T40" fmla="*/ 15 w 180"/>
                <a:gd name="T41" fmla="*/ 40 h 900"/>
                <a:gd name="T42" fmla="*/ 26 w 180"/>
                <a:gd name="T43" fmla="*/ 27 h 900"/>
                <a:gd name="T44" fmla="*/ 39 w 180"/>
                <a:gd name="T45" fmla="*/ 15 h 900"/>
                <a:gd name="T46" fmla="*/ 55 w 180"/>
                <a:gd name="T47" fmla="*/ 7 h 900"/>
                <a:gd name="T48" fmla="*/ 64 w 180"/>
                <a:gd name="T49" fmla="*/ 4 h 900"/>
                <a:gd name="T50" fmla="*/ 72 w 180"/>
                <a:gd name="T51" fmla="*/ 2 h 900"/>
                <a:gd name="T52" fmla="*/ 81 w 180"/>
                <a:gd name="T53" fmla="*/ 1 h 900"/>
                <a:gd name="T54" fmla="*/ 90 w 180"/>
                <a:gd name="T55" fmla="*/ 0 h 900"/>
                <a:gd name="T56" fmla="*/ 90 w 180"/>
                <a:gd name="T57" fmla="*/ 0 h 900"/>
                <a:gd name="T58" fmla="*/ 100 w 180"/>
                <a:gd name="T59" fmla="*/ 1 h 900"/>
                <a:gd name="T60" fmla="*/ 108 w 180"/>
                <a:gd name="T61" fmla="*/ 2 h 900"/>
                <a:gd name="T62" fmla="*/ 117 w 180"/>
                <a:gd name="T63" fmla="*/ 4 h 900"/>
                <a:gd name="T64" fmla="*/ 125 w 180"/>
                <a:gd name="T65" fmla="*/ 7 h 900"/>
                <a:gd name="T66" fmla="*/ 140 w 180"/>
                <a:gd name="T67" fmla="*/ 15 h 900"/>
                <a:gd name="T68" fmla="*/ 154 w 180"/>
                <a:gd name="T69" fmla="*/ 27 h 900"/>
                <a:gd name="T70" fmla="*/ 164 w 180"/>
                <a:gd name="T71" fmla="*/ 40 h 900"/>
                <a:gd name="T72" fmla="*/ 173 w 180"/>
                <a:gd name="T73" fmla="*/ 56 h 900"/>
                <a:gd name="T74" fmla="*/ 176 w 180"/>
                <a:gd name="T75" fmla="*/ 63 h 900"/>
                <a:gd name="T76" fmla="*/ 179 w 180"/>
                <a:gd name="T77" fmla="*/ 71 h 900"/>
                <a:gd name="T78" fmla="*/ 180 w 180"/>
                <a:gd name="T79" fmla="*/ 81 h 900"/>
                <a:gd name="T80" fmla="*/ 180 w 180"/>
                <a:gd name="T81" fmla="*/ 90 h 900"/>
                <a:gd name="T82" fmla="*/ 180 w 180"/>
                <a:gd name="T83" fmla="*/ 810 h 900"/>
                <a:gd name="T84" fmla="*/ 180 w 180"/>
                <a:gd name="T85" fmla="*/ 810 h 900"/>
                <a:gd name="T86" fmla="*/ 180 w 180"/>
                <a:gd name="T87" fmla="*/ 820 h 900"/>
                <a:gd name="T88" fmla="*/ 179 w 180"/>
                <a:gd name="T89" fmla="*/ 828 h 900"/>
                <a:gd name="T90" fmla="*/ 176 w 180"/>
                <a:gd name="T91" fmla="*/ 837 h 900"/>
                <a:gd name="T92" fmla="*/ 173 w 180"/>
                <a:gd name="T93" fmla="*/ 845 h 900"/>
                <a:gd name="T94" fmla="*/ 164 w 180"/>
                <a:gd name="T95" fmla="*/ 860 h 900"/>
                <a:gd name="T96" fmla="*/ 154 w 180"/>
                <a:gd name="T97" fmla="*/ 874 h 900"/>
                <a:gd name="T98" fmla="*/ 140 w 180"/>
                <a:gd name="T99" fmla="*/ 884 h 900"/>
                <a:gd name="T100" fmla="*/ 125 w 180"/>
                <a:gd name="T101" fmla="*/ 893 h 900"/>
                <a:gd name="T102" fmla="*/ 117 w 180"/>
                <a:gd name="T103" fmla="*/ 896 h 900"/>
                <a:gd name="T104" fmla="*/ 108 w 180"/>
                <a:gd name="T105" fmla="*/ 899 h 900"/>
                <a:gd name="T106" fmla="*/ 100 w 180"/>
                <a:gd name="T107" fmla="*/ 900 h 900"/>
                <a:gd name="T108" fmla="*/ 90 w 180"/>
                <a:gd name="T109" fmla="*/ 900 h 900"/>
                <a:gd name="T110" fmla="*/ 90 w 180"/>
                <a:gd name="T111" fmla="*/ 90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900">
                  <a:moveTo>
                    <a:pt x="90" y="900"/>
                  </a:moveTo>
                  <a:lnTo>
                    <a:pt x="90" y="900"/>
                  </a:lnTo>
                  <a:lnTo>
                    <a:pt x="81" y="900"/>
                  </a:lnTo>
                  <a:lnTo>
                    <a:pt x="72" y="899"/>
                  </a:lnTo>
                  <a:lnTo>
                    <a:pt x="64" y="896"/>
                  </a:lnTo>
                  <a:lnTo>
                    <a:pt x="55" y="893"/>
                  </a:lnTo>
                  <a:lnTo>
                    <a:pt x="39" y="884"/>
                  </a:lnTo>
                  <a:lnTo>
                    <a:pt x="26" y="874"/>
                  </a:lnTo>
                  <a:lnTo>
                    <a:pt x="15" y="860"/>
                  </a:lnTo>
                  <a:lnTo>
                    <a:pt x="8" y="845"/>
                  </a:lnTo>
                  <a:lnTo>
                    <a:pt x="5" y="837"/>
                  </a:lnTo>
                  <a:lnTo>
                    <a:pt x="2" y="828"/>
                  </a:lnTo>
                  <a:lnTo>
                    <a:pt x="0" y="820"/>
                  </a:lnTo>
                  <a:lnTo>
                    <a:pt x="0" y="81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81"/>
                  </a:lnTo>
                  <a:lnTo>
                    <a:pt x="2" y="71"/>
                  </a:lnTo>
                  <a:lnTo>
                    <a:pt x="5" y="63"/>
                  </a:lnTo>
                  <a:lnTo>
                    <a:pt x="8" y="56"/>
                  </a:lnTo>
                  <a:lnTo>
                    <a:pt x="15" y="40"/>
                  </a:lnTo>
                  <a:lnTo>
                    <a:pt x="26" y="27"/>
                  </a:lnTo>
                  <a:lnTo>
                    <a:pt x="39" y="15"/>
                  </a:lnTo>
                  <a:lnTo>
                    <a:pt x="55" y="7"/>
                  </a:lnTo>
                  <a:lnTo>
                    <a:pt x="64" y="4"/>
                  </a:lnTo>
                  <a:lnTo>
                    <a:pt x="72" y="2"/>
                  </a:lnTo>
                  <a:lnTo>
                    <a:pt x="81" y="1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00" y="1"/>
                  </a:lnTo>
                  <a:lnTo>
                    <a:pt x="108" y="2"/>
                  </a:lnTo>
                  <a:lnTo>
                    <a:pt x="117" y="4"/>
                  </a:lnTo>
                  <a:lnTo>
                    <a:pt x="125" y="7"/>
                  </a:lnTo>
                  <a:lnTo>
                    <a:pt x="140" y="15"/>
                  </a:lnTo>
                  <a:lnTo>
                    <a:pt x="154" y="27"/>
                  </a:lnTo>
                  <a:lnTo>
                    <a:pt x="164" y="40"/>
                  </a:lnTo>
                  <a:lnTo>
                    <a:pt x="173" y="56"/>
                  </a:lnTo>
                  <a:lnTo>
                    <a:pt x="176" y="63"/>
                  </a:lnTo>
                  <a:lnTo>
                    <a:pt x="179" y="71"/>
                  </a:lnTo>
                  <a:lnTo>
                    <a:pt x="180" y="81"/>
                  </a:lnTo>
                  <a:lnTo>
                    <a:pt x="180" y="90"/>
                  </a:lnTo>
                  <a:lnTo>
                    <a:pt x="180" y="810"/>
                  </a:lnTo>
                  <a:lnTo>
                    <a:pt x="180" y="810"/>
                  </a:lnTo>
                  <a:lnTo>
                    <a:pt x="180" y="820"/>
                  </a:lnTo>
                  <a:lnTo>
                    <a:pt x="179" y="828"/>
                  </a:lnTo>
                  <a:lnTo>
                    <a:pt x="176" y="837"/>
                  </a:lnTo>
                  <a:lnTo>
                    <a:pt x="173" y="845"/>
                  </a:lnTo>
                  <a:lnTo>
                    <a:pt x="164" y="860"/>
                  </a:lnTo>
                  <a:lnTo>
                    <a:pt x="154" y="874"/>
                  </a:lnTo>
                  <a:lnTo>
                    <a:pt x="140" y="884"/>
                  </a:lnTo>
                  <a:lnTo>
                    <a:pt x="125" y="893"/>
                  </a:lnTo>
                  <a:lnTo>
                    <a:pt x="117" y="896"/>
                  </a:lnTo>
                  <a:lnTo>
                    <a:pt x="108" y="899"/>
                  </a:lnTo>
                  <a:lnTo>
                    <a:pt x="100" y="900"/>
                  </a:lnTo>
                  <a:lnTo>
                    <a:pt x="90" y="900"/>
                  </a:lnTo>
                  <a:lnTo>
                    <a:pt x="90" y="9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4" name="Freeform 24" descr=" " title=" "/>
            <p:cNvSpPr>
              <a:spLocks/>
            </p:cNvSpPr>
            <p:nvPr/>
          </p:nvSpPr>
          <p:spPr bwMode="auto">
            <a:xfrm>
              <a:off x="5240897" y="2961187"/>
              <a:ext cx="15240" cy="121920"/>
            </a:xfrm>
            <a:custGeom>
              <a:avLst/>
              <a:gdLst>
                <a:gd name="T0" fmla="*/ 90 w 180"/>
                <a:gd name="T1" fmla="*/ 1440 h 1440"/>
                <a:gd name="T2" fmla="*/ 90 w 180"/>
                <a:gd name="T3" fmla="*/ 1440 h 1440"/>
                <a:gd name="T4" fmla="*/ 80 w 180"/>
                <a:gd name="T5" fmla="*/ 1439 h 1440"/>
                <a:gd name="T6" fmla="*/ 72 w 180"/>
                <a:gd name="T7" fmla="*/ 1438 h 1440"/>
                <a:gd name="T8" fmla="*/ 63 w 180"/>
                <a:gd name="T9" fmla="*/ 1436 h 1440"/>
                <a:gd name="T10" fmla="*/ 55 w 180"/>
                <a:gd name="T11" fmla="*/ 1433 h 1440"/>
                <a:gd name="T12" fmla="*/ 40 w 180"/>
                <a:gd name="T13" fmla="*/ 1425 h 1440"/>
                <a:gd name="T14" fmla="*/ 26 w 180"/>
                <a:gd name="T15" fmla="*/ 1413 h 1440"/>
                <a:gd name="T16" fmla="*/ 16 w 180"/>
                <a:gd name="T17" fmla="*/ 1400 h 1440"/>
                <a:gd name="T18" fmla="*/ 7 w 180"/>
                <a:gd name="T19" fmla="*/ 1384 h 1440"/>
                <a:gd name="T20" fmla="*/ 4 w 180"/>
                <a:gd name="T21" fmla="*/ 1377 h 1440"/>
                <a:gd name="T22" fmla="*/ 1 w 180"/>
                <a:gd name="T23" fmla="*/ 1369 h 1440"/>
                <a:gd name="T24" fmla="*/ 0 w 180"/>
                <a:gd name="T25" fmla="*/ 1359 h 1440"/>
                <a:gd name="T26" fmla="*/ 0 w 180"/>
                <a:gd name="T27" fmla="*/ 1350 h 1440"/>
                <a:gd name="T28" fmla="*/ 0 w 180"/>
                <a:gd name="T29" fmla="*/ 90 h 1440"/>
                <a:gd name="T30" fmla="*/ 0 w 180"/>
                <a:gd name="T31" fmla="*/ 90 h 1440"/>
                <a:gd name="T32" fmla="*/ 0 w 180"/>
                <a:gd name="T33" fmla="*/ 80 h 1440"/>
                <a:gd name="T34" fmla="*/ 1 w 180"/>
                <a:gd name="T35" fmla="*/ 72 h 1440"/>
                <a:gd name="T36" fmla="*/ 4 w 180"/>
                <a:gd name="T37" fmla="*/ 63 h 1440"/>
                <a:gd name="T38" fmla="*/ 7 w 180"/>
                <a:gd name="T39" fmla="*/ 55 h 1440"/>
                <a:gd name="T40" fmla="*/ 16 w 180"/>
                <a:gd name="T41" fmla="*/ 40 h 1440"/>
                <a:gd name="T42" fmla="*/ 26 w 180"/>
                <a:gd name="T43" fmla="*/ 26 h 1440"/>
                <a:gd name="T44" fmla="*/ 40 w 180"/>
                <a:gd name="T45" fmla="*/ 16 h 1440"/>
                <a:gd name="T46" fmla="*/ 55 w 180"/>
                <a:gd name="T47" fmla="*/ 7 h 1440"/>
                <a:gd name="T48" fmla="*/ 63 w 180"/>
                <a:gd name="T49" fmla="*/ 4 h 1440"/>
                <a:gd name="T50" fmla="*/ 72 w 180"/>
                <a:gd name="T51" fmla="*/ 1 h 1440"/>
                <a:gd name="T52" fmla="*/ 80 w 180"/>
                <a:gd name="T53" fmla="*/ 0 h 1440"/>
                <a:gd name="T54" fmla="*/ 90 w 180"/>
                <a:gd name="T55" fmla="*/ 0 h 1440"/>
                <a:gd name="T56" fmla="*/ 90 w 180"/>
                <a:gd name="T57" fmla="*/ 0 h 1440"/>
                <a:gd name="T58" fmla="*/ 99 w 180"/>
                <a:gd name="T59" fmla="*/ 0 h 1440"/>
                <a:gd name="T60" fmla="*/ 108 w 180"/>
                <a:gd name="T61" fmla="*/ 1 h 1440"/>
                <a:gd name="T62" fmla="*/ 116 w 180"/>
                <a:gd name="T63" fmla="*/ 4 h 1440"/>
                <a:gd name="T64" fmla="*/ 125 w 180"/>
                <a:gd name="T65" fmla="*/ 7 h 1440"/>
                <a:gd name="T66" fmla="*/ 141 w 180"/>
                <a:gd name="T67" fmla="*/ 16 h 1440"/>
                <a:gd name="T68" fmla="*/ 154 w 180"/>
                <a:gd name="T69" fmla="*/ 26 h 1440"/>
                <a:gd name="T70" fmla="*/ 165 w 180"/>
                <a:gd name="T71" fmla="*/ 40 h 1440"/>
                <a:gd name="T72" fmla="*/ 172 w 180"/>
                <a:gd name="T73" fmla="*/ 55 h 1440"/>
                <a:gd name="T74" fmla="*/ 175 w 180"/>
                <a:gd name="T75" fmla="*/ 63 h 1440"/>
                <a:gd name="T76" fmla="*/ 178 w 180"/>
                <a:gd name="T77" fmla="*/ 72 h 1440"/>
                <a:gd name="T78" fmla="*/ 180 w 180"/>
                <a:gd name="T79" fmla="*/ 80 h 1440"/>
                <a:gd name="T80" fmla="*/ 180 w 180"/>
                <a:gd name="T81" fmla="*/ 90 h 1440"/>
                <a:gd name="T82" fmla="*/ 180 w 180"/>
                <a:gd name="T83" fmla="*/ 1350 h 1440"/>
                <a:gd name="T84" fmla="*/ 180 w 180"/>
                <a:gd name="T85" fmla="*/ 1350 h 1440"/>
                <a:gd name="T86" fmla="*/ 180 w 180"/>
                <a:gd name="T87" fmla="*/ 1359 h 1440"/>
                <a:gd name="T88" fmla="*/ 178 w 180"/>
                <a:gd name="T89" fmla="*/ 1369 h 1440"/>
                <a:gd name="T90" fmla="*/ 175 w 180"/>
                <a:gd name="T91" fmla="*/ 1377 h 1440"/>
                <a:gd name="T92" fmla="*/ 172 w 180"/>
                <a:gd name="T93" fmla="*/ 1384 h 1440"/>
                <a:gd name="T94" fmla="*/ 165 w 180"/>
                <a:gd name="T95" fmla="*/ 1400 h 1440"/>
                <a:gd name="T96" fmla="*/ 154 w 180"/>
                <a:gd name="T97" fmla="*/ 1413 h 1440"/>
                <a:gd name="T98" fmla="*/ 141 w 180"/>
                <a:gd name="T99" fmla="*/ 1425 h 1440"/>
                <a:gd name="T100" fmla="*/ 125 w 180"/>
                <a:gd name="T101" fmla="*/ 1433 h 1440"/>
                <a:gd name="T102" fmla="*/ 116 w 180"/>
                <a:gd name="T103" fmla="*/ 1436 h 1440"/>
                <a:gd name="T104" fmla="*/ 108 w 180"/>
                <a:gd name="T105" fmla="*/ 1438 h 1440"/>
                <a:gd name="T106" fmla="*/ 99 w 180"/>
                <a:gd name="T107" fmla="*/ 1439 h 1440"/>
                <a:gd name="T108" fmla="*/ 90 w 180"/>
                <a:gd name="T109" fmla="*/ 1440 h 1440"/>
                <a:gd name="T110" fmla="*/ 90 w 180"/>
                <a:gd name="T111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1440">
                  <a:moveTo>
                    <a:pt x="90" y="1440"/>
                  </a:moveTo>
                  <a:lnTo>
                    <a:pt x="90" y="1440"/>
                  </a:lnTo>
                  <a:lnTo>
                    <a:pt x="80" y="1439"/>
                  </a:lnTo>
                  <a:lnTo>
                    <a:pt x="72" y="1438"/>
                  </a:lnTo>
                  <a:lnTo>
                    <a:pt x="63" y="1436"/>
                  </a:lnTo>
                  <a:lnTo>
                    <a:pt x="55" y="1433"/>
                  </a:lnTo>
                  <a:lnTo>
                    <a:pt x="40" y="1425"/>
                  </a:lnTo>
                  <a:lnTo>
                    <a:pt x="26" y="1413"/>
                  </a:lnTo>
                  <a:lnTo>
                    <a:pt x="16" y="1400"/>
                  </a:lnTo>
                  <a:lnTo>
                    <a:pt x="7" y="1384"/>
                  </a:lnTo>
                  <a:lnTo>
                    <a:pt x="4" y="1377"/>
                  </a:lnTo>
                  <a:lnTo>
                    <a:pt x="1" y="1369"/>
                  </a:lnTo>
                  <a:lnTo>
                    <a:pt x="0" y="1359"/>
                  </a:lnTo>
                  <a:lnTo>
                    <a:pt x="0" y="135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80"/>
                  </a:lnTo>
                  <a:lnTo>
                    <a:pt x="1" y="72"/>
                  </a:lnTo>
                  <a:lnTo>
                    <a:pt x="4" y="63"/>
                  </a:lnTo>
                  <a:lnTo>
                    <a:pt x="7" y="55"/>
                  </a:lnTo>
                  <a:lnTo>
                    <a:pt x="16" y="40"/>
                  </a:lnTo>
                  <a:lnTo>
                    <a:pt x="26" y="26"/>
                  </a:lnTo>
                  <a:lnTo>
                    <a:pt x="40" y="16"/>
                  </a:lnTo>
                  <a:lnTo>
                    <a:pt x="55" y="7"/>
                  </a:lnTo>
                  <a:lnTo>
                    <a:pt x="63" y="4"/>
                  </a:lnTo>
                  <a:lnTo>
                    <a:pt x="72" y="1"/>
                  </a:lnTo>
                  <a:lnTo>
                    <a:pt x="80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9" y="0"/>
                  </a:lnTo>
                  <a:lnTo>
                    <a:pt x="108" y="1"/>
                  </a:lnTo>
                  <a:lnTo>
                    <a:pt x="116" y="4"/>
                  </a:lnTo>
                  <a:lnTo>
                    <a:pt x="125" y="7"/>
                  </a:lnTo>
                  <a:lnTo>
                    <a:pt x="141" y="16"/>
                  </a:lnTo>
                  <a:lnTo>
                    <a:pt x="154" y="26"/>
                  </a:lnTo>
                  <a:lnTo>
                    <a:pt x="165" y="40"/>
                  </a:lnTo>
                  <a:lnTo>
                    <a:pt x="172" y="55"/>
                  </a:lnTo>
                  <a:lnTo>
                    <a:pt x="175" y="63"/>
                  </a:lnTo>
                  <a:lnTo>
                    <a:pt x="178" y="72"/>
                  </a:lnTo>
                  <a:lnTo>
                    <a:pt x="180" y="80"/>
                  </a:lnTo>
                  <a:lnTo>
                    <a:pt x="180" y="90"/>
                  </a:lnTo>
                  <a:lnTo>
                    <a:pt x="180" y="1350"/>
                  </a:lnTo>
                  <a:lnTo>
                    <a:pt x="180" y="1350"/>
                  </a:lnTo>
                  <a:lnTo>
                    <a:pt x="180" y="1359"/>
                  </a:lnTo>
                  <a:lnTo>
                    <a:pt x="178" y="1369"/>
                  </a:lnTo>
                  <a:lnTo>
                    <a:pt x="175" y="1377"/>
                  </a:lnTo>
                  <a:lnTo>
                    <a:pt x="172" y="1384"/>
                  </a:lnTo>
                  <a:lnTo>
                    <a:pt x="165" y="1400"/>
                  </a:lnTo>
                  <a:lnTo>
                    <a:pt x="154" y="1413"/>
                  </a:lnTo>
                  <a:lnTo>
                    <a:pt x="141" y="1425"/>
                  </a:lnTo>
                  <a:lnTo>
                    <a:pt x="125" y="1433"/>
                  </a:lnTo>
                  <a:lnTo>
                    <a:pt x="116" y="1436"/>
                  </a:lnTo>
                  <a:lnTo>
                    <a:pt x="108" y="1438"/>
                  </a:lnTo>
                  <a:lnTo>
                    <a:pt x="99" y="1439"/>
                  </a:lnTo>
                  <a:lnTo>
                    <a:pt x="90" y="1440"/>
                  </a:lnTo>
                  <a:lnTo>
                    <a:pt x="90" y="14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5" name="Freeform 25" descr=" " title=" "/>
            <p:cNvSpPr>
              <a:spLocks/>
            </p:cNvSpPr>
            <p:nvPr/>
          </p:nvSpPr>
          <p:spPr bwMode="auto">
            <a:xfrm>
              <a:off x="5164697" y="2961187"/>
              <a:ext cx="15240" cy="45720"/>
            </a:xfrm>
            <a:custGeom>
              <a:avLst/>
              <a:gdLst>
                <a:gd name="T0" fmla="*/ 90 w 180"/>
                <a:gd name="T1" fmla="*/ 540 h 540"/>
                <a:gd name="T2" fmla="*/ 90 w 180"/>
                <a:gd name="T3" fmla="*/ 540 h 540"/>
                <a:gd name="T4" fmla="*/ 81 w 180"/>
                <a:gd name="T5" fmla="*/ 540 h 540"/>
                <a:gd name="T6" fmla="*/ 71 w 180"/>
                <a:gd name="T7" fmla="*/ 539 h 540"/>
                <a:gd name="T8" fmla="*/ 63 w 180"/>
                <a:gd name="T9" fmla="*/ 536 h 540"/>
                <a:gd name="T10" fmla="*/ 56 w 180"/>
                <a:gd name="T11" fmla="*/ 533 h 540"/>
                <a:gd name="T12" fmla="*/ 40 w 180"/>
                <a:gd name="T13" fmla="*/ 524 h 540"/>
                <a:gd name="T14" fmla="*/ 27 w 180"/>
                <a:gd name="T15" fmla="*/ 514 h 540"/>
                <a:gd name="T16" fmla="*/ 15 w 180"/>
                <a:gd name="T17" fmla="*/ 500 h 540"/>
                <a:gd name="T18" fmla="*/ 7 w 180"/>
                <a:gd name="T19" fmla="*/ 485 h 540"/>
                <a:gd name="T20" fmla="*/ 4 w 180"/>
                <a:gd name="T21" fmla="*/ 477 h 540"/>
                <a:gd name="T22" fmla="*/ 2 w 180"/>
                <a:gd name="T23" fmla="*/ 468 h 540"/>
                <a:gd name="T24" fmla="*/ 1 w 180"/>
                <a:gd name="T25" fmla="*/ 460 h 540"/>
                <a:gd name="T26" fmla="*/ 0 w 180"/>
                <a:gd name="T27" fmla="*/ 450 h 540"/>
                <a:gd name="T28" fmla="*/ 0 w 180"/>
                <a:gd name="T29" fmla="*/ 90 h 540"/>
                <a:gd name="T30" fmla="*/ 0 w 180"/>
                <a:gd name="T31" fmla="*/ 90 h 540"/>
                <a:gd name="T32" fmla="*/ 1 w 180"/>
                <a:gd name="T33" fmla="*/ 80 h 540"/>
                <a:gd name="T34" fmla="*/ 2 w 180"/>
                <a:gd name="T35" fmla="*/ 72 h 540"/>
                <a:gd name="T36" fmla="*/ 4 w 180"/>
                <a:gd name="T37" fmla="*/ 63 h 540"/>
                <a:gd name="T38" fmla="*/ 7 w 180"/>
                <a:gd name="T39" fmla="*/ 55 h 540"/>
                <a:gd name="T40" fmla="*/ 15 w 180"/>
                <a:gd name="T41" fmla="*/ 40 h 540"/>
                <a:gd name="T42" fmla="*/ 27 w 180"/>
                <a:gd name="T43" fmla="*/ 26 h 540"/>
                <a:gd name="T44" fmla="*/ 40 w 180"/>
                <a:gd name="T45" fmla="*/ 16 h 540"/>
                <a:gd name="T46" fmla="*/ 56 w 180"/>
                <a:gd name="T47" fmla="*/ 7 h 540"/>
                <a:gd name="T48" fmla="*/ 63 w 180"/>
                <a:gd name="T49" fmla="*/ 4 h 540"/>
                <a:gd name="T50" fmla="*/ 71 w 180"/>
                <a:gd name="T51" fmla="*/ 1 h 540"/>
                <a:gd name="T52" fmla="*/ 81 w 180"/>
                <a:gd name="T53" fmla="*/ 0 h 540"/>
                <a:gd name="T54" fmla="*/ 90 w 180"/>
                <a:gd name="T55" fmla="*/ 0 h 540"/>
                <a:gd name="T56" fmla="*/ 90 w 180"/>
                <a:gd name="T57" fmla="*/ 0 h 540"/>
                <a:gd name="T58" fmla="*/ 99 w 180"/>
                <a:gd name="T59" fmla="*/ 0 h 540"/>
                <a:gd name="T60" fmla="*/ 109 w 180"/>
                <a:gd name="T61" fmla="*/ 1 h 540"/>
                <a:gd name="T62" fmla="*/ 117 w 180"/>
                <a:gd name="T63" fmla="*/ 4 h 540"/>
                <a:gd name="T64" fmla="*/ 124 w 180"/>
                <a:gd name="T65" fmla="*/ 7 h 540"/>
                <a:gd name="T66" fmla="*/ 140 w 180"/>
                <a:gd name="T67" fmla="*/ 16 h 540"/>
                <a:gd name="T68" fmla="*/ 153 w 180"/>
                <a:gd name="T69" fmla="*/ 26 h 540"/>
                <a:gd name="T70" fmla="*/ 165 w 180"/>
                <a:gd name="T71" fmla="*/ 40 h 540"/>
                <a:gd name="T72" fmla="*/ 173 w 180"/>
                <a:gd name="T73" fmla="*/ 55 h 540"/>
                <a:gd name="T74" fmla="*/ 176 w 180"/>
                <a:gd name="T75" fmla="*/ 63 h 540"/>
                <a:gd name="T76" fmla="*/ 178 w 180"/>
                <a:gd name="T77" fmla="*/ 72 h 540"/>
                <a:gd name="T78" fmla="*/ 179 w 180"/>
                <a:gd name="T79" fmla="*/ 80 h 540"/>
                <a:gd name="T80" fmla="*/ 180 w 180"/>
                <a:gd name="T81" fmla="*/ 90 h 540"/>
                <a:gd name="T82" fmla="*/ 180 w 180"/>
                <a:gd name="T83" fmla="*/ 450 h 540"/>
                <a:gd name="T84" fmla="*/ 180 w 180"/>
                <a:gd name="T85" fmla="*/ 450 h 540"/>
                <a:gd name="T86" fmla="*/ 179 w 180"/>
                <a:gd name="T87" fmla="*/ 460 h 540"/>
                <a:gd name="T88" fmla="*/ 178 w 180"/>
                <a:gd name="T89" fmla="*/ 468 h 540"/>
                <a:gd name="T90" fmla="*/ 176 w 180"/>
                <a:gd name="T91" fmla="*/ 477 h 540"/>
                <a:gd name="T92" fmla="*/ 173 w 180"/>
                <a:gd name="T93" fmla="*/ 485 h 540"/>
                <a:gd name="T94" fmla="*/ 165 w 180"/>
                <a:gd name="T95" fmla="*/ 500 h 540"/>
                <a:gd name="T96" fmla="*/ 153 w 180"/>
                <a:gd name="T97" fmla="*/ 514 h 540"/>
                <a:gd name="T98" fmla="*/ 140 w 180"/>
                <a:gd name="T99" fmla="*/ 524 h 540"/>
                <a:gd name="T100" fmla="*/ 124 w 180"/>
                <a:gd name="T101" fmla="*/ 533 h 540"/>
                <a:gd name="T102" fmla="*/ 117 w 180"/>
                <a:gd name="T103" fmla="*/ 536 h 540"/>
                <a:gd name="T104" fmla="*/ 109 w 180"/>
                <a:gd name="T105" fmla="*/ 539 h 540"/>
                <a:gd name="T106" fmla="*/ 99 w 180"/>
                <a:gd name="T107" fmla="*/ 540 h 540"/>
                <a:gd name="T108" fmla="*/ 90 w 180"/>
                <a:gd name="T109" fmla="*/ 540 h 540"/>
                <a:gd name="T110" fmla="*/ 90 w 180"/>
                <a:gd name="T11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540">
                  <a:moveTo>
                    <a:pt x="90" y="540"/>
                  </a:moveTo>
                  <a:lnTo>
                    <a:pt x="90" y="540"/>
                  </a:lnTo>
                  <a:lnTo>
                    <a:pt x="81" y="540"/>
                  </a:lnTo>
                  <a:lnTo>
                    <a:pt x="71" y="539"/>
                  </a:lnTo>
                  <a:lnTo>
                    <a:pt x="63" y="536"/>
                  </a:lnTo>
                  <a:lnTo>
                    <a:pt x="56" y="533"/>
                  </a:lnTo>
                  <a:lnTo>
                    <a:pt x="40" y="524"/>
                  </a:lnTo>
                  <a:lnTo>
                    <a:pt x="27" y="514"/>
                  </a:lnTo>
                  <a:lnTo>
                    <a:pt x="15" y="500"/>
                  </a:lnTo>
                  <a:lnTo>
                    <a:pt x="7" y="485"/>
                  </a:lnTo>
                  <a:lnTo>
                    <a:pt x="4" y="477"/>
                  </a:lnTo>
                  <a:lnTo>
                    <a:pt x="2" y="468"/>
                  </a:lnTo>
                  <a:lnTo>
                    <a:pt x="1" y="460"/>
                  </a:lnTo>
                  <a:lnTo>
                    <a:pt x="0" y="45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1" y="80"/>
                  </a:lnTo>
                  <a:lnTo>
                    <a:pt x="2" y="72"/>
                  </a:lnTo>
                  <a:lnTo>
                    <a:pt x="4" y="63"/>
                  </a:lnTo>
                  <a:lnTo>
                    <a:pt x="7" y="55"/>
                  </a:lnTo>
                  <a:lnTo>
                    <a:pt x="15" y="40"/>
                  </a:lnTo>
                  <a:lnTo>
                    <a:pt x="27" y="26"/>
                  </a:lnTo>
                  <a:lnTo>
                    <a:pt x="40" y="16"/>
                  </a:lnTo>
                  <a:lnTo>
                    <a:pt x="56" y="7"/>
                  </a:lnTo>
                  <a:lnTo>
                    <a:pt x="63" y="4"/>
                  </a:lnTo>
                  <a:lnTo>
                    <a:pt x="71" y="1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9" y="0"/>
                  </a:lnTo>
                  <a:lnTo>
                    <a:pt x="109" y="1"/>
                  </a:lnTo>
                  <a:lnTo>
                    <a:pt x="117" y="4"/>
                  </a:lnTo>
                  <a:lnTo>
                    <a:pt x="124" y="7"/>
                  </a:lnTo>
                  <a:lnTo>
                    <a:pt x="140" y="16"/>
                  </a:lnTo>
                  <a:lnTo>
                    <a:pt x="153" y="26"/>
                  </a:lnTo>
                  <a:lnTo>
                    <a:pt x="165" y="40"/>
                  </a:lnTo>
                  <a:lnTo>
                    <a:pt x="173" y="55"/>
                  </a:lnTo>
                  <a:lnTo>
                    <a:pt x="176" y="63"/>
                  </a:lnTo>
                  <a:lnTo>
                    <a:pt x="178" y="72"/>
                  </a:lnTo>
                  <a:lnTo>
                    <a:pt x="179" y="80"/>
                  </a:lnTo>
                  <a:lnTo>
                    <a:pt x="180" y="90"/>
                  </a:lnTo>
                  <a:lnTo>
                    <a:pt x="180" y="450"/>
                  </a:lnTo>
                  <a:lnTo>
                    <a:pt x="180" y="450"/>
                  </a:lnTo>
                  <a:lnTo>
                    <a:pt x="179" y="460"/>
                  </a:lnTo>
                  <a:lnTo>
                    <a:pt x="178" y="468"/>
                  </a:lnTo>
                  <a:lnTo>
                    <a:pt x="176" y="477"/>
                  </a:lnTo>
                  <a:lnTo>
                    <a:pt x="173" y="485"/>
                  </a:lnTo>
                  <a:lnTo>
                    <a:pt x="165" y="500"/>
                  </a:lnTo>
                  <a:lnTo>
                    <a:pt x="153" y="514"/>
                  </a:lnTo>
                  <a:lnTo>
                    <a:pt x="140" y="524"/>
                  </a:lnTo>
                  <a:lnTo>
                    <a:pt x="124" y="533"/>
                  </a:lnTo>
                  <a:lnTo>
                    <a:pt x="117" y="536"/>
                  </a:lnTo>
                  <a:lnTo>
                    <a:pt x="109" y="539"/>
                  </a:lnTo>
                  <a:lnTo>
                    <a:pt x="99" y="540"/>
                  </a:lnTo>
                  <a:lnTo>
                    <a:pt x="90" y="540"/>
                  </a:lnTo>
                  <a:lnTo>
                    <a:pt x="90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6" name="Freeform 26" descr=" " title=" "/>
            <p:cNvSpPr>
              <a:spLocks noEditPoints="1"/>
            </p:cNvSpPr>
            <p:nvPr/>
          </p:nvSpPr>
          <p:spPr bwMode="auto">
            <a:xfrm>
              <a:off x="5218037" y="3067867"/>
              <a:ext cx="60960" cy="45720"/>
            </a:xfrm>
            <a:custGeom>
              <a:avLst/>
              <a:gdLst>
                <a:gd name="T0" fmla="*/ 630 w 720"/>
                <a:gd name="T1" fmla="*/ 540 h 540"/>
                <a:gd name="T2" fmla="*/ 90 w 720"/>
                <a:gd name="T3" fmla="*/ 540 h 540"/>
                <a:gd name="T4" fmla="*/ 90 w 720"/>
                <a:gd name="T5" fmla="*/ 540 h 540"/>
                <a:gd name="T6" fmla="*/ 80 w 720"/>
                <a:gd name="T7" fmla="*/ 540 h 540"/>
                <a:gd name="T8" fmla="*/ 72 w 720"/>
                <a:gd name="T9" fmla="*/ 538 h 540"/>
                <a:gd name="T10" fmla="*/ 63 w 720"/>
                <a:gd name="T11" fmla="*/ 537 h 540"/>
                <a:gd name="T12" fmla="*/ 55 w 720"/>
                <a:gd name="T13" fmla="*/ 532 h 540"/>
                <a:gd name="T14" fmla="*/ 40 w 720"/>
                <a:gd name="T15" fmla="*/ 525 h 540"/>
                <a:gd name="T16" fmla="*/ 26 w 720"/>
                <a:gd name="T17" fmla="*/ 514 h 540"/>
                <a:gd name="T18" fmla="*/ 16 w 720"/>
                <a:gd name="T19" fmla="*/ 501 h 540"/>
                <a:gd name="T20" fmla="*/ 7 w 720"/>
                <a:gd name="T21" fmla="*/ 485 h 540"/>
                <a:gd name="T22" fmla="*/ 4 w 720"/>
                <a:gd name="T23" fmla="*/ 476 h 540"/>
                <a:gd name="T24" fmla="*/ 1 w 720"/>
                <a:gd name="T25" fmla="*/ 468 h 540"/>
                <a:gd name="T26" fmla="*/ 0 w 720"/>
                <a:gd name="T27" fmla="*/ 459 h 540"/>
                <a:gd name="T28" fmla="*/ 0 w 720"/>
                <a:gd name="T29" fmla="*/ 450 h 540"/>
                <a:gd name="T30" fmla="*/ 0 w 720"/>
                <a:gd name="T31" fmla="*/ 90 h 540"/>
                <a:gd name="T32" fmla="*/ 0 w 720"/>
                <a:gd name="T33" fmla="*/ 90 h 540"/>
                <a:gd name="T34" fmla="*/ 0 w 720"/>
                <a:gd name="T35" fmla="*/ 81 h 540"/>
                <a:gd name="T36" fmla="*/ 1 w 720"/>
                <a:gd name="T37" fmla="*/ 71 h 540"/>
                <a:gd name="T38" fmla="*/ 4 w 720"/>
                <a:gd name="T39" fmla="*/ 63 h 540"/>
                <a:gd name="T40" fmla="*/ 7 w 720"/>
                <a:gd name="T41" fmla="*/ 56 h 540"/>
                <a:gd name="T42" fmla="*/ 16 w 720"/>
                <a:gd name="T43" fmla="*/ 40 h 540"/>
                <a:gd name="T44" fmla="*/ 26 w 720"/>
                <a:gd name="T45" fmla="*/ 27 h 540"/>
                <a:gd name="T46" fmla="*/ 40 w 720"/>
                <a:gd name="T47" fmla="*/ 15 h 540"/>
                <a:gd name="T48" fmla="*/ 55 w 720"/>
                <a:gd name="T49" fmla="*/ 7 h 540"/>
                <a:gd name="T50" fmla="*/ 63 w 720"/>
                <a:gd name="T51" fmla="*/ 4 h 540"/>
                <a:gd name="T52" fmla="*/ 72 w 720"/>
                <a:gd name="T53" fmla="*/ 2 h 540"/>
                <a:gd name="T54" fmla="*/ 80 w 720"/>
                <a:gd name="T55" fmla="*/ 1 h 540"/>
                <a:gd name="T56" fmla="*/ 90 w 720"/>
                <a:gd name="T57" fmla="*/ 0 h 540"/>
                <a:gd name="T58" fmla="*/ 630 w 720"/>
                <a:gd name="T59" fmla="*/ 0 h 540"/>
                <a:gd name="T60" fmla="*/ 630 w 720"/>
                <a:gd name="T61" fmla="*/ 0 h 540"/>
                <a:gd name="T62" fmla="*/ 639 w 720"/>
                <a:gd name="T63" fmla="*/ 1 h 540"/>
                <a:gd name="T64" fmla="*/ 648 w 720"/>
                <a:gd name="T65" fmla="*/ 2 h 540"/>
                <a:gd name="T66" fmla="*/ 656 w 720"/>
                <a:gd name="T67" fmla="*/ 4 h 540"/>
                <a:gd name="T68" fmla="*/ 665 w 720"/>
                <a:gd name="T69" fmla="*/ 7 h 540"/>
                <a:gd name="T70" fmla="*/ 681 w 720"/>
                <a:gd name="T71" fmla="*/ 15 h 540"/>
                <a:gd name="T72" fmla="*/ 694 w 720"/>
                <a:gd name="T73" fmla="*/ 27 h 540"/>
                <a:gd name="T74" fmla="*/ 705 w 720"/>
                <a:gd name="T75" fmla="*/ 40 h 540"/>
                <a:gd name="T76" fmla="*/ 712 w 720"/>
                <a:gd name="T77" fmla="*/ 56 h 540"/>
                <a:gd name="T78" fmla="*/ 715 w 720"/>
                <a:gd name="T79" fmla="*/ 63 h 540"/>
                <a:gd name="T80" fmla="*/ 718 w 720"/>
                <a:gd name="T81" fmla="*/ 71 h 540"/>
                <a:gd name="T82" fmla="*/ 720 w 720"/>
                <a:gd name="T83" fmla="*/ 81 h 540"/>
                <a:gd name="T84" fmla="*/ 720 w 720"/>
                <a:gd name="T85" fmla="*/ 90 h 540"/>
                <a:gd name="T86" fmla="*/ 720 w 720"/>
                <a:gd name="T87" fmla="*/ 450 h 540"/>
                <a:gd name="T88" fmla="*/ 720 w 720"/>
                <a:gd name="T89" fmla="*/ 450 h 540"/>
                <a:gd name="T90" fmla="*/ 720 w 720"/>
                <a:gd name="T91" fmla="*/ 459 h 540"/>
                <a:gd name="T92" fmla="*/ 718 w 720"/>
                <a:gd name="T93" fmla="*/ 468 h 540"/>
                <a:gd name="T94" fmla="*/ 715 w 720"/>
                <a:gd name="T95" fmla="*/ 476 h 540"/>
                <a:gd name="T96" fmla="*/ 712 w 720"/>
                <a:gd name="T97" fmla="*/ 485 h 540"/>
                <a:gd name="T98" fmla="*/ 705 w 720"/>
                <a:gd name="T99" fmla="*/ 501 h 540"/>
                <a:gd name="T100" fmla="*/ 694 w 720"/>
                <a:gd name="T101" fmla="*/ 514 h 540"/>
                <a:gd name="T102" fmla="*/ 681 w 720"/>
                <a:gd name="T103" fmla="*/ 525 h 540"/>
                <a:gd name="T104" fmla="*/ 665 w 720"/>
                <a:gd name="T105" fmla="*/ 532 h 540"/>
                <a:gd name="T106" fmla="*/ 656 w 720"/>
                <a:gd name="T107" fmla="*/ 537 h 540"/>
                <a:gd name="T108" fmla="*/ 648 w 720"/>
                <a:gd name="T109" fmla="*/ 538 h 540"/>
                <a:gd name="T110" fmla="*/ 639 w 720"/>
                <a:gd name="T111" fmla="*/ 540 h 540"/>
                <a:gd name="T112" fmla="*/ 630 w 720"/>
                <a:gd name="T113" fmla="*/ 540 h 540"/>
                <a:gd name="T114" fmla="*/ 630 w 720"/>
                <a:gd name="T115" fmla="*/ 540 h 540"/>
                <a:gd name="T116" fmla="*/ 180 w 720"/>
                <a:gd name="T117" fmla="*/ 360 h 540"/>
                <a:gd name="T118" fmla="*/ 540 w 720"/>
                <a:gd name="T119" fmla="*/ 360 h 540"/>
                <a:gd name="T120" fmla="*/ 540 w 720"/>
                <a:gd name="T121" fmla="*/ 180 h 540"/>
                <a:gd name="T122" fmla="*/ 180 w 720"/>
                <a:gd name="T123" fmla="*/ 180 h 540"/>
                <a:gd name="T124" fmla="*/ 180 w 720"/>
                <a:gd name="T125" fmla="*/ 36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0" h="540">
                  <a:moveTo>
                    <a:pt x="630" y="540"/>
                  </a:moveTo>
                  <a:lnTo>
                    <a:pt x="90" y="540"/>
                  </a:lnTo>
                  <a:lnTo>
                    <a:pt x="90" y="540"/>
                  </a:lnTo>
                  <a:lnTo>
                    <a:pt x="80" y="540"/>
                  </a:lnTo>
                  <a:lnTo>
                    <a:pt x="72" y="538"/>
                  </a:lnTo>
                  <a:lnTo>
                    <a:pt x="63" y="537"/>
                  </a:lnTo>
                  <a:lnTo>
                    <a:pt x="55" y="532"/>
                  </a:lnTo>
                  <a:lnTo>
                    <a:pt x="40" y="525"/>
                  </a:lnTo>
                  <a:lnTo>
                    <a:pt x="26" y="514"/>
                  </a:lnTo>
                  <a:lnTo>
                    <a:pt x="16" y="501"/>
                  </a:lnTo>
                  <a:lnTo>
                    <a:pt x="7" y="485"/>
                  </a:lnTo>
                  <a:lnTo>
                    <a:pt x="4" y="476"/>
                  </a:lnTo>
                  <a:lnTo>
                    <a:pt x="1" y="468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81"/>
                  </a:lnTo>
                  <a:lnTo>
                    <a:pt x="1" y="71"/>
                  </a:lnTo>
                  <a:lnTo>
                    <a:pt x="4" y="63"/>
                  </a:lnTo>
                  <a:lnTo>
                    <a:pt x="7" y="56"/>
                  </a:lnTo>
                  <a:lnTo>
                    <a:pt x="16" y="40"/>
                  </a:lnTo>
                  <a:lnTo>
                    <a:pt x="26" y="27"/>
                  </a:lnTo>
                  <a:lnTo>
                    <a:pt x="40" y="15"/>
                  </a:lnTo>
                  <a:lnTo>
                    <a:pt x="55" y="7"/>
                  </a:lnTo>
                  <a:lnTo>
                    <a:pt x="63" y="4"/>
                  </a:lnTo>
                  <a:lnTo>
                    <a:pt x="72" y="2"/>
                  </a:lnTo>
                  <a:lnTo>
                    <a:pt x="80" y="1"/>
                  </a:lnTo>
                  <a:lnTo>
                    <a:pt x="90" y="0"/>
                  </a:lnTo>
                  <a:lnTo>
                    <a:pt x="630" y="0"/>
                  </a:lnTo>
                  <a:lnTo>
                    <a:pt x="630" y="0"/>
                  </a:lnTo>
                  <a:lnTo>
                    <a:pt x="639" y="1"/>
                  </a:lnTo>
                  <a:lnTo>
                    <a:pt x="648" y="2"/>
                  </a:lnTo>
                  <a:lnTo>
                    <a:pt x="656" y="4"/>
                  </a:lnTo>
                  <a:lnTo>
                    <a:pt x="665" y="7"/>
                  </a:lnTo>
                  <a:lnTo>
                    <a:pt x="681" y="15"/>
                  </a:lnTo>
                  <a:lnTo>
                    <a:pt x="694" y="27"/>
                  </a:lnTo>
                  <a:lnTo>
                    <a:pt x="705" y="40"/>
                  </a:lnTo>
                  <a:lnTo>
                    <a:pt x="712" y="56"/>
                  </a:lnTo>
                  <a:lnTo>
                    <a:pt x="715" y="63"/>
                  </a:lnTo>
                  <a:lnTo>
                    <a:pt x="718" y="71"/>
                  </a:lnTo>
                  <a:lnTo>
                    <a:pt x="720" y="81"/>
                  </a:lnTo>
                  <a:lnTo>
                    <a:pt x="720" y="90"/>
                  </a:lnTo>
                  <a:lnTo>
                    <a:pt x="720" y="450"/>
                  </a:lnTo>
                  <a:lnTo>
                    <a:pt x="720" y="450"/>
                  </a:lnTo>
                  <a:lnTo>
                    <a:pt x="720" y="459"/>
                  </a:lnTo>
                  <a:lnTo>
                    <a:pt x="718" y="468"/>
                  </a:lnTo>
                  <a:lnTo>
                    <a:pt x="715" y="476"/>
                  </a:lnTo>
                  <a:lnTo>
                    <a:pt x="712" y="485"/>
                  </a:lnTo>
                  <a:lnTo>
                    <a:pt x="705" y="501"/>
                  </a:lnTo>
                  <a:lnTo>
                    <a:pt x="694" y="514"/>
                  </a:lnTo>
                  <a:lnTo>
                    <a:pt x="681" y="525"/>
                  </a:lnTo>
                  <a:lnTo>
                    <a:pt x="665" y="532"/>
                  </a:lnTo>
                  <a:lnTo>
                    <a:pt x="656" y="537"/>
                  </a:lnTo>
                  <a:lnTo>
                    <a:pt x="648" y="538"/>
                  </a:lnTo>
                  <a:lnTo>
                    <a:pt x="639" y="540"/>
                  </a:lnTo>
                  <a:lnTo>
                    <a:pt x="630" y="540"/>
                  </a:lnTo>
                  <a:lnTo>
                    <a:pt x="630" y="540"/>
                  </a:lnTo>
                  <a:close/>
                  <a:moveTo>
                    <a:pt x="180" y="360"/>
                  </a:moveTo>
                  <a:lnTo>
                    <a:pt x="540" y="360"/>
                  </a:lnTo>
                  <a:lnTo>
                    <a:pt x="540" y="180"/>
                  </a:lnTo>
                  <a:lnTo>
                    <a:pt x="180" y="180"/>
                  </a:lnTo>
                  <a:lnTo>
                    <a:pt x="180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7" name="Freeform 27" descr=" " title=" "/>
            <p:cNvSpPr>
              <a:spLocks noEditPoints="1"/>
            </p:cNvSpPr>
            <p:nvPr/>
          </p:nvSpPr>
          <p:spPr bwMode="auto">
            <a:xfrm>
              <a:off x="5141837" y="2991667"/>
              <a:ext cx="60960" cy="45720"/>
            </a:xfrm>
            <a:custGeom>
              <a:avLst/>
              <a:gdLst>
                <a:gd name="T0" fmla="*/ 630 w 720"/>
                <a:gd name="T1" fmla="*/ 540 h 540"/>
                <a:gd name="T2" fmla="*/ 90 w 720"/>
                <a:gd name="T3" fmla="*/ 540 h 540"/>
                <a:gd name="T4" fmla="*/ 90 w 720"/>
                <a:gd name="T5" fmla="*/ 540 h 540"/>
                <a:gd name="T6" fmla="*/ 81 w 720"/>
                <a:gd name="T7" fmla="*/ 539 h 540"/>
                <a:gd name="T8" fmla="*/ 71 w 720"/>
                <a:gd name="T9" fmla="*/ 538 h 540"/>
                <a:gd name="T10" fmla="*/ 63 w 720"/>
                <a:gd name="T11" fmla="*/ 536 h 540"/>
                <a:gd name="T12" fmla="*/ 56 w 720"/>
                <a:gd name="T13" fmla="*/ 533 h 540"/>
                <a:gd name="T14" fmla="*/ 40 w 720"/>
                <a:gd name="T15" fmla="*/ 525 h 540"/>
                <a:gd name="T16" fmla="*/ 27 w 720"/>
                <a:gd name="T17" fmla="*/ 513 h 540"/>
                <a:gd name="T18" fmla="*/ 15 w 720"/>
                <a:gd name="T19" fmla="*/ 500 h 540"/>
                <a:gd name="T20" fmla="*/ 7 w 720"/>
                <a:gd name="T21" fmla="*/ 484 h 540"/>
                <a:gd name="T22" fmla="*/ 4 w 720"/>
                <a:gd name="T23" fmla="*/ 477 h 540"/>
                <a:gd name="T24" fmla="*/ 2 w 720"/>
                <a:gd name="T25" fmla="*/ 469 h 540"/>
                <a:gd name="T26" fmla="*/ 1 w 720"/>
                <a:gd name="T27" fmla="*/ 459 h 540"/>
                <a:gd name="T28" fmla="*/ 0 w 720"/>
                <a:gd name="T29" fmla="*/ 450 h 540"/>
                <a:gd name="T30" fmla="*/ 0 w 720"/>
                <a:gd name="T31" fmla="*/ 90 h 540"/>
                <a:gd name="T32" fmla="*/ 0 w 720"/>
                <a:gd name="T33" fmla="*/ 90 h 540"/>
                <a:gd name="T34" fmla="*/ 1 w 720"/>
                <a:gd name="T35" fmla="*/ 81 h 540"/>
                <a:gd name="T36" fmla="*/ 2 w 720"/>
                <a:gd name="T37" fmla="*/ 72 h 540"/>
                <a:gd name="T38" fmla="*/ 4 w 720"/>
                <a:gd name="T39" fmla="*/ 64 h 540"/>
                <a:gd name="T40" fmla="*/ 7 w 720"/>
                <a:gd name="T41" fmla="*/ 55 h 540"/>
                <a:gd name="T42" fmla="*/ 15 w 720"/>
                <a:gd name="T43" fmla="*/ 39 h 540"/>
                <a:gd name="T44" fmla="*/ 27 w 720"/>
                <a:gd name="T45" fmla="*/ 26 h 540"/>
                <a:gd name="T46" fmla="*/ 40 w 720"/>
                <a:gd name="T47" fmla="*/ 15 h 540"/>
                <a:gd name="T48" fmla="*/ 56 w 720"/>
                <a:gd name="T49" fmla="*/ 8 h 540"/>
                <a:gd name="T50" fmla="*/ 63 w 720"/>
                <a:gd name="T51" fmla="*/ 5 h 540"/>
                <a:gd name="T52" fmla="*/ 71 w 720"/>
                <a:gd name="T53" fmla="*/ 2 h 540"/>
                <a:gd name="T54" fmla="*/ 81 w 720"/>
                <a:gd name="T55" fmla="*/ 0 h 540"/>
                <a:gd name="T56" fmla="*/ 90 w 720"/>
                <a:gd name="T57" fmla="*/ 0 h 540"/>
                <a:gd name="T58" fmla="*/ 630 w 720"/>
                <a:gd name="T59" fmla="*/ 0 h 540"/>
                <a:gd name="T60" fmla="*/ 630 w 720"/>
                <a:gd name="T61" fmla="*/ 0 h 540"/>
                <a:gd name="T62" fmla="*/ 639 w 720"/>
                <a:gd name="T63" fmla="*/ 0 h 540"/>
                <a:gd name="T64" fmla="*/ 649 w 720"/>
                <a:gd name="T65" fmla="*/ 2 h 540"/>
                <a:gd name="T66" fmla="*/ 657 w 720"/>
                <a:gd name="T67" fmla="*/ 5 h 540"/>
                <a:gd name="T68" fmla="*/ 664 w 720"/>
                <a:gd name="T69" fmla="*/ 8 h 540"/>
                <a:gd name="T70" fmla="*/ 680 w 720"/>
                <a:gd name="T71" fmla="*/ 15 h 540"/>
                <a:gd name="T72" fmla="*/ 693 w 720"/>
                <a:gd name="T73" fmla="*/ 26 h 540"/>
                <a:gd name="T74" fmla="*/ 705 w 720"/>
                <a:gd name="T75" fmla="*/ 39 h 540"/>
                <a:gd name="T76" fmla="*/ 713 w 720"/>
                <a:gd name="T77" fmla="*/ 55 h 540"/>
                <a:gd name="T78" fmla="*/ 716 w 720"/>
                <a:gd name="T79" fmla="*/ 64 h 540"/>
                <a:gd name="T80" fmla="*/ 718 w 720"/>
                <a:gd name="T81" fmla="*/ 72 h 540"/>
                <a:gd name="T82" fmla="*/ 719 w 720"/>
                <a:gd name="T83" fmla="*/ 81 h 540"/>
                <a:gd name="T84" fmla="*/ 720 w 720"/>
                <a:gd name="T85" fmla="*/ 90 h 540"/>
                <a:gd name="T86" fmla="*/ 720 w 720"/>
                <a:gd name="T87" fmla="*/ 450 h 540"/>
                <a:gd name="T88" fmla="*/ 720 w 720"/>
                <a:gd name="T89" fmla="*/ 450 h 540"/>
                <a:gd name="T90" fmla="*/ 719 w 720"/>
                <a:gd name="T91" fmla="*/ 459 h 540"/>
                <a:gd name="T92" fmla="*/ 718 w 720"/>
                <a:gd name="T93" fmla="*/ 469 h 540"/>
                <a:gd name="T94" fmla="*/ 716 w 720"/>
                <a:gd name="T95" fmla="*/ 477 h 540"/>
                <a:gd name="T96" fmla="*/ 713 w 720"/>
                <a:gd name="T97" fmla="*/ 484 h 540"/>
                <a:gd name="T98" fmla="*/ 705 w 720"/>
                <a:gd name="T99" fmla="*/ 500 h 540"/>
                <a:gd name="T100" fmla="*/ 693 w 720"/>
                <a:gd name="T101" fmla="*/ 513 h 540"/>
                <a:gd name="T102" fmla="*/ 680 w 720"/>
                <a:gd name="T103" fmla="*/ 525 h 540"/>
                <a:gd name="T104" fmla="*/ 664 w 720"/>
                <a:gd name="T105" fmla="*/ 533 h 540"/>
                <a:gd name="T106" fmla="*/ 657 w 720"/>
                <a:gd name="T107" fmla="*/ 536 h 540"/>
                <a:gd name="T108" fmla="*/ 649 w 720"/>
                <a:gd name="T109" fmla="*/ 538 h 540"/>
                <a:gd name="T110" fmla="*/ 639 w 720"/>
                <a:gd name="T111" fmla="*/ 539 h 540"/>
                <a:gd name="T112" fmla="*/ 630 w 720"/>
                <a:gd name="T113" fmla="*/ 540 h 540"/>
                <a:gd name="T114" fmla="*/ 630 w 720"/>
                <a:gd name="T115" fmla="*/ 540 h 540"/>
                <a:gd name="T116" fmla="*/ 180 w 720"/>
                <a:gd name="T117" fmla="*/ 360 h 540"/>
                <a:gd name="T118" fmla="*/ 540 w 720"/>
                <a:gd name="T119" fmla="*/ 360 h 540"/>
                <a:gd name="T120" fmla="*/ 540 w 720"/>
                <a:gd name="T121" fmla="*/ 180 h 540"/>
                <a:gd name="T122" fmla="*/ 180 w 720"/>
                <a:gd name="T123" fmla="*/ 180 h 540"/>
                <a:gd name="T124" fmla="*/ 180 w 720"/>
                <a:gd name="T125" fmla="*/ 36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0" h="540">
                  <a:moveTo>
                    <a:pt x="630" y="540"/>
                  </a:moveTo>
                  <a:lnTo>
                    <a:pt x="90" y="540"/>
                  </a:lnTo>
                  <a:lnTo>
                    <a:pt x="90" y="540"/>
                  </a:lnTo>
                  <a:lnTo>
                    <a:pt x="81" y="539"/>
                  </a:lnTo>
                  <a:lnTo>
                    <a:pt x="71" y="538"/>
                  </a:lnTo>
                  <a:lnTo>
                    <a:pt x="63" y="536"/>
                  </a:lnTo>
                  <a:lnTo>
                    <a:pt x="56" y="533"/>
                  </a:lnTo>
                  <a:lnTo>
                    <a:pt x="40" y="525"/>
                  </a:lnTo>
                  <a:lnTo>
                    <a:pt x="27" y="513"/>
                  </a:lnTo>
                  <a:lnTo>
                    <a:pt x="15" y="500"/>
                  </a:lnTo>
                  <a:lnTo>
                    <a:pt x="7" y="484"/>
                  </a:lnTo>
                  <a:lnTo>
                    <a:pt x="4" y="477"/>
                  </a:lnTo>
                  <a:lnTo>
                    <a:pt x="2" y="469"/>
                  </a:lnTo>
                  <a:lnTo>
                    <a:pt x="1" y="459"/>
                  </a:lnTo>
                  <a:lnTo>
                    <a:pt x="0" y="45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1" y="81"/>
                  </a:lnTo>
                  <a:lnTo>
                    <a:pt x="2" y="72"/>
                  </a:lnTo>
                  <a:lnTo>
                    <a:pt x="4" y="64"/>
                  </a:lnTo>
                  <a:lnTo>
                    <a:pt x="7" y="55"/>
                  </a:lnTo>
                  <a:lnTo>
                    <a:pt x="15" y="39"/>
                  </a:lnTo>
                  <a:lnTo>
                    <a:pt x="27" y="26"/>
                  </a:lnTo>
                  <a:lnTo>
                    <a:pt x="40" y="15"/>
                  </a:lnTo>
                  <a:lnTo>
                    <a:pt x="56" y="8"/>
                  </a:lnTo>
                  <a:lnTo>
                    <a:pt x="63" y="5"/>
                  </a:lnTo>
                  <a:lnTo>
                    <a:pt x="71" y="2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630" y="0"/>
                  </a:lnTo>
                  <a:lnTo>
                    <a:pt x="630" y="0"/>
                  </a:lnTo>
                  <a:lnTo>
                    <a:pt x="639" y="0"/>
                  </a:lnTo>
                  <a:lnTo>
                    <a:pt x="649" y="2"/>
                  </a:lnTo>
                  <a:lnTo>
                    <a:pt x="657" y="5"/>
                  </a:lnTo>
                  <a:lnTo>
                    <a:pt x="664" y="8"/>
                  </a:lnTo>
                  <a:lnTo>
                    <a:pt x="680" y="15"/>
                  </a:lnTo>
                  <a:lnTo>
                    <a:pt x="693" y="26"/>
                  </a:lnTo>
                  <a:lnTo>
                    <a:pt x="705" y="39"/>
                  </a:lnTo>
                  <a:lnTo>
                    <a:pt x="713" y="55"/>
                  </a:lnTo>
                  <a:lnTo>
                    <a:pt x="716" y="64"/>
                  </a:lnTo>
                  <a:lnTo>
                    <a:pt x="718" y="72"/>
                  </a:lnTo>
                  <a:lnTo>
                    <a:pt x="719" y="81"/>
                  </a:lnTo>
                  <a:lnTo>
                    <a:pt x="720" y="90"/>
                  </a:lnTo>
                  <a:lnTo>
                    <a:pt x="720" y="450"/>
                  </a:lnTo>
                  <a:lnTo>
                    <a:pt x="720" y="450"/>
                  </a:lnTo>
                  <a:lnTo>
                    <a:pt x="719" y="459"/>
                  </a:lnTo>
                  <a:lnTo>
                    <a:pt x="718" y="469"/>
                  </a:lnTo>
                  <a:lnTo>
                    <a:pt x="716" y="477"/>
                  </a:lnTo>
                  <a:lnTo>
                    <a:pt x="713" y="484"/>
                  </a:lnTo>
                  <a:lnTo>
                    <a:pt x="705" y="500"/>
                  </a:lnTo>
                  <a:lnTo>
                    <a:pt x="693" y="513"/>
                  </a:lnTo>
                  <a:lnTo>
                    <a:pt x="680" y="525"/>
                  </a:lnTo>
                  <a:lnTo>
                    <a:pt x="664" y="533"/>
                  </a:lnTo>
                  <a:lnTo>
                    <a:pt x="657" y="536"/>
                  </a:lnTo>
                  <a:lnTo>
                    <a:pt x="649" y="538"/>
                  </a:lnTo>
                  <a:lnTo>
                    <a:pt x="639" y="539"/>
                  </a:lnTo>
                  <a:lnTo>
                    <a:pt x="630" y="540"/>
                  </a:lnTo>
                  <a:lnTo>
                    <a:pt x="630" y="540"/>
                  </a:lnTo>
                  <a:close/>
                  <a:moveTo>
                    <a:pt x="180" y="360"/>
                  </a:moveTo>
                  <a:lnTo>
                    <a:pt x="540" y="360"/>
                  </a:lnTo>
                  <a:lnTo>
                    <a:pt x="540" y="180"/>
                  </a:lnTo>
                  <a:lnTo>
                    <a:pt x="180" y="180"/>
                  </a:lnTo>
                  <a:lnTo>
                    <a:pt x="180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8" name="Freeform 28" descr=" " title=" "/>
            <p:cNvSpPr>
              <a:spLocks noEditPoints="1"/>
            </p:cNvSpPr>
            <p:nvPr/>
          </p:nvSpPr>
          <p:spPr bwMode="auto">
            <a:xfrm>
              <a:off x="5065637" y="3037387"/>
              <a:ext cx="60960" cy="45720"/>
            </a:xfrm>
            <a:custGeom>
              <a:avLst/>
              <a:gdLst>
                <a:gd name="T0" fmla="*/ 630 w 720"/>
                <a:gd name="T1" fmla="*/ 540 h 540"/>
                <a:gd name="T2" fmla="*/ 90 w 720"/>
                <a:gd name="T3" fmla="*/ 540 h 540"/>
                <a:gd name="T4" fmla="*/ 90 w 720"/>
                <a:gd name="T5" fmla="*/ 540 h 540"/>
                <a:gd name="T6" fmla="*/ 81 w 720"/>
                <a:gd name="T7" fmla="*/ 539 h 540"/>
                <a:gd name="T8" fmla="*/ 72 w 720"/>
                <a:gd name="T9" fmla="*/ 538 h 540"/>
                <a:gd name="T10" fmla="*/ 64 w 720"/>
                <a:gd name="T11" fmla="*/ 536 h 540"/>
                <a:gd name="T12" fmla="*/ 55 w 720"/>
                <a:gd name="T13" fmla="*/ 533 h 540"/>
                <a:gd name="T14" fmla="*/ 39 w 720"/>
                <a:gd name="T15" fmla="*/ 525 h 540"/>
                <a:gd name="T16" fmla="*/ 26 w 720"/>
                <a:gd name="T17" fmla="*/ 513 h 540"/>
                <a:gd name="T18" fmla="*/ 15 w 720"/>
                <a:gd name="T19" fmla="*/ 500 h 540"/>
                <a:gd name="T20" fmla="*/ 8 w 720"/>
                <a:gd name="T21" fmla="*/ 484 h 540"/>
                <a:gd name="T22" fmla="*/ 5 w 720"/>
                <a:gd name="T23" fmla="*/ 477 h 540"/>
                <a:gd name="T24" fmla="*/ 2 w 720"/>
                <a:gd name="T25" fmla="*/ 469 h 540"/>
                <a:gd name="T26" fmla="*/ 0 w 720"/>
                <a:gd name="T27" fmla="*/ 459 h 540"/>
                <a:gd name="T28" fmla="*/ 0 w 720"/>
                <a:gd name="T29" fmla="*/ 450 h 540"/>
                <a:gd name="T30" fmla="*/ 0 w 720"/>
                <a:gd name="T31" fmla="*/ 90 h 540"/>
                <a:gd name="T32" fmla="*/ 0 w 720"/>
                <a:gd name="T33" fmla="*/ 90 h 540"/>
                <a:gd name="T34" fmla="*/ 0 w 720"/>
                <a:gd name="T35" fmla="*/ 81 h 540"/>
                <a:gd name="T36" fmla="*/ 2 w 720"/>
                <a:gd name="T37" fmla="*/ 72 h 540"/>
                <a:gd name="T38" fmla="*/ 5 w 720"/>
                <a:gd name="T39" fmla="*/ 64 h 540"/>
                <a:gd name="T40" fmla="*/ 8 w 720"/>
                <a:gd name="T41" fmla="*/ 55 h 540"/>
                <a:gd name="T42" fmla="*/ 15 w 720"/>
                <a:gd name="T43" fmla="*/ 39 h 540"/>
                <a:gd name="T44" fmla="*/ 26 w 720"/>
                <a:gd name="T45" fmla="*/ 26 h 540"/>
                <a:gd name="T46" fmla="*/ 39 w 720"/>
                <a:gd name="T47" fmla="*/ 15 h 540"/>
                <a:gd name="T48" fmla="*/ 55 w 720"/>
                <a:gd name="T49" fmla="*/ 8 h 540"/>
                <a:gd name="T50" fmla="*/ 64 w 720"/>
                <a:gd name="T51" fmla="*/ 3 h 540"/>
                <a:gd name="T52" fmla="*/ 72 w 720"/>
                <a:gd name="T53" fmla="*/ 2 h 540"/>
                <a:gd name="T54" fmla="*/ 81 w 720"/>
                <a:gd name="T55" fmla="*/ 0 h 540"/>
                <a:gd name="T56" fmla="*/ 90 w 720"/>
                <a:gd name="T57" fmla="*/ 0 h 540"/>
                <a:gd name="T58" fmla="*/ 630 w 720"/>
                <a:gd name="T59" fmla="*/ 0 h 540"/>
                <a:gd name="T60" fmla="*/ 630 w 720"/>
                <a:gd name="T61" fmla="*/ 0 h 540"/>
                <a:gd name="T62" fmla="*/ 640 w 720"/>
                <a:gd name="T63" fmla="*/ 0 h 540"/>
                <a:gd name="T64" fmla="*/ 648 w 720"/>
                <a:gd name="T65" fmla="*/ 2 h 540"/>
                <a:gd name="T66" fmla="*/ 657 w 720"/>
                <a:gd name="T67" fmla="*/ 3 h 540"/>
                <a:gd name="T68" fmla="*/ 665 w 720"/>
                <a:gd name="T69" fmla="*/ 8 h 540"/>
                <a:gd name="T70" fmla="*/ 680 w 720"/>
                <a:gd name="T71" fmla="*/ 15 h 540"/>
                <a:gd name="T72" fmla="*/ 694 w 720"/>
                <a:gd name="T73" fmla="*/ 26 h 540"/>
                <a:gd name="T74" fmla="*/ 704 w 720"/>
                <a:gd name="T75" fmla="*/ 39 h 540"/>
                <a:gd name="T76" fmla="*/ 713 w 720"/>
                <a:gd name="T77" fmla="*/ 55 h 540"/>
                <a:gd name="T78" fmla="*/ 716 w 720"/>
                <a:gd name="T79" fmla="*/ 64 h 540"/>
                <a:gd name="T80" fmla="*/ 719 w 720"/>
                <a:gd name="T81" fmla="*/ 72 h 540"/>
                <a:gd name="T82" fmla="*/ 720 w 720"/>
                <a:gd name="T83" fmla="*/ 81 h 540"/>
                <a:gd name="T84" fmla="*/ 720 w 720"/>
                <a:gd name="T85" fmla="*/ 90 h 540"/>
                <a:gd name="T86" fmla="*/ 720 w 720"/>
                <a:gd name="T87" fmla="*/ 450 h 540"/>
                <a:gd name="T88" fmla="*/ 720 w 720"/>
                <a:gd name="T89" fmla="*/ 450 h 540"/>
                <a:gd name="T90" fmla="*/ 720 w 720"/>
                <a:gd name="T91" fmla="*/ 459 h 540"/>
                <a:gd name="T92" fmla="*/ 719 w 720"/>
                <a:gd name="T93" fmla="*/ 469 h 540"/>
                <a:gd name="T94" fmla="*/ 716 w 720"/>
                <a:gd name="T95" fmla="*/ 477 h 540"/>
                <a:gd name="T96" fmla="*/ 713 w 720"/>
                <a:gd name="T97" fmla="*/ 484 h 540"/>
                <a:gd name="T98" fmla="*/ 704 w 720"/>
                <a:gd name="T99" fmla="*/ 500 h 540"/>
                <a:gd name="T100" fmla="*/ 694 w 720"/>
                <a:gd name="T101" fmla="*/ 513 h 540"/>
                <a:gd name="T102" fmla="*/ 680 w 720"/>
                <a:gd name="T103" fmla="*/ 525 h 540"/>
                <a:gd name="T104" fmla="*/ 665 w 720"/>
                <a:gd name="T105" fmla="*/ 533 h 540"/>
                <a:gd name="T106" fmla="*/ 657 w 720"/>
                <a:gd name="T107" fmla="*/ 536 h 540"/>
                <a:gd name="T108" fmla="*/ 648 w 720"/>
                <a:gd name="T109" fmla="*/ 538 h 540"/>
                <a:gd name="T110" fmla="*/ 640 w 720"/>
                <a:gd name="T111" fmla="*/ 539 h 540"/>
                <a:gd name="T112" fmla="*/ 630 w 720"/>
                <a:gd name="T113" fmla="*/ 540 h 540"/>
                <a:gd name="T114" fmla="*/ 630 w 720"/>
                <a:gd name="T115" fmla="*/ 540 h 540"/>
                <a:gd name="T116" fmla="*/ 180 w 720"/>
                <a:gd name="T117" fmla="*/ 360 h 540"/>
                <a:gd name="T118" fmla="*/ 540 w 720"/>
                <a:gd name="T119" fmla="*/ 360 h 540"/>
                <a:gd name="T120" fmla="*/ 540 w 720"/>
                <a:gd name="T121" fmla="*/ 180 h 540"/>
                <a:gd name="T122" fmla="*/ 180 w 720"/>
                <a:gd name="T123" fmla="*/ 180 h 540"/>
                <a:gd name="T124" fmla="*/ 180 w 720"/>
                <a:gd name="T125" fmla="*/ 36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0" h="540">
                  <a:moveTo>
                    <a:pt x="630" y="540"/>
                  </a:moveTo>
                  <a:lnTo>
                    <a:pt x="90" y="540"/>
                  </a:lnTo>
                  <a:lnTo>
                    <a:pt x="90" y="540"/>
                  </a:lnTo>
                  <a:lnTo>
                    <a:pt x="81" y="539"/>
                  </a:lnTo>
                  <a:lnTo>
                    <a:pt x="72" y="538"/>
                  </a:lnTo>
                  <a:lnTo>
                    <a:pt x="64" y="536"/>
                  </a:lnTo>
                  <a:lnTo>
                    <a:pt x="55" y="533"/>
                  </a:lnTo>
                  <a:lnTo>
                    <a:pt x="39" y="525"/>
                  </a:lnTo>
                  <a:lnTo>
                    <a:pt x="26" y="513"/>
                  </a:lnTo>
                  <a:lnTo>
                    <a:pt x="15" y="500"/>
                  </a:lnTo>
                  <a:lnTo>
                    <a:pt x="8" y="484"/>
                  </a:lnTo>
                  <a:lnTo>
                    <a:pt x="5" y="477"/>
                  </a:lnTo>
                  <a:lnTo>
                    <a:pt x="2" y="469"/>
                  </a:lnTo>
                  <a:lnTo>
                    <a:pt x="0" y="459"/>
                  </a:lnTo>
                  <a:lnTo>
                    <a:pt x="0" y="450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81"/>
                  </a:lnTo>
                  <a:lnTo>
                    <a:pt x="2" y="72"/>
                  </a:lnTo>
                  <a:lnTo>
                    <a:pt x="5" y="64"/>
                  </a:lnTo>
                  <a:lnTo>
                    <a:pt x="8" y="55"/>
                  </a:lnTo>
                  <a:lnTo>
                    <a:pt x="15" y="39"/>
                  </a:lnTo>
                  <a:lnTo>
                    <a:pt x="26" y="26"/>
                  </a:lnTo>
                  <a:lnTo>
                    <a:pt x="39" y="15"/>
                  </a:lnTo>
                  <a:lnTo>
                    <a:pt x="55" y="8"/>
                  </a:lnTo>
                  <a:lnTo>
                    <a:pt x="64" y="3"/>
                  </a:lnTo>
                  <a:lnTo>
                    <a:pt x="72" y="2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630" y="0"/>
                  </a:lnTo>
                  <a:lnTo>
                    <a:pt x="630" y="0"/>
                  </a:lnTo>
                  <a:lnTo>
                    <a:pt x="640" y="0"/>
                  </a:lnTo>
                  <a:lnTo>
                    <a:pt x="648" y="2"/>
                  </a:lnTo>
                  <a:lnTo>
                    <a:pt x="657" y="3"/>
                  </a:lnTo>
                  <a:lnTo>
                    <a:pt x="665" y="8"/>
                  </a:lnTo>
                  <a:lnTo>
                    <a:pt x="680" y="15"/>
                  </a:lnTo>
                  <a:lnTo>
                    <a:pt x="694" y="26"/>
                  </a:lnTo>
                  <a:lnTo>
                    <a:pt x="704" y="39"/>
                  </a:lnTo>
                  <a:lnTo>
                    <a:pt x="713" y="55"/>
                  </a:lnTo>
                  <a:lnTo>
                    <a:pt x="716" y="64"/>
                  </a:lnTo>
                  <a:lnTo>
                    <a:pt x="719" y="72"/>
                  </a:lnTo>
                  <a:lnTo>
                    <a:pt x="720" y="81"/>
                  </a:lnTo>
                  <a:lnTo>
                    <a:pt x="720" y="90"/>
                  </a:lnTo>
                  <a:lnTo>
                    <a:pt x="720" y="450"/>
                  </a:lnTo>
                  <a:lnTo>
                    <a:pt x="720" y="450"/>
                  </a:lnTo>
                  <a:lnTo>
                    <a:pt x="720" y="459"/>
                  </a:lnTo>
                  <a:lnTo>
                    <a:pt x="719" y="469"/>
                  </a:lnTo>
                  <a:lnTo>
                    <a:pt x="716" y="477"/>
                  </a:lnTo>
                  <a:lnTo>
                    <a:pt x="713" y="484"/>
                  </a:lnTo>
                  <a:lnTo>
                    <a:pt x="704" y="500"/>
                  </a:lnTo>
                  <a:lnTo>
                    <a:pt x="694" y="513"/>
                  </a:lnTo>
                  <a:lnTo>
                    <a:pt x="680" y="525"/>
                  </a:lnTo>
                  <a:lnTo>
                    <a:pt x="665" y="533"/>
                  </a:lnTo>
                  <a:lnTo>
                    <a:pt x="657" y="536"/>
                  </a:lnTo>
                  <a:lnTo>
                    <a:pt x="648" y="538"/>
                  </a:lnTo>
                  <a:lnTo>
                    <a:pt x="640" y="539"/>
                  </a:lnTo>
                  <a:lnTo>
                    <a:pt x="630" y="540"/>
                  </a:lnTo>
                  <a:lnTo>
                    <a:pt x="630" y="540"/>
                  </a:lnTo>
                  <a:close/>
                  <a:moveTo>
                    <a:pt x="180" y="360"/>
                  </a:moveTo>
                  <a:lnTo>
                    <a:pt x="540" y="360"/>
                  </a:lnTo>
                  <a:lnTo>
                    <a:pt x="540" y="180"/>
                  </a:lnTo>
                  <a:lnTo>
                    <a:pt x="180" y="180"/>
                  </a:lnTo>
                  <a:lnTo>
                    <a:pt x="180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9" name="Freeform 29" descr=" " title=" "/>
            <p:cNvSpPr>
              <a:spLocks noEditPoints="1"/>
            </p:cNvSpPr>
            <p:nvPr/>
          </p:nvSpPr>
          <p:spPr bwMode="auto">
            <a:xfrm>
              <a:off x="5218037" y="3174547"/>
              <a:ext cx="60960" cy="60960"/>
            </a:xfrm>
            <a:custGeom>
              <a:avLst/>
              <a:gdLst>
                <a:gd name="T0" fmla="*/ 342 w 720"/>
                <a:gd name="T1" fmla="*/ 720 h 720"/>
                <a:gd name="T2" fmla="*/ 287 w 720"/>
                <a:gd name="T3" fmla="*/ 713 h 720"/>
                <a:gd name="T4" fmla="*/ 237 w 720"/>
                <a:gd name="T5" fmla="*/ 698 h 720"/>
                <a:gd name="T6" fmla="*/ 159 w 720"/>
                <a:gd name="T7" fmla="*/ 658 h 720"/>
                <a:gd name="T8" fmla="*/ 82 w 720"/>
                <a:gd name="T9" fmla="*/ 589 h 720"/>
                <a:gd name="T10" fmla="*/ 29 w 720"/>
                <a:gd name="T11" fmla="*/ 500 h 720"/>
                <a:gd name="T12" fmla="*/ 11 w 720"/>
                <a:gd name="T13" fmla="*/ 450 h 720"/>
                <a:gd name="T14" fmla="*/ 1 w 720"/>
                <a:gd name="T15" fmla="*/ 397 h 720"/>
                <a:gd name="T16" fmla="*/ 0 w 720"/>
                <a:gd name="T17" fmla="*/ 360 h 720"/>
                <a:gd name="T18" fmla="*/ 4 w 720"/>
                <a:gd name="T19" fmla="*/ 305 h 720"/>
                <a:gd name="T20" fmla="*/ 16 w 720"/>
                <a:gd name="T21" fmla="*/ 253 h 720"/>
                <a:gd name="T22" fmla="*/ 43 w 720"/>
                <a:gd name="T23" fmla="*/ 189 h 720"/>
                <a:gd name="T24" fmla="*/ 105 w 720"/>
                <a:gd name="T25" fmla="*/ 105 h 720"/>
                <a:gd name="T26" fmla="*/ 188 w 720"/>
                <a:gd name="T27" fmla="*/ 44 h 720"/>
                <a:gd name="T28" fmla="*/ 253 w 720"/>
                <a:gd name="T29" fmla="*/ 16 h 720"/>
                <a:gd name="T30" fmla="*/ 306 w 720"/>
                <a:gd name="T31" fmla="*/ 5 h 720"/>
                <a:gd name="T32" fmla="*/ 360 w 720"/>
                <a:gd name="T33" fmla="*/ 0 h 720"/>
                <a:gd name="T34" fmla="*/ 396 w 720"/>
                <a:gd name="T35" fmla="*/ 2 h 720"/>
                <a:gd name="T36" fmla="*/ 450 w 720"/>
                <a:gd name="T37" fmla="*/ 12 h 720"/>
                <a:gd name="T38" fmla="*/ 500 w 720"/>
                <a:gd name="T39" fmla="*/ 28 h 720"/>
                <a:gd name="T40" fmla="*/ 589 w 720"/>
                <a:gd name="T41" fmla="*/ 82 h 720"/>
                <a:gd name="T42" fmla="*/ 658 w 720"/>
                <a:gd name="T43" fmla="*/ 158 h 720"/>
                <a:gd name="T44" fmla="*/ 698 w 720"/>
                <a:gd name="T45" fmla="*/ 236 h 720"/>
                <a:gd name="T46" fmla="*/ 712 w 720"/>
                <a:gd name="T47" fmla="*/ 288 h 720"/>
                <a:gd name="T48" fmla="*/ 720 w 720"/>
                <a:gd name="T49" fmla="*/ 341 h 720"/>
                <a:gd name="T50" fmla="*/ 720 w 720"/>
                <a:gd name="T51" fmla="*/ 378 h 720"/>
                <a:gd name="T52" fmla="*/ 712 w 720"/>
                <a:gd name="T53" fmla="*/ 433 h 720"/>
                <a:gd name="T54" fmla="*/ 698 w 720"/>
                <a:gd name="T55" fmla="*/ 483 h 720"/>
                <a:gd name="T56" fmla="*/ 658 w 720"/>
                <a:gd name="T57" fmla="*/ 561 h 720"/>
                <a:gd name="T58" fmla="*/ 589 w 720"/>
                <a:gd name="T59" fmla="*/ 638 h 720"/>
                <a:gd name="T60" fmla="*/ 500 w 720"/>
                <a:gd name="T61" fmla="*/ 691 h 720"/>
                <a:gd name="T62" fmla="*/ 450 w 720"/>
                <a:gd name="T63" fmla="*/ 709 h 720"/>
                <a:gd name="T64" fmla="*/ 396 w 720"/>
                <a:gd name="T65" fmla="*/ 719 h 720"/>
                <a:gd name="T66" fmla="*/ 360 w 720"/>
                <a:gd name="T67" fmla="*/ 720 h 720"/>
                <a:gd name="T68" fmla="*/ 342 w 720"/>
                <a:gd name="T69" fmla="*/ 181 h 720"/>
                <a:gd name="T70" fmla="*/ 290 w 720"/>
                <a:gd name="T71" fmla="*/ 194 h 720"/>
                <a:gd name="T72" fmla="*/ 246 w 720"/>
                <a:gd name="T73" fmla="*/ 222 h 720"/>
                <a:gd name="T74" fmla="*/ 211 w 720"/>
                <a:gd name="T75" fmla="*/ 259 h 720"/>
                <a:gd name="T76" fmla="*/ 188 w 720"/>
                <a:gd name="T77" fmla="*/ 306 h 720"/>
                <a:gd name="T78" fmla="*/ 180 w 720"/>
                <a:gd name="T79" fmla="*/ 360 h 720"/>
                <a:gd name="T80" fmla="*/ 184 w 720"/>
                <a:gd name="T81" fmla="*/ 397 h 720"/>
                <a:gd name="T82" fmla="*/ 201 w 720"/>
                <a:gd name="T83" fmla="*/ 446 h 720"/>
                <a:gd name="T84" fmla="*/ 233 w 720"/>
                <a:gd name="T85" fmla="*/ 487 h 720"/>
                <a:gd name="T86" fmla="*/ 274 w 720"/>
                <a:gd name="T87" fmla="*/ 519 h 720"/>
                <a:gd name="T88" fmla="*/ 323 w 720"/>
                <a:gd name="T89" fmla="*/ 536 h 720"/>
                <a:gd name="T90" fmla="*/ 360 w 720"/>
                <a:gd name="T91" fmla="*/ 540 h 720"/>
                <a:gd name="T92" fmla="*/ 414 w 720"/>
                <a:gd name="T93" fmla="*/ 532 h 720"/>
                <a:gd name="T94" fmla="*/ 461 w 720"/>
                <a:gd name="T95" fmla="*/ 509 h 720"/>
                <a:gd name="T96" fmla="*/ 498 w 720"/>
                <a:gd name="T97" fmla="*/ 474 h 720"/>
                <a:gd name="T98" fmla="*/ 526 w 720"/>
                <a:gd name="T99" fmla="*/ 430 h 720"/>
                <a:gd name="T100" fmla="*/ 539 w 720"/>
                <a:gd name="T101" fmla="*/ 378 h 720"/>
                <a:gd name="T102" fmla="*/ 539 w 720"/>
                <a:gd name="T103" fmla="*/ 342 h 720"/>
                <a:gd name="T104" fmla="*/ 526 w 720"/>
                <a:gd name="T105" fmla="*/ 291 h 720"/>
                <a:gd name="T106" fmla="*/ 498 w 720"/>
                <a:gd name="T107" fmla="*/ 246 h 720"/>
                <a:gd name="T108" fmla="*/ 461 w 720"/>
                <a:gd name="T109" fmla="*/ 210 h 720"/>
                <a:gd name="T110" fmla="*/ 414 w 720"/>
                <a:gd name="T111" fmla="*/ 189 h 720"/>
                <a:gd name="T112" fmla="*/ 360 w 720"/>
                <a:gd name="T113" fmla="*/ 18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0" h="720">
                  <a:moveTo>
                    <a:pt x="360" y="720"/>
                  </a:moveTo>
                  <a:lnTo>
                    <a:pt x="360" y="720"/>
                  </a:lnTo>
                  <a:lnTo>
                    <a:pt x="342" y="720"/>
                  </a:lnTo>
                  <a:lnTo>
                    <a:pt x="323" y="719"/>
                  </a:lnTo>
                  <a:lnTo>
                    <a:pt x="306" y="716"/>
                  </a:lnTo>
                  <a:lnTo>
                    <a:pt x="287" y="713"/>
                  </a:lnTo>
                  <a:lnTo>
                    <a:pt x="270" y="709"/>
                  </a:lnTo>
                  <a:lnTo>
                    <a:pt x="253" y="704"/>
                  </a:lnTo>
                  <a:lnTo>
                    <a:pt x="237" y="698"/>
                  </a:lnTo>
                  <a:lnTo>
                    <a:pt x="220" y="691"/>
                  </a:lnTo>
                  <a:lnTo>
                    <a:pt x="188" y="677"/>
                  </a:lnTo>
                  <a:lnTo>
                    <a:pt x="159" y="658"/>
                  </a:lnTo>
                  <a:lnTo>
                    <a:pt x="131" y="638"/>
                  </a:lnTo>
                  <a:lnTo>
                    <a:pt x="105" y="614"/>
                  </a:lnTo>
                  <a:lnTo>
                    <a:pt x="82" y="589"/>
                  </a:lnTo>
                  <a:lnTo>
                    <a:pt x="62" y="561"/>
                  </a:lnTo>
                  <a:lnTo>
                    <a:pt x="43" y="532"/>
                  </a:lnTo>
                  <a:lnTo>
                    <a:pt x="29" y="500"/>
                  </a:lnTo>
                  <a:lnTo>
                    <a:pt x="22" y="483"/>
                  </a:lnTo>
                  <a:lnTo>
                    <a:pt x="16" y="467"/>
                  </a:lnTo>
                  <a:lnTo>
                    <a:pt x="11" y="450"/>
                  </a:lnTo>
                  <a:lnTo>
                    <a:pt x="7" y="433"/>
                  </a:lnTo>
                  <a:lnTo>
                    <a:pt x="4" y="414"/>
                  </a:lnTo>
                  <a:lnTo>
                    <a:pt x="1" y="397"/>
                  </a:lnTo>
                  <a:lnTo>
                    <a:pt x="0" y="37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41"/>
                  </a:lnTo>
                  <a:lnTo>
                    <a:pt x="1" y="324"/>
                  </a:lnTo>
                  <a:lnTo>
                    <a:pt x="4" y="305"/>
                  </a:lnTo>
                  <a:lnTo>
                    <a:pt x="7" y="288"/>
                  </a:lnTo>
                  <a:lnTo>
                    <a:pt x="11" y="270"/>
                  </a:lnTo>
                  <a:lnTo>
                    <a:pt x="16" y="253"/>
                  </a:lnTo>
                  <a:lnTo>
                    <a:pt x="22" y="236"/>
                  </a:lnTo>
                  <a:lnTo>
                    <a:pt x="29" y="220"/>
                  </a:lnTo>
                  <a:lnTo>
                    <a:pt x="43" y="189"/>
                  </a:lnTo>
                  <a:lnTo>
                    <a:pt x="62" y="158"/>
                  </a:lnTo>
                  <a:lnTo>
                    <a:pt x="82" y="131"/>
                  </a:lnTo>
                  <a:lnTo>
                    <a:pt x="105" y="105"/>
                  </a:lnTo>
                  <a:lnTo>
                    <a:pt x="131" y="82"/>
                  </a:lnTo>
                  <a:lnTo>
                    <a:pt x="159" y="62"/>
                  </a:lnTo>
                  <a:lnTo>
                    <a:pt x="188" y="44"/>
                  </a:lnTo>
                  <a:lnTo>
                    <a:pt x="220" y="28"/>
                  </a:lnTo>
                  <a:lnTo>
                    <a:pt x="237" y="22"/>
                  </a:lnTo>
                  <a:lnTo>
                    <a:pt x="253" y="16"/>
                  </a:lnTo>
                  <a:lnTo>
                    <a:pt x="270" y="12"/>
                  </a:lnTo>
                  <a:lnTo>
                    <a:pt x="287" y="8"/>
                  </a:lnTo>
                  <a:lnTo>
                    <a:pt x="306" y="5"/>
                  </a:lnTo>
                  <a:lnTo>
                    <a:pt x="323" y="2"/>
                  </a:lnTo>
                  <a:lnTo>
                    <a:pt x="342" y="0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79" y="0"/>
                  </a:lnTo>
                  <a:lnTo>
                    <a:pt x="396" y="2"/>
                  </a:lnTo>
                  <a:lnTo>
                    <a:pt x="415" y="5"/>
                  </a:lnTo>
                  <a:lnTo>
                    <a:pt x="432" y="8"/>
                  </a:lnTo>
                  <a:lnTo>
                    <a:pt x="450" y="12"/>
                  </a:lnTo>
                  <a:lnTo>
                    <a:pt x="467" y="16"/>
                  </a:lnTo>
                  <a:lnTo>
                    <a:pt x="484" y="22"/>
                  </a:lnTo>
                  <a:lnTo>
                    <a:pt x="500" y="28"/>
                  </a:lnTo>
                  <a:lnTo>
                    <a:pt x="531" y="44"/>
                  </a:lnTo>
                  <a:lnTo>
                    <a:pt x="562" y="62"/>
                  </a:lnTo>
                  <a:lnTo>
                    <a:pt x="589" y="82"/>
                  </a:lnTo>
                  <a:lnTo>
                    <a:pt x="615" y="105"/>
                  </a:lnTo>
                  <a:lnTo>
                    <a:pt x="638" y="131"/>
                  </a:lnTo>
                  <a:lnTo>
                    <a:pt x="658" y="158"/>
                  </a:lnTo>
                  <a:lnTo>
                    <a:pt x="676" y="189"/>
                  </a:lnTo>
                  <a:lnTo>
                    <a:pt x="692" y="220"/>
                  </a:lnTo>
                  <a:lnTo>
                    <a:pt x="698" y="236"/>
                  </a:lnTo>
                  <a:lnTo>
                    <a:pt x="704" y="253"/>
                  </a:lnTo>
                  <a:lnTo>
                    <a:pt x="708" y="270"/>
                  </a:lnTo>
                  <a:lnTo>
                    <a:pt x="712" y="288"/>
                  </a:lnTo>
                  <a:lnTo>
                    <a:pt x="715" y="305"/>
                  </a:lnTo>
                  <a:lnTo>
                    <a:pt x="718" y="324"/>
                  </a:lnTo>
                  <a:lnTo>
                    <a:pt x="720" y="341"/>
                  </a:lnTo>
                  <a:lnTo>
                    <a:pt x="720" y="360"/>
                  </a:lnTo>
                  <a:lnTo>
                    <a:pt x="720" y="360"/>
                  </a:lnTo>
                  <a:lnTo>
                    <a:pt x="720" y="378"/>
                  </a:lnTo>
                  <a:lnTo>
                    <a:pt x="718" y="397"/>
                  </a:lnTo>
                  <a:lnTo>
                    <a:pt x="715" y="414"/>
                  </a:lnTo>
                  <a:lnTo>
                    <a:pt x="712" y="433"/>
                  </a:lnTo>
                  <a:lnTo>
                    <a:pt x="708" y="450"/>
                  </a:lnTo>
                  <a:lnTo>
                    <a:pt x="704" y="467"/>
                  </a:lnTo>
                  <a:lnTo>
                    <a:pt x="698" y="483"/>
                  </a:lnTo>
                  <a:lnTo>
                    <a:pt x="692" y="500"/>
                  </a:lnTo>
                  <a:lnTo>
                    <a:pt x="676" y="532"/>
                  </a:lnTo>
                  <a:lnTo>
                    <a:pt x="658" y="561"/>
                  </a:lnTo>
                  <a:lnTo>
                    <a:pt x="638" y="589"/>
                  </a:lnTo>
                  <a:lnTo>
                    <a:pt x="615" y="614"/>
                  </a:lnTo>
                  <a:lnTo>
                    <a:pt x="589" y="638"/>
                  </a:lnTo>
                  <a:lnTo>
                    <a:pt x="562" y="658"/>
                  </a:lnTo>
                  <a:lnTo>
                    <a:pt x="531" y="677"/>
                  </a:lnTo>
                  <a:lnTo>
                    <a:pt x="500" y="691"/>
                  </a:lnTo>
                  <a:lnTo>
                    <a:pt x="484" y="698"/>
                  </a:lnTo>
                  <a:lnTo>
                    <a:pt x="467" y="704"/>
                  </a:lnTo>
                  <a:lnTo>
                    <a:pt x="450" y="709"/>
                  </a:lnTo>
                  <a:lnTo>
                    <a:pt x="432" y="713"/>
                  </a:lnTo>
                  <a:lnTo>
                    <a:pt x="415" y="716"/>
                  </a:lnTo>
                  <a:lnTo>
                    <a:pt x="396" y="719"/>
                  </a:lnTo>
                  <a:lnTo>
                    <a:pt x="379" y="720"/>
                  </a:lnTo>
                  <a:lnTo>
                    <a:pt x="360" y="720"/>
                  </a:lnTo>
                  <a:lnTo>
                    <a:pt x="360" y="720"/>
                  </a:lnTo>
                  <a:close/>
                  <a:moveTo>
                    <a:pt x="360" y="180"/>
                  </a:moveTo>
                  <a:lnTo>
                    <a:pt x="360" y="180"/>
                  </a:lnTo>
                  <a:lnTo>
                    <a:pt x="342" y="181"/>
                  </a:lnTo>
                  <a:lnTo>
                    <a:pt x="323" y="184"/>
                  </a:lnTo>
                  <a:lnTo>
                    <a:pt x="306" y="189"/>
                  </a:lnTo>
                  <a:lnTo>
                    <a:pt x="290" y="194"/>
                  </a:lnTo>
                  <a:lnTo>
                    <a:pt x="274" y="202"/>
                  </a:lnTo>
                  <a:lnTo>
                    <a:pt x="260" y="210"/>
                  </a:lnTo>
                  <a:lnTo>
                    <a:pt x="246" y="222"/>
                  </a:lnTo>
                  <a:lnTo>
                    <a:pt x="233" y="233"/>
                  </a:lnTo>
                  <a:lnTo>
                    <a:pt x="221" y="246"/>
                  </a:lnTo>
                  <a:lnTo>
                    <a:pt x="211" y="259"/>
                  </a:lnTo>
                  <a:lnTo>
                    <a:pt x="201" y="275"/>
                  </a:lnTo>
                  <a:lnTo>
                    <a:pt x="194" y="291"/>
                  </a:lnTo>
                  <a:lnTo>
                    <a:pt x="188" y="306"/>
                  </a:lnTo>
                  <a:lnTo>
                    <a:pt x="184" y="324"/>
                  </a:lnTo>
                  <a:lnTo>
                    <a:pt x="181" y="342"/>
                  </a:lnTo>
                  <a:lnTo>
                    <a:pt x="180" y="360"/>
                  </a:lnTo>
                  <a:lnTo>
                    <a:pt x="180" y="360"/>
                  </a:lnTo>
                  <a:lnTo>
                    <a:pt x="181" y="378"/>
                  </a:lnTo>
                  <a:lnTo>
                    <a:pt x="184" y="397"/>
                  </a:lnTo>
                  <a:lnTo>
                    <a:pt x="188" y="414"/>
                  </a:lnTo>
                  <a:lnTo>
                    <a:pt x="194" y="430"/>
                  </a:lnTo>
                  <a:lnTo>
                    <a:pt x="201" y="446"/>
                  </a:lnTo>
                  <a:lnTo>
                    <a:pt x="211" y="460"/>
                  </a:lnTo>
                  <a:lnTo>
                    <a:pt x="221" y="474"/>
                  </a:lnTo>
                  <a:lnTo>
                    <a:pt x="233" y="487"/>
                  </a:lnTo>
                  <a:lnTo>
                    <a:pt x="246" y="499"/>
                  </a:lnTo>
                  <a:lnTo>
                    <a:pt x="260" y="509"/>
                  </a:lnTo>
                  <a:lnTo>
                    <a:pt x="274" y="519"/>
                  </a:lnTo>
                  <a:lnTo>
                    <a:pt x="290" y="526"/>
                  </a:lnTo>
                  <a:lnTo>
                    <a:pt x="306" y="532"/>
                  </a:lnTo>
                  <a:lnTo>
                    <a:pt x="323" y="536"/>
                  </a:lnTo>
                  <a:lnTo>
                    <a:pt x="342" y="539"/>
                  </a:lnTo>
                  <a:lnTo>
                    <a:pt x="360" y="540"/>
                  </a:lnTo>
                  <a:lnTo>
                    <a:pt x="360" y="540"/>
                  </a:lnTo>
                  <a:lnTo>
                    <a:pt x="378" y="539"/>
                  </a:lnTo>
                  <a:lnTo>
                    <a:pt x="396" y="536"/>
                  </a:lnTo>
                  <a:lnTo>
                    <a:pt x="414" y="532"/>
                  </a:lnTo>
                  <a:lnTo>
                    <a:pt x="429" y="526"/>
                  </a:lnTo>
                  <a:lnTo>
                    <a:pt x="445" y="519"/>
                  </a:lnTo>
                  <a:lnTo>
                    <a:pt x="461" y="509"/>
                  </a:lnTo>
                  <a:lnTo>
                    <a:pt x="474" y="499"/>
                  </a:lnTo>
                  <a:lnTo>
                    <a:pt x="487" y="487"/>
                  </a:lnTo>
                  <a:lnTo>
                    <a:pt x="498" y="474"/>
                  </a:lnTo>
                  <a:lnTo>
                    <a:pt x="510" y="460"/>
                  </a:lnTo>
                  <a:lnTo>
                    <a:pt x="518" y="446"/>
                  </a:lnTo>
                  <a:lnTo>
                    <a:pt x="526" y="430"/>
                  </a:lnTo>
                  <a:lnTo>
                    <a:pt x="531" y="414"/>
                  </a:lnTo>
                  <a:lnTo>
                    <a:pt x="536" y="397"/>
                  </a:lnTo>
                  <a:lnTo>
                    <a:pt x="539" y="378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39" y="342"/>
                  </a:lnTo>
                  <a:lnTo>
                    <a:pt x="536" y="324"/>
                  </a:lnTo>
                  <a:lnTo>
                    <a:pt x="531" y="306"/>
                  </a:lnTo>
                  <a:lnTo>
                    <a:pt x="526" y="291"/>
                  </a:lnTo>
                  <a:lnTo>
                    <a:pt x="518" y="275"/>
                  </a:lnTo>
                  <a:lnTo>
                    <a:pt x="510" y="259"/>
                  </a:lnTo>
                  <a:lnTo>
                    <a:pt x="498" y="246"/>
                  </a:lnTo>
                  <a:lnTo>
                    <a:pt x="487" y="233"/>
                  </a:lnTo>
                  <a:lnTo>
                    <a:pt x="474" y="222"/>
                  </a:lnTo>
                  <a:lnTo>
                    <a:pt x="461" y="210"/>
                  </a:lnTo>
                  <a:lnTo>
                    <a:pt x="445" y="202"/>
                  </a:lnTo>
                  <a:lnTo>
                    <a:pt x="429" y="194"/>
                  </a:lnTo>
                  <a:lnTo>
                    <a:pt x="414" y="189"/>
                  </a:lnTo>
                  <a:lnTo>
                    <a:pt x="396" y="184"/>
                  </a:lnTo>
                  <a:lnTo>
                    <a:pt x="378" y="181"/>
                  </a:lnTo>
                  <a:lnTo>
                    <a:pt x="360" y="180"/>
                  </a:lnTo>
                  <a:lnTo>
                    <a:pt x="36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0" name="Freeform 30" descr=" " title=" "/>
            <p:cNvSpPr>
              <a:spLocks noEditPoints="1"/>
            </p:cNvSpPr>
            <p:nvPr/>
          </p:nvSpPr>
          <p:spPr bwMode="auto">
            <a:xfrm>
              <a:off x="5141837" y="3174547"/>
              <a:ext cx="60960" cy="60960"/>
            </a:xfrm>
            <a:custGeom>
              <a:avLst/>
              <a:gdLst>
                <a:gd name="T0" fmla="*/ 341 w 720"/>
                <a:gd name="T1" fmla="*/ 720 h 720"/>
                <a:gd name="T2" fmla="*/ 288 w 720"/>
                <a:gd name="T3" fmla="*/ 713 h 720"/>
                <a:gd name="T4" fmla="*/ 236 w 720"/>
                <a:gd name="T5" fmla="*/ 698 h 720"/>
                <a:gd name="T6" fmla="*/ 159 w 720"/>
                <a:gd name="T7" fmla="*/ 658 h 720"/>
                <a:gd name="T8" fmla="*/ 83 w 720"/>
                <a:gd name="T9" fmla="*/ 589 h 720"/>
                <a:gd name="T10" fmla="*/ 28 w 720"/>
                <a:gd name="T11" fmla="*/ 500 h 720"/>
                <a:gd name="T12" fmla="*/ 11 w 720"/>
                <a:gd name="T13" fmla="*/ 450 h 720"/>
                <a:gd name="T14" fmla="*/ 2 w 720"/>
                <a:gd name="T15" fmla="*/ 397 h 720"/>
                <a:gd name="T16" fmla="*/ 0 w 720"/>
                <a:gd name="T17" fmla="*/ 360 h 720"/>
                <a:gd name="T18" fmla="*/ 4 w 720"/>
                <a:gd name="T19" fmla="*/ 305 h 720"/>
                <a:gd name="T20" fmla="*/ 17 w 720"/>
                <a:gd name="T21" fmla="*/ 253 h 720"/>
                <a:gd name="T22" fmla="*/ 44 w 720"/>
                <a:gd name="T23" fmla="*/ 189 h 720"/>
                <a:gd name="T24" fmla="*/ 106 w 720"/>
                <a:gd name="T25" fmla="*/ 105 h 720"/>
                <a:gd name="T26" fmla="*/ 189 w 720"/>
                <a:gd name="T27" fmla="*/ 44 h 720"/>
                <a:gd name="T28" fmla="*/ 254 w 720"/>
                <a:gd name="T29" fmla="*/ 16 h 720"/>
                <a:gd name="T30" fmla="*/ 305 w 720"/>
                <a:gd name="T31" fmla="*/ 5 h 720"/>
                <a:gd name="T32" fmla="*/ 360 w 720"/>
                <a:gd name="T33" fmla="*/ 0 h 720"/>
                <a:gd name="T34" fmla="*/ 397 w 720"/>
                <a:gd name="T35" fmla="*/ 2 h 720"/>
                <a:gd name="T36" fmla="*/ 450 w 720"/>
                <a:gd name="T37" fmla="*/ 12 h 720"/>
                <a:gd name="T38" fmla="*/ 499 w 720"/>
                <a:gd name="T39" fmla="*/ 28 h 720"/>
                <a:gd name="T40" fmla="*/ 588 w 720"/>
                <a:gd name="T41" fmla="*/ 82 h 720"/>
                <a:gd name="T42" fmla="*/ 659 w 720"/>
                <a:gd name="T43" fmla="*/ 158 h 720"/>
                <a:gd name="T44" fmla="*/ 698 w 720"/>
                <a:gd name="T45" fmla="*/ 236 h 720"/>
                <a:gd name="T46" fmla="*/ 713 w 720"/>
                <a:gd name="T47" fmla="*/ 288 h 720"/>
                <a:gd name="T48" fmla="*/ 719 w 720"/>
                <a:gd name="T49" fmla="*/ 341 h 720"/>
                <a:gd name="T50" fmla="*/ 719 w 720"/>
                <a:gd name="T51" fmla="*/ 378 h 720"/>
                <a:gd name="T52" fmla="*/ 713 w 720"/>
                <a:gd name="T53" fmla="*/ 433 h 720"/>
                <a:gd name="T54" fmla="*/ 698 w 720"/>
                <a:gd name="T55" fmla="*/ 483 h 720"/>
                <a:gd name="T56" fmla="*/ 659 w 720"/>
                <a:gd name="T57" fmla="*/ 561 h 720"/>
                <a:gd name="T58" fmla="*/ 588 w 720"/>
                <a:gd name="T59" fmla="*/ 638 h 720"/>
                <a:gd name="T60" fmla="*/ 499 w 720"/>
                <a:gd name="T61" fmla="*/ 691 h 720"/>
                <a:gd name="T62" fmla="*/ 450 w 720"/>
                <a:gd name="T63" fmla="*/ 709 h 720"/>
                <a:gd name="T64" fmla="*/ 397 w 720"/>
                <a:gd name="T65" fmla="*/ 719 h 720"/>
                <a:gd name="T66" fmla="*/ 360 w 720"/>
                <a:gd name="T67" fmla="*/ 720 h 720"/>
                <a:gd name="T68" fmla="*/ 341 w 720"/>
                <a:gd name="T69" fmla="*/ 181 h 720"/>
                <a:gd name="T70" fmla="*/ 290 w 720"/>
                <a:gd name="T71" fmla="*/ 194 h 720"/>
                <a:gd name="T72" fmla="*/ 245 w 720"/>
                <a:gd name="T73" fmla="*/ 222 h 720"/>
                <a:gd name="T74" fmla="*/ 211 w 720"/>
                <a:gd name="T75" fmla="*/ 259 h 720"/>
                <a:gd name="T76" fmla="*/ 188 w 720"/>
                <a:gd name="T77" fmla="*/ 306 h 720"/>
                <a:gd name="T78" fmla="*/ 180 w 720"/>
                <a:gd name="T79" fmla="*/ 360 h 720"/>
                <a:gd name="T80" fmla="*/ 183 w 720"/>
                <a:gd name="T81" fmla="*/ 397 h 720"/>
                <a:gd name="T82" fmla="*/ 202 w 720"/>
                <a:gd name="T83" fmla="*/ 446 h 720"/>
                <a:gd name="T84" fmla="*/ 232 w 720"/>
                <a:gd name="T85" fmla="*/ 487 h 720"/>
                <a:gd name="T86" fmla="*/ 274 w 720"/>
                <a:gd name="T87" fmla="*/ 519 h 720"/>
                <a:gd name="T88" fmla="*/ 324 w 720"/>
                <a:gd name="T89" fmla="*/ 536 h 720"/>
                <a:gd name="T90" fmla="*/ 360 w 720"/>
                <a:gd name="T91" fmla="*/ 540 h 720"/>
                <a:gd name="T92" fmla="*/ 413 w 720"/>
                <a:gd name="T93" fmla="*/ 532 h 720"/>
                <a:gd name="T94" fmla="*/ 461 w 720"/>
                <a:gd name="T95" fmla="*/ 509 h 720"/>
                <a:gd name="T96" fmla="*/ 499 w 720"/>
                <a:gd name="T97" fmla="*/ 474 h 720"/>
                <a:gd name="T98" fmla="*/ 525 w 720"/>
                <a:gd name="T99" fmla="*/ 430 h 720"/>
                <a:gd name="T100" fmla="*/ 540 w 720"/>
                <a:gd name="T101" fmla="*/ 378 h 720"/>
                <a:gd name="T102" fmla="*/ 540 w 720"/>
                <a:gd name="T103" fmla="*/ 342 h 720"/>
                <a:gd name="T104" fmla="*/ 525 w 720"/>
                <a:gd name="T105" fmla="*/ 291 h 720"/>
                <a:gd name="T106" fmla="*/ 499 w 720"/>
                <a:gd name="T107" fmla="*/ 246 h 720"/>
                <a:gd name="T108" fmla="*/ 461 w 720"/>
                <a:gd name="T109" fmla="*/ 210 h 720"/>
                <a:gd name="T110" fmla="*/ 413 w 720"/>
                <a:gd name="T111" fmla="*/ 189 h 720"/>
                <a:gd name="T112" fmla="*/ 360 w 720"/>
                <a:gd name="T113" fmla="*/ 18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0" h="720">
                  <a:moveTo>
                    <a:pt x="360" y="720"/>
                  </a:moveTo>
                  <a:lnTo>
                    <a:pt x="360" y="720"/>
                  </a:lnTo>
                  <a:lnTo>
                    <a:pt x="341" y="720"/>
                  </a:lnTo>
                  <a:lnTo>
                    <a:pt x="323" y="719"/>
                  </a:lnTo>
                  <a:lnTo>
                    <a:pt x="305" y="716"/>
                  </a:lnTo>
                  <a:lnTo>
                    <a:pt x="288" y="713"/>
                  </a:lnTo>
                  <a:lnTo>
                    <a:pt x="270" y="709"/>
                  </a:lnTo>
                  <a:lnTo>
                    <a:pt x="254" y="704"/>
                  </a:lnTo>
                  <a:lnTo>
                    <a:pt x="236" y="698"/>
                  </a:lnTo>
                  <a:lnTo>
                    <a:pt x="221" y="691"/>
                  </a:lnTo>
                  <a:lnTo>
                    <a:pt x="189" y="677"/>
                  </a:lnTo>
                  <a:lnTo>
                    <a:pt x="159" y="658"/>
                  </a:lnTo>
                  <a:lnTo>
                    <a:pt x="132" y="638"/>
                  </a:lnTo>
                  <a:lnTo>
                    <a:pt x="106" y="614"/>
                  </a:lnTo>
                  <a:lnTo>
                    <a:pt x="83" y="589"/>
                  </a:lnTo>
                  <a:lnTo>
                    <a:pt x="61" y="561"/>
                  </a:lnTo>
                  <a:lnTo>
                    <a:pt x="44" y="532"/>
                  </a:lnTo>
                  <a:lnTo>
                    <a:pt x="28" y="500"/>
                  </a:lnTo>
                  <a:lnTo>
                    <a:pt x="23" y="483"/>
                  </a:lnTo>
                  <a:lnTo>
                    <a:pt x="17" y="467"/>
                  </a:lnTo>
                  <a:lnTo>
                    <a:pt x="11" y="450"/>
                  </a:lnTo>
                  <a:lnTo>
                    <a:pt x="7" y="433"/>
                  </a:lnTo>
                  <a:lnTo>
                    <a:pt x="4" y="414"/>
                  </a:lnTo>
                  <a:lnTo>
                    <a:pt x="2" y="397"/>
                  </a:lnTo>
                  <a:lnTo>
                    <a:pt x="1" y="37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1" y="341"/>
                  </a:lnTo>
                  <a:lnTo>
                    <a:pt x="2" y="324"/>
                  </a:lnTo>
                  <a:lnTo>
                    <a:pt x="4" y="305"/>
                  </a:lnTo>
                  <a:lnTo>
                    <a:pt x="7" y="288"/>
                  </a:lnTo>
                  <a:lnTo>
                    <a:pt x="11" y="270"/>
                  </a:lnTo>
                  <a:lnTo>
                    <a:pt x="17" y="253"/>
                  </a:lnTo>
                  <a:lnTo>
                    <a:pt x="23" y="236"/>
                  </a:lnTo>
                  <a:lnTo>
                    <a:pt x="28" y="220"/>
                  </a:lnTo>
                  <a:lnTo>
                    <a:pt x="44" y="189"/>
                  </a:lnTo>
                  <a:lnTo>
                    <a:pt x="61" y="158"/>
                  </a:lnTo>
                  <a:lnTo>
                    <a:pt x="83" y="131"/>
                  </a:lnTo>
                  <a:lnTo>
                    <a:pt x="106" y="105"/>
                  </a:lnTo>
                  <a:lnTo>
                    <a:pt x="132" y="82"/>
                  </a:lnTo>
                  <a:lnTo>
                    <a:pt x="159" y="62"/>
                  </a:lnTo>
                  <a:lnTo>
                    <a:pt x="189" y="44"/>
                  </a:lnTo>
                  <a:lnTo>
                    <a:pt x="221" y="28"/>
                  </a:lnTo>
                  <a:lnTo>
                    <a:pt x="236" y="22"/>
                  </a:lnTo>
                  <a:lnTo>
                    <a:pt x="254" y="16"/>
                  </a:lnTo>
                  <a:lnTo>
                    <a:pt x="270" y="12"/>
                  </a:lnTo>
                  <a:lnTo>
                    <a:pt x="288" y="8"/>
                  </a:lnTo>
                  <a:lnTo>
                    <a:pt x="305" y="5"/>
                  </a:lnTo>
                  <a:lnTo>
                    <a:pt x="323" y="2"/>
                  </a:lnTo>
                  <a:lnTo>
                    <a:pt x="341" y="0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79" y="0"/>
                  </a:lnTo>
                  <a:lnTo>
                    <a:pt x="397" y="2"/>
                  </a:lnTo>
                  <a:lnTo>
                    <a:pt x="415" y="5"/>
                  </a:lnTo>
                  <a:lnTo>
                    <a:pt x="432" y="8"/>
                  </a:lnTo>
                  <a:lnTo>
                    <a:pt x="450" y="12"/>
                  </a:lnTo>
                  <a:lnTo>
                    <a:pt x="466" y="16"/>
                  </a:lnTo>
                  <a:lnTo>
                    <a:pt x="484" y="22"/>
                  </a:lnTo>
                  <a:lnTo>
                    <a:pt x="499" y="28"/>
                  </a:lnTo>
                  <a:lnTo>
                    <a:pt x="531" y="44"/>
                  </a:lnTo>
                  <a:lnTo>
                    <a:pt x="561" y="62"/>
                  </a:lnTo>
                  <a:lnTo>
                    <a:pt x="588" y="82"/>
                  </a:lnTo>
                  <a:lnTo>
                    <a:pt x="614" y="105"/>
                  </a:lnTo>
                  <a:lnTo>
                    <a:pt x="637" y="131"/>
                  </a:lnTo>
                  <a:lnTo>
                    <a:pt x="659" y="158"/>
                  </a:lnTo>
                  <a:lnTo>
                    <a:pt x="676" y="189"/>
                  </a:lnTo>
                  <a:lnTo>
                    <a:pt x="692" y="220"/>
                  </a:lnTo>
                  <a:lnTo>
                    <a:pt x="698" y="236"/>
                  </a:lnTo>
                  <a:lnTo>
                    <a:pt x="703" y="253"/>
                  </a:lnTo>
                  <a:lnTo>
                    <a:pt x="709" y="270"/>
                  </a:lnTo>
                  <a:lnTo>
                    <a:pt x="713" y="288"/>
                  </a:lnTo>
                  <a:lnTo>
                    <a:pt x="716" y="305"/>
                  </a:lnTo>
                  <a:lnTo>
                    <a:pt x="718" y="324"/>
                  </a:lnTo>
                  <a:lnTo>
                    <a:pt x="719" y="341"/>
                  </a:lnTo>
                  <a:lnTo>
                    <a:pt x="720" y="360"/>
                  </a:lnTo>
                  <a:lnTo>
                    <a:pt x="720" y="360"/>
                  </a:lnTo>
                  <a:lnTo>
                    <a:pt x="719" y="378"/>
                  </a:lnTo>
                  <a:lnTo>
                    <a:pt x="718" y="397"/>
                  </a:lnTo>
                  <a:lnTo>
                    <a:pt x="716" y="414"/>
                  </a:lnTo>
                  <a:lnTo>
                    <a:pt x="713" y="433"/>
                  </a:lnTo>
                  <a:lnTo>
                    <a:pt x="709" y="450"/>
                  </a:lnTo>
                  <a:lnTo>
                    <a:pt x="703" y="467"/>
                  </a:lnTo>
                  <a:lnTo>
                    <a:pt x="698" y="483"/>
                  </a:lnTo>
                  <a:lnTo>
                    <a:pt x="692" y="500"/>
                  </a:lnTo>
                  <a:lnTo>
                    <a:pt x="676" y="532"/>
                  </a:lnTo>
                  <a:lnTo>
                    <a:pt x="659" y="561"/>
                  </a:lnTo>
                  <a:lnTo>
                    <a:pt x="637" y="589"/>
                  </a:lnTo>
                  <a:lnTo>
                    <a:pt x="614" y="614"/>
                  </a:lnTo>
                  <a:lnTo>
                    <a:pt x="588" y="638"/>
                  </a:lnTo>
                  <a:lnTo>
                    <a:pt x="561" y="658"/>
                  </a:lnTo>
                  <a:lnTo>
                    <a:pt x="531" y="677"/>
                  </a:lnTo>
                  <a:lnTo>
                    <a:pt x="499" y="691"/>
                  </a:lnTo>
                  <a:lnTo>
                    <a:pt x="484" y="698"/>
                  </a:lnTo>
                  <a:lnTo>
                    <a:pt x="466" y="704"/>
                  </a:lnTo>
                  <a:lnTo>
                    <a:pt x="450" y="709"/>
                  </a:lnTo>
                  <a:lnTo>
                    <a:pt x="432" y="713"/>
                  </a:lnTo>
                  <a:lnTo>
                    <a:pt x="415" y="716"/>
                  </a:lnTo>
                  <a:lnTo>
                    <a:pt x="397" y="719"/>
                  </a:lnTo>
                  <a:lnTo>
                    <a:pt x="379" y="720"/>
                  </a:lnTo>
                  <a:lnTo>
                    <a:pt x="360" y="720"/>
                  </a:lnTo>
                  <a:lnTo>
                    <a:pt x="360" y="720"/>
                  </a:lnTo>
                  <a:close/>
                  <a:moveTo>
                    <a:pt x="360" y="180"/>
                  </a:moveTo>
                  <a:lnTo>
                    <a:pt x="360" y="180"/>
                  </a:lnTo>
                  <a:lnTo>
                    <a:pt x="341" y="181"/>
                  </a:lnTo>
                  <a:lnTo>
                    <a:pt x="324" y="184"/>
                  </a:lnTo>
                  <a:lnTo>
                    <a:pt x="307" y="189"/>
                  </a:lnTo>
                  <a:lnTo>
                    <a:pt x="290" y="194"/>
                  </a:lnTo>
                  <a:lnTo>
                    <a:pt x="274" y="202"/>
                  </a:lnTo>
                  <a:lnTo>
                    <a:pt x="259" y="210"/>
                  </a:lnTo>
                  <a:lnTo>
                    <a:pt x="245" y="222"/>
                  </a:lnTo>
                  <a:lnTo>
                    <a:pt x="232" y="233"/>
                  </a:lnTo>
                  <a:lnTo>
                    <a:pt x="221" y="246"/>
                  </a:lnTo>
                  <a:lnTo>
                    <a:pt x="211" y="259"/>
                  </a:lnTo>
                  <a:lnTo>
                    <a:pt x="202" y="275"/>
                  </a:lnTo>
                  <a:lnTo>
                    <a:pt x="195" y="291"/>
                  </a:lnTo>
                  <a:lnTo>
                    <a:pt x="188" y="306"/>
                  </a:lnTo>
                  <a:lnTo>
                    <a:pt x="183" y="324"/>
                  </a:lnTo>
                  <a:lnTo>
                    <a:pt x="180" y="342"/>
                  </a:lnTo>
                  <a:lnTo>
                    <a:pt x="180" y="360"/>
                  </a:lnTo>
                  <a:lnTo>
                    <a:pt x="180" y="360"/>
                  </a:lnTo>
                  <a:lnTo>
                    <a:pt x="180" y="378"/>
                  </a:lnTo>
                  <a:lnTo>
                    <a:pt x="183" y="397"/>
                  </a:lnTo>
                  <a:lnTo>
                    <a:pt x="188" y="414"/>
                  </a:lnTo>
                  <a:lnTo>
                    <a:pt x="195" y="430"/>
                  </a:lnTo>
                  <a:lnTo>
                    <a:pt x="202" y="446"/>
                  </a:lnTo>
                  <a:lnTo>
                    <a:pt x="211" y="460"/>
                  </a:lnTo>
                  <a:lnTo>
                    <a:pt x="221" y="474"/>
                  </a:lnTo>
                  <a:lnTo>
                    <a:pt x="232" y="487"/>
                  </a:lnTo>
                  <a:lnTo>
                    <a:pt x="245" y="499"/>
                  </a:lnTo>
                  <a:lnTo>
                    <a:pt x="259" y="509"/>
                  </a:lnTo>
                  <a:lnTo>
                    <a:pt x="274" y="519"/>
                  </a:lnTo>
                  <a:lnTo>
                    <a:pt x="290" y="526"/>
                  </a:lnTo>
                  <a:lnTo>
                    <a:pt x="307" y="532"/>
                  </a:lnTo>
                  <a:lnTo>
                    <a:pt x="324" y="536"/>
                  </a:lnTo>
                  <a:lnTo>
                    <a:pt x="341" y="539"/>
                  </a:lnTo>
                  <a:lnTo>
                    <a:pt x="360" y="540"/>
                  </a:lnTo>
                  <a:lnTo>
                    <a:pt x="360" y="540"/>
                  </a:lnTo>
                  <a:lnTo>
                    <a:pt x="379" y="539"/>
                  </a:lnTo>
                  <a:lnTo>
                    <a:pt x="396" y="536"/>
                  </a:lnTo>
                  <a:lnTo>
                    <a:pt x="413" y="532"/>
                  </a:lnTo>
                  <a:lnTo>
                    <a:pt x="430" y="526"/>
                  </a:lnTo>
                  <a:lnTo>
                    <a:pt x="446" y="519"/>
                  </a:lnTo>
                  <a:lnTo>
                    <a:pt x="461" y="509"/>
                  </a:lnTo>
                  <a:lnTo>
                    <a:pt x="475" y="499"/>
                  </a:lnTo>
                  <a:lnTo>
                    <a:pt x="488" y="487"/>
                  </a:lnTo>
                  <a:lnTo>
                    <a:pt x="499" y="474"/>
                  </a:lnTo>
                  <a:lnTo>
                    <a:pt x="509" y="460"/>
                  </a:lnTo>
                  <a:lnTo>
                    <a:pt x="518" y="446"/>
                  </a:lnTo>
                  <a:lnTo>
                    <a:pt x="525" y="430"/>
                  </a:lnTo>
                  <a:lnTo>
                    <a:pt x="532" y="414"/>
                  </a:lnTo>
                  <a:lnTo>
                    <a:pt x="537" y="397"/>
                  </a:lnTo>
                  <a:lnTo>
                    <a:pt x="540" y="378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0" y="342"/>
                  </a:lnTo>
                  <a:lnTo>
                    <a:pt x="537" y="324"/>
                  </a:lnTo>
                  <a:lnTo>
                    <a:pt x="532" y="306"/>
                  </a:lnTo>
                  <a:lnTo>
                    <a:pt x="525" y="291"/>
                  </a:lnTo>
                  <a:lnTo>
                    <a:pt x="518" y="275"/>
                  </a:lnTo>
                  <a:lnTo>
                    <a:pt x="509" y="259"/>
                  </a:lnTo>
                  <a:lnTo>
                    <a:pt x="499" y="246"/>
                  </a:lnTo>
                  <a:lnTo>
                    <a:pt x="488" y="233"/>
                  </a:lnTo>
                  <a:lnTo>
                    <a:pt x="475" y="222"/>
                  </a:lnTo>
                  <a:lnTo>
                    <a:pt x="461" y="210"/>
                  </a:lnTo>
                  <a:lnTo>
                    <a:pt x="446" y="202"/>
                  </a:lnTo>
                  <a:lnTo>
                    <a:pt x="430" y="194"/>
                  </a:lnTo>
                  <a:lnTo>
                    <a:pt x="413" y="189"/>
                  </a:lnTo>
                  <a:lnTo>
                    <a:pt x="396" y="184"/>
                  </a:lnTo>
                  <a:lnTo>
                    <a:pt x="379" y="181"/>
                  </a:lnTo>
                  <a:lnTo>
                    <a:pt x="360" y="180"/>
                  </a:lnTo>
                  <a:lnTo>
                    <a:pt x="36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1" name="Freeform 31" descr=" " title=" "/>
            <p:cNvSpPr>
              <a:spLocks noEditPoints="1"/>
            </p:cNvSpPr>
            <p:nvPr/>
          </p:nvSpPr>
          <p:spPr bwMode="auto">
            <a:xfrm>
              <a:off x="5065637" y="3174547"/>
              <a:ext cx="60960" cy="60960"/>
            </a:xfrm>
            <a:custGeom>
              <a:avLst/>
              <a:gdLst>
                <a:gd name="T0" fmla="*/ 341 w 720"/>
                <a:gd name="T1" fmla="*/ 720 h 720"/>
                <a:gd name="T2" fmla="*/ 288 w 720"/>
                <a:gd name="T3" fmla="*/ 713 h 720"/>
                <a:gd name="T4" fmla="*/ 236 w 720"/>
                <a:gd name="T5" fmla="*/ 698 h 720"/>
                <a:gd name="T6" fmla="*/ 158 w 720"/>
                <a:gd name="T7" fmla="*/ 658 h 720"/>
                <a:gd name="T8" fmla="*/ 82 w 720"/>
                <a:gd name="T9" fmla="*/ 589 h 720"/>
                <a:gd name="T10" fmla="*/ 28 w 720"/>
                <a:gd name="T11" fmla="*/ 500 h 720"/>
                <a:gd name="T12" fmla="*/ 12 w 720"/>
                <a:gd name="T13" fmla="*/ 450 h 720"/>
                <a:gd name="T14" fmla="*/ 2 w 720"/>
                <a:gd name="T15" fmla="*/ 397 h 720"/>
                <a:gd name="T16" fmla="*/ 0 w 720"/>
                <a:gd name="T17" fmla="*/ 360 h 720"/>
                <a:gd name="T18" fmla="*/ 5 w 720"/>
                <a:gd name="T19" fmla="*/ 305 h 720"/>
                <a:gd name="T20" fmla="*/ 16 w 720"/>
                <a:gd name="T21" fmla="*/ 253 h 720"/>
                <a:gd name="T22" fmla="*/ 44 w 720"/>
                <a:gd name="T23" fmla="*/ 189 h 720"/>
                <a:gd name="T24" fmla="*/ 105 w 720"/>
                <a:gd name="T25" fmla="*/ 105 h 720"/>
                <a:gd name="T26" fmla="*/ 189 w 720"/>
                <a:gd name="T27" fmla="*/ 44 h 720"/>
                <a:gd name="T28" fmla="*/ 253 w 720"/>
                <a:gd name="T29" fmla="*/ 16 h 720"/>
                <a:gd name="T30" fmla="*/ 305 w 720"/>
                <a:gd name="T31" fmla="*/ 5 h 720"/>
                <a:gd name="T32" fmla="*/ 360 w 720"/>
                <a:gd name="T33" fmla="*/ 0 h 720"/>
                <a:gd name="T34" fmla="*/ 397 w 720"/>
                <a:gd name="T35" fmla="*/ 2 h 720"/>
                <a:gd name="T36" fmla="*/ 450 w 720"/>
                <a:gd name="T37" fmla="*/ 12 h 720"/>
                <a:gd name="T38" fmla="*/ 500 w 720"/>
                <a:gd name="T39" fmla="*/ 28 h 720"/>
                <a:gd name="T40" fmla="*/ 589 w 720"/>
                <a:gd name="T41" fmla="*/ 82 h 720"/>
                <a:gd name="T42" fmla="*/ 658 w 720"/>
                <a:gd name="T43" fmla="*/ 158 h 720"/>
                <a:gd name="T44" fmla="*/ 698 w 720"/>
                <a:gd name="T45" fmla="*/ 236 h 720"/>
                <a:gd name="T46" fmla="*/ 713 w 720"/>
                <a:gd name="T47" fmla="*/ 288 h 720"/>
                <a:gd name="T48" fmla="*/ 720 w 720"/>
                <a:gd name="T49" fmla="*/ 341 h 720"/>
                <a:gd name="T50" fmla="*/ 720 w 720"/>
                <a:gd name="T51" fmla="*/ 378 h 720"/>
                <a:gd name="T52" fmla="*/ 713 w 720"/>
                <a:gd name="T53" fmla="*/ 433 h 720"/>
                <a:gd name="T54" fmla="*/ 698 w 720"/>
                <a:gd name="T55" fmla="*/ 483 h 720"/>
                <a:gd name="T56" fmla="*/ 658 w 720"/>
                <a:gd name="T57" fmla="*/ 561 h 720"/>
                <a:gd name="T58" fmla="*/ 589 w 720"/>
                <a:gd name="T59" fmla="*/ 638 h 720"/>
                <a:gd name="T60" fmla="*/ 500 w 720"/>
                <a:gd name="T61" fmla="*/ 691 h 720"/>
                <a:gd name="T62" fmla="*/ 450 w 720"/>
                <a:gd name="T63" fmla="*/ 709 h 720"/>
                <a:gd name="T64" fmla="*/ 397 w 720"/>
                <a:gd name="T65" fmla="*/ 719 h 720"/>
                <a:gd name="T66" fmla="*/ 360 w 720"/>
                <a:gd name="T67" fmla="*/ 720 h 720"/>
                <a:gd name="T68" fmla="*/ 342 w 720"/>
                <a:gd name="T69" fmla="*/ 181 h 720"/>
                <a:gd name="T70" fmla="*/ 291 w 720"/>
                <a:gd name="T71" fmla="*/ 194 h 720"/>
                <a:gd name="T72" fmla="*/ 246 w 720"/>
                <a:gd name="T73" fmla="*/ 222 h 720"/>
                <a:gd name="T74" fmla="*/ 210 w 720"/>
                <a:gd name="T75" fmla="*/ 259 h 720"/>
                <a:gd name="T76" fmla="*/ 189 w 720"/>
                <a:gd name="T77" fmla="*/ 306 h 720"/>
                <a:gd name="T78" fmla="*/ 180 w 720"/>
                <a:gd name="T79" fmla="*/ 360 h 720"/>
                <a:gd name="T80" fmla="*/ 184 w 720"/>
                <a:gd name="T81" fmla="*/ 397 h 720"/>
                <a:gd name="T82" fmla="*/ 202 w 720"/>
                <a:gd name="T83" fmla="*/ 446 h 720"/>
                <a:gd name="T84" fmla="*/ 233 w 720"/>
                <a:gd name="T85" fmla="*/ 487 h 720"/>
                <a:gd name="T86" fmla="*/ 275 w 720"/>
                <a:gd name="T87" fmla="*/ 519 h 720"/>
                <a:gd name="T88" fmla="*/ 324 w 720"/>
                <a:gd name="T89" fmla="*/ 536 h 720"/>
                <a:gd name="T90" fmla="*/ 360 w 720"/>
                <a:gd name="T91" fmla="*/ 540 h 720"/>
                <a:gd name="T92" fmla="*/ 414 w 720"/>
                <a:gd name="T93" fmla="*/ 532 h 720"/>
                <a:gd name="T94" fmla="*/ 460 w 720"/>
                <a:gd name="T95" fmla="*/ 509 h 720"/>
                <a:gd name="T96" fmla="*/ 499 w 720"/>
                <a:gd name="T97" fmla="*/ 474 h 720"/>
                <a:gd name="T98" fmla="*/ 526 w 720"/>
                <a:gd name="T99" fmla="*/ 430 h 720"/>
                <a:gd name="T100" fmla="*/ 539 w 720"/>
                <a:gd name="T101" fmla="*/ 378 h 720"/>
                <a:gd name="T102" fmla="*/ 539 w 720"/>
                <a:gd name="T103" fmla="*/ 342 h 720"/>
                <a:gd name="T104" fmla="*/ 526 w 720"/>
                <a:gd name="T105" fmla="*/ 291 h 720"/>
                <a:gd name="T106" fmla="*/ 499 w 720"/>
                <a:gd name="T107" fmla="*/ 246 h 720"/>
                <a:gd name="T108" fmla="*/ 460 w 720"/>
                <a:gd name="T109" fmla="*/ 210 h 720"/>
                <a:gd name="T110" fmla="*/ 414 w 720"/>
                <a:gd name="T111" fmla="*/ 189 h 720"/>
                <a:gd name="T112" fmla="*/ 360 w 720"/>
                <a:gd name="T113" fmla="*/ 18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0" h="720">
                  <a:moveTo>
                    <a:pt x="360" y="720"/>
                  </a:moveTo>
                  <a:lnTo>
                    <a:pt x="360" y="720"/>
                  </a:lnTo>
                  <a:lnTo>
                    <a:pt x="341" y="720"/>
                  </a:lnTo>
                  <a:lnTo>
                    <a:pt x="324" y="719"/>
                  </a:lnTo>
                  <a:lnTo>
                    <a:pt x="305" y="716"/>
                  </a:lnTo>
                  <a:lnTo>
                    <a:pt x="288" y="713"/>
                  </a:lnTo>
                  <a:lnTo>
                    <a:pt x="270" y="709"/>
                  </a:lnTo>
                  <a:lnTo>
                    <a:pt x="253" y="704"/>
                  </a:lnTo>
                  <a:lnTo>
                    <a:pt x="236" y="698"/>
                  </a:lnTo>
                  <a:lnTo>
                    <a:pt x="220" y="691"/>
                  </a:lnTo>
                  <a:lnTo>
                    <a:pt x="189" y="677"/>
                  </a:lnTo>
                  <a:lnTo>
                    <a:pt x="158" y="658"/>
                  </a:lnTo>
                  <a:lnTo>
                    <a:pt x="131" y="638"/>
                  </a:lnTo>
                  <a:lnTo>
                    <a:pt x="105" y="614"/>
                  </a:lnTo>
                  <a:lnTo>
                    <a:pt x="82" y="589"/>
                  </a:lnTo>
                  <a:lnTo>
                    <a:pt x="62" y="561"/>
                  </a:lnTo>
                  <a:lnTo>
                    <a:pt x="44" y="532"/>
                  </a:lnTo>
                  <a:lnTo>
                    <a:pt x="28" y="500"/>
                  </a:lnTo>
                  <a:lnTo>
                    <a:pt x="22" y="483"/>
                  </a:lnTo>
                  <a:lnTo>
                    <a:pt x="16" y="467"/>
                  </a:lnTo>
                  <a:lnTo>
                    <a:pt x="12" y="450"/>
                  </a:lnTo>
                  <a:lnTo>
                    <a:pt x="8" y="433"/>
                  </a:lnTo>
                  <a:lnTo>
                    <a:pt x="5" y="414"/>
                  </a:lnTo>
                  <a:lnTo>
                    <a:pt x="2" y="397"/>
                  </a:lnTo>
                  <a:lnTo>
                    <a:pt x="0" y="378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41"/>
                  </a:lnTo>
                  <a:lnTo>
                    <a:pt x="2" y="324"/>
                  </a:lnTo>
                  <a:lnTo>
                    <a:pt x="5" y="305"/>
                  </a:lnTo>
                  <a:lnTo>
                    <a:pt x="8" y="288"/>
                  </a:lnTo>
                  <a:lnTo>
                    <a:pt x="12" y="270"/>
                  </a:lnTo>
                  <a:lnTo>
                    <a:pt x="16" y="253"/>
                  </a:lnTo>
                  <a:lnTo>
                    <a:pt x="22" y="236"/>
                  </a:lnTo>
                  <a:lnTo>
                    <a:pt x="28" y="220"/>
                  </a:lnTo>
                  <a:lnTo>
                    <a:pt x="44" y="189"/>
                  </a:lnTo>
                  <a:lnTo>
                    <a:pt x="62" y="158"/>
                  </a:lnTo>
                  <a:lnTo>
                    <a:pt x="82" y="131"/>
                  </a:lnTo>
                  <a:lnTo>
                    <a:pt x="105" y="105"/>
                  </a:lnTo>
                  <a:lnTo>
                    <a:pt x="131" y="82"/>
                  </a:lnTo>
                  <a:lnTo>
                    <a:pt x="158" y="62"/>
                  </a:lnTo>
                  <a:lnTo>
                    <a:pt x="189" y="44"/>
                  </a:lnTo>
                  <a:lnTo>
                    <a:pt x="220" y="28"/>
                  </a:lnTo>
                  <a:lnTo>
                    <a:pt x="236" y="22"/>
                  </a:lnTo>
                  <a:lnTo>
                    <a:pt x="253" y="16"/>
                  </a:lnTo>
                  <a:lnTo>
                    <a:pt x="270" y="12"/>
                  </a:lnTo>
                  <a:lnTo>
                    <a:pt x="288" y="8"/>
                  </a:lnTo>
                  <a:lnTo>
                    <a:pt x="305" y="5"/>
                  </a:lnTo>
                  <a:lnTo>
                    <a:pt x="324" y="2"/>
                  </a:lnTo>
                  <a:lnTo>
                    <a:pt x="341" y="0"/>
                  </a:lnTo>
                  <a:lnTo>
                    <a:pt x="360" y="0"/>
                  </a:lnTo>
                  <a:lnTo>
                    <a:pt x="360" y="0"/>
                  </a:lnTo>
                  <a:lnTo>
                    <a:pt x="378" y="0"/>
                  </a:lnTo>
                  <a:lnTo>
                    <a:pt x="397" y="2"/>
                  </a:lnTo>
                  <a:lnTo>
                    <a:pt x="414" y="5"/>
                  </a:lnTo>
                  <a:lnTo>
                    <a:pt x="433" y="8"/>
                  </a:lnTo>
                  <a:lnTo>
                    <a:pt x="450" y="12"/>
                  </a:lnTo>
                  <a:lnTo>
                    <a:pt x="467" y="16"/>
                  </a:lnTo>
                  <a:lnTo>
                    <a:pt x="483" y="22"/>
                  </a:lnTo>
                  <a:lnTo>
                    <a:pt x="500" y="28"/>
                  </a:lnTo>
                  <a:lnTo>
                    <a:pt x="532" y="44"/>
                  </a:lnTo>
                  <a:lnTo>
                    <a:pt x="561" y="62"/>
                  </a:lnTo>
                  <a:lnTo>
                    <a:pt x="589" y="82"/>
                  </a:lnTo>
                  <a:lnTo>
                    <a:pt x="615" y="105"/>
                  </a:lnTo>
                  <a:lnTo>
                    <a:pt x="638" y="131"/>
                  </a:lnTo>
                  <a:lnTo>
                    <a:pt x="658" y="158"/>
                  </a:lnTo>
                  <a:lnTo>
                    <a:pt x="677" y="189"/>
                  </a:lnTo>
                  <a:lnTo>
                    <a:pt x="691" y="220"/>
                  </a:lnTo>
                  <a:lnTo>
                    <a:pt x="698" y="236"/>
                  </a:lnTo>
                  <a:lnTo>
                    <a:pt x="704" y="253"/>
                  </a:lnTo>
                  <a:lnTo>
                    <a:pt x="709" y="270"/>
                  </a:lnTo>
                  <a:lnTo>
                    <a:pt x="713" y="288"/>
                  </a:lnTo>
                  <a:lnTo>
                    <a:pt x="716" y="305"/>
                  </a:lnTo>
                  <a:lnTo>
                    <a:pt x="719" y="324"/>
                  </a:lnTo>
                  <a:lnTo>
                    <a:pt x="720" y="341"/>
                  </a:lnTo>
                  <a:lnTo>
                    <a:pt x="720" y="360"/>
                  </a:lnTo>
                  <a:lnTo>
                    <a:pt x="720" y="360"/>
                  </a:lnTo>
                  <a:lnTo>
                    <a:pt x="720" y="378"/>
                  </a:lnTo>
                  <a:lnTo>
                    <a:pt x="719" y="397"/>
                  </a:lnTo>
                  <a:lnTo>
                    <a:pt x="716" y="414"/>
                  </a:lnTo>
                  <a:lnTo>
                    <a:pt x="713" y="433"/>
                  </a:lnTo>
                  <a:lnTo>
                    <a:pt x="709" y="450"/>
                  </a:lnTo>
                  <a:lnTo>
                    <a:pt x="704" y="467"/>
                  </a:lnTo>
                  <a:lnTo>
                    <a:pt x="698" y="483"/>
                  </a:lnTo>
                  <a:lnTo>
                    <a:pt x="691" y="500"/>
                  </a:lnTo>
                  <a:lnTo>
                    <a:pt x="677" y="532"/>
                  </a:lnTo>
                  <a:lnTo>
                    <a:pt x="658" y="561"/>
                  </a:lnTo>
                  <a:lnTo>
                    <a:pt x="638" y="589"/>
                  </a:lnTo>
                  <a:lnTo>
                    <a:pt x="615" y="614"/>
                  </a:lnTo>
                  <a:lnTo>
                    <a:pt x="589" y="638"/>
                  </a:lnTo>
                  <a:lnTo>
                    <a:pt x="561" y="658"/>
                  </a:lnTo>
                  <a:lnTo>
                    <a:pt x="532" y="677"/>
                  </a:lnTo>
                  <a:lnTo>
                    <a:pt x="500" y="691"/>
                  </a:lnTo>
                  <a:lnTo>
                    <a:pt x="483" y="698"/>
                  </a:lnTo>
                  <a:lnTo>
                    <a:pt x="467" y="704"/>
                  </a:lnTo>
                  <a:lnTo>
                    <a:pt x="450" y="709"/>
                  </a:lnTo>
                  <a:lnTo>
                    <a:pt x="433" y="713"/>
                  </a:lnTo>
                  <a:lnTo>
                    <a:pt x="414" y="716"/>
                  </a:lnTo>
                  <a:lnTo>
                    <a:pt x="397" y="719"/>
                  </a:lnTo>
                  <a:lnTo>
                    <a:pt x="378" y="720"/>
                  </a:lnTo>
                  <a:lnTo>
                    <a:pt x="360" y="720"/>
                  </a:lnTo>
                  <a:lnTo>
                    <a:pt x="360" y="720"/>
                  </a:lnTo>
                  <a:close/>
                  <a:moveTo>
                    <a:pt x="360" y="180"/>
                  </a:moveTo>
                  <a:lnTo>
                    <a:pt x="360" y="180"/>
                  </a:lnTo>
                  <a:lnTo>
                    <a:pt x="342" y="181"/>
                  </a:lnTo>
                  <a:lnTo>
                    <a:pt x="324" y="184"/>
                  </a:lnTo>
                  <a:lnTo>
                    <a:pt x="306" y="189"/>
                  </a:lnTo>
                  <a:lnTo>
                    <a:pt x="291" y="194"/>
                  </a:lnTo>
                  <a:lnTo>
                    <a:pt x="275" y="202"/>
                  </a:lnTo>
                  <a:lnTo>
                    <a:pt x="259" y="210"/>
                  </a:lnTo>
                  <a:lnTo>
                    <a:pt x="246" y="222"/>
                  </a:lnTo>
                  <a:lnTo>
                    <a:pt x="233" y="233"/>
                  </a:lnTo>
                  <a:lnTo>
                    <a:pt x="222" y="246"/>
                  </a:lnTo>
                  <a:lnTo>
                    <a:pt x="210" y="259"/>
                  </a:lnTo>
                  <a:lnTo>
                    <a:pt x="202" y="275"/>
                  </a:lnTo>
                  <a:lnTo>
                    <a:pt x="194" y="291"/>
                  </a:lnTo>
                  <a:lnTo>
                    <a:pt x="189" y="306"/>
                  </a:lnTo>
                  <a:lnTo>
                    <a:pt x="184" y="324"/>
                  </a:lnTo>
                  <a:lnTo>
                    <a:pt x="181" y="342"/>
                  </a:lnTo>
                  <a:lnTo>
                    <a:pt x="180" y="360"/>
                  </a:lnTo>
                  <a:lnTo>
                    <a:pt x="180" y="360"/>
                  </a:lnTo>
                  <a:lnTo>
                    <a:pt x="181" y="378"/>
                  </a:lnTo>
                  <a:lnTo>
                    <a:pt x="184" y="397"/>
                  </a:lnTo>
                  <a:lnTo>
                    <a:pt x="189" y="414"/>
                  </a:lnTo>
                  <a:lnTo>
                    <a:pt x="194" y="430"/>
                  </a:lnTo>
                  <a:lnTo>
                    <a:pt x="202" y="446"/>
                  </a:lnTo>
                  <a:lnTo>
                    <a:pt x="210" y="460"/>
                  </a:lnTo>
                  <a:lnTo>
                    <a:pt x="222" y="474"/>
                  </a:lnTo>
                  <a:lnTo>
                    <a:pt x="233" y="487"/>
                  </a:lnTo>
                  <a:lnTo>
                    <a:pt x="246" y="499"/>
                  </a:lnTo>
                  <a:lnTo>
                    <a:pt x="259" y="509"/>
                  </a:lnTo>
                  <a:lnTo>
                    <a:pt x="275" y="519"/>
                  </a:lnTo>
                  <a:lnTo>
                    <a:pt x="291" y="526"/>
                  </a:lnTo>
                  <a:lnTo>
                    <a:pt x="306" y="532"/>
                  </a:lnTo>
                  <a:lnTo>
                    <a:pt x="324" y="536"/>
                  </a:lnTo>
                  <a:lnTo>
                    <a:pt x="342" y="539"/>
                  </a:lnTo>
                  <a:lnTo>
                    <a:pt x="360" y="540"/>
                  </a:lnTo>
                  <a:lnTo>
                    <a:pt x="360" y="540"/>
                  </a:lnTo>
                  <a:lnTo>
                    <a:pt x="378" y="539"/>
                  </a:lnTo>
                  <a:lnTo>
                    <a:pt x="397" y="536"/>
                  </a:lnTo>
                  <a:lnTo>
                    <a:pt x="414" y="532"/>
                  </a:lnTo>
                  <a:lnTo>
                    <a:pt x="430" y="526"/>
                  </a:lnTo>
                  <a:lnTo>
                    <a:pt x="446" y="519"/>
                  </a:lnTo>
                  <a:lnTo>
                    <a:pt x="460" y="509"/>
                  </a:lnTo>
                  <a:lnTo>
                    <a:pt x="474" y="499"/>
                  </a:lnTo>
                  <a:lnTo>
                    <a:pt x="487" y="487"/>
                  </a:lnTo>
                  <a:lnTo>
                    <a:pt x="499" y="474"/>
                  </a:lnTo>
                  <a:lnTo>
                    <a:pt x="509" y="460"/>
                  </a:lnTo>
                  <a:lnTo>
                    <a:pt x="519" y="446"/>
                  </a:lnTo>
                  <a:lnTo>
                    <a:pt x="526" y="430"/>
                  </a:lnTo>
                  <a:lnTo>
                    <a:pt x="532" y="414"/>
                  </a:lnTo>
                  <a:lnTo>
                    <a:pt x="536" y="397"/>
                  </a:lnTo>
                  <a:lnTo>
                    <a:pt x="539" y="378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39" y="342"/>
                  </a:lnTo>
                  <a:lnTo>
                    <a:pt x="536" y="324"/>
                  </a:lnTo>
                  <a:lnTo>
                    <a:pt x="532" y="306"/>
                  </a:lnTo>
                  <a:lnTo>
                    <a:pt x="526" y="291"/>
                  </a:lnTo>
                  <a:lnTo>
                    <a:pt x="519" y="275"/>
                  </a:lnTo>
                  <a:lnTo>
                    <a:pt x="509" y="259"/>
                  </a:lnTo>
                  <a:lnTo>
                    <a:pt x="499" y="246"/>
                  </a:lnTo>
                  <a:lnTo>
                    <a:pt x="487" y="233"/>
                  </a:lnTo>
                  <a:lnTo>
                    <a:pt x="474" y="222"/>
                  </a:lnTo>
                  <a:lnTo>
                    <a:pt x="460" y="210"/>
                  </a:lnTo>
                  <a:lnTo>
                    <a:pt x="446" y="202"/>
                  </a:lnTo>
                  <a:lnTo>
                    <a:pt x="430" y="194"/>
                  </a:lnTo>
                  <a:lnTo>
                    <a:pt x="414" y="189"/>
                  </a:lnTo>
                  <a:lnTo>
                    <a:pt x="397" y="184"/>
                  </a:lnTo>
                  <a:lnTo>
                    <a:pt x="378" y="181"/>
                  </a:lnTo>
                  <a:lnTo>
                    <a:pt x="360" y="180"/>
                  </a:lnTo>
                  <a:lnTo>
                    <a:pt x="360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 descr="lock icon" title="lock icon"/>
          <p:cNvGrpSpPr>
            <a:grpSpLocks noChangeAspect="1"/>
          </p:cNvGrpSpPr>
          <p:nvPr/>
        </p:nvGrpSpPr>
        <p:grpSpPr>
          <a:xfrm>
            <a:off x="5583423" y="2915467"/>
            <a:ext cx="266235" cy="365760"/>
            <a:chOff x="5583423" y="2915467"/>
            <a:chExt cx="266235" cy="365760"/>
          </a:xfrm>
          <a:solidFill>
            <a:schemeClr val="tx1"/>
          </a:solidFill>
        </p:grpSpPr>
        <p:sp>
          <p:nvSpPr>
            <p:cNvPr id="1767" name="Freeform 5" descr=" " title=" "/>
            <p:cNvSpPr>
              <a:spLocks noEditPoints="1"/>
            </p:cNvSpPr>
            <p:nvPr/>
          </p:nvSpPr>
          <p:spPr bwMode="auto">
            <a:xfrm>
              <a:off x="5583423" y="2915467"/>
              <a:ext cx="266235" cy="365760"/>
            </a:xfrm>
            <a:custGeom>
              <a:avLst/>
              <a:gdLst>
                <a:gd name="T0" fmla="*/ 1618 w 1910"/>
                <a:gd name="T1" fmla="*/ 896 h 2624"/>
                <a:gd name="T2" fmla="*/ 1618 w 1910"/>
                <a:gd name="T3" fmla="*/ 896 h 2624"/>
                <a:gd name="T4" fmla="*/ 1612 w 1910"/>
                <a:gd name="T5" fmla="*/ 534 h 2624"/>
                <a:gd name="T6" fmla="*/ 1568 w 1910"/>
                <a:gd name="T7" fmla="*/ 384 h 2624"/>
                <a:gd name="T8" fmla="*/ 1494 w 1910"/>
                <a:gd name="T9" fmla="*/ 254 h 2624"/>
                <a:gd name="T10" fmla="*/ 1390 w 1910"/>
                <a:gd name="T11" fmla="*/ 144 h 2624"/>
                <a:gd name="T12" fmla="*/ 1262 w 1910"/>
                <a:gd name="T13" fmla="*/ 62 h 2624"/>
                <a:gd name="T14" fmla="*/ 1116 w 1910"/>
                <a:gd name="T15" fmla="*/ 14 h 2624"/>
                <a:gd name="T16" fmla="*/ 918 w 1910"/>
                <a:gd name="T17" fmla="*/ 0 h 2624"/>
                <a:gd name="T18" fmla="*/ 792 w 1910"/>
                <a:gd name="T19" fmla="*/ 14 h 2624"/>
                <a:gd name="T20" fmla="*/ 646 w 1910"/>
                <a:gd name="T21" fmla="*/ 62 h 2624"/>
                <a:gd name="T22" fmla="*/ 520 w 1910"/>
                <a:gd name="T23" fmla="*/ 144 h 2624"/>
                <a:gd name="T24" fmla="*/ 416 w 1910"/>
                <a:gd name="T25" fmla="*/ 254 h 2624"/>
                <a:gd name="T26" fmla="*/ 340 w 1910"/>
                <a:gd name="T27" fmla="*/ 384 h 2624"/>
                <a:gd name="T28" fmla="*/ 298 w 1910"/>
                <a:gd name="T29" fmla="*/ 534 h 2624"/>
                <a:gd name="T30" fmla="*/ 290 w 1910"/>
                <a:gd name="T31" fmla="*/ 896 h 2624"/>
                <a:gd name="T32" fmla="*/ 214 w 1910"/>
                <a:gd name="T33" fmla="*/ 904 h 2624"/>
                <a:gd name="T34" fmla="*/ 98 w 1910"/>
                <a:gd name="T35" fmla="*/ 960 h 2624"/>
                <a:gd name="T36" fmla="*/ 22 w 1910"/>
                <a:gd name="T37" fmla="*/ 1062 h 2624"/>
                <a:gd name="T38" fmla="*/ 0 w 1910"/>
                <a:gd name="T39" fmla="*/ 2356 h 2624"/>
                <a:gd name="T40" fmla="*/ 22 w 1910"/>
                <a:gd name="T41" fmla="*/ 2460 h 2624"/>
                <a:gd name="T42" fmla="*/ 98 w 1910"/>
                <a:gd name="T43" fmla="*/ 2564 h 2624"/>
                <a:gd name="T44" fmla="*/ 214 w 1910"/>
                <a:gd name="T45" fmla="*/ 2620 h 2624"/>
                <a:gd name="T46" fmla="*/ 1668 w 1910"/>
                <a:gd name="T47" fmla="*/ 2624 h 2624"/>
                <a:gd name="T48" fmla="*/ 1790 w 1910"/>
                <a:gd name="T49" fmla="*/ 2578 h 2624"/>
                <a:gd name="T50" fmla="*/ 1876 w 1910"/>
                <a:gd name="T51" fmla="*/ 2484 h 2624"/>
                <a:gd name="T52" fmla="*/ 1910 w 1910"/>
                <a:gd name="T53" fmla="*/ 2356 h 2624"/>
                <a:gd name="T54" fmla="*/ 1898 w 1910"/>
                <a:gd name="T55" fmla="*/ 1088 h 2624"/>
                <a:gd name="T56" fmla="*/ 1830 w 1910"/>
                <a:gd name="T57" fmla="*/ 978 h 2624"/>
                <a:gd name="T58" fmla="*/ 1720 w 1910"/>
                <a:gd name="T59" fmla="*/ 910 h 2624"/>
                <a:gd name="T60" fmla="*/ 438 w 1910"/>
                <a:gd name="T61" fmla="*/ 896 h 2624"/>
                <a:gd name="T62" fmla="*/ 442 w 1910"/>
                <a:gd name="T63" fmla="*/ 556 h 2624"/>
                <a:gd name="T64" fmla="*/ 520 w 1910"/>
                <a:gd name="T65" fmla="*/ 360 h 2624"/>
                <a:gd name="T66" fmla="*/ 650 w 1910"/>
                <a:gd name="T67" fmla="*/ 230 h 2624"/>
                <a:gd name="T68" fmla="*/ 846 w 1910"/>
                <a:gd name="T69" fmla="*/ 152 h 2624"/>
                <a:gd name="T70" fmla="*/ 990 w 1910"/>
                <a:gd name="T71" fmla="*/ 148 h 2624"/>
                <a:gd name="T72" fmla="*/ 1134 w 1910"/>
                <a:gd name="T73" fmla="*/ 168 h 2624"/>
                <a:gd name="T74" fmla="*/ 1330 w 1910"/>
                <a:gd name="T75" fmla="*/ 288 h 2624"/>
                <a:gd name="T76" fmla="*/ 1434 w 1910"/>
                <a:gd name="T77" fmla="*/ 442 h 2624"/>
                <a:gd name="T78" fmla="*/ 1472 w 1910"/>
                <a:gd name="T79" fmla="*/ 604 h 2624"/>
                <a:gd name="T80" fmla="*/ 436 w 1910"/>
                <a:gd name="T81" fmla="*/ 898 h 2624"/>
                <a:gd name="T82" fmla="*/ 1762 w 1910"/>
                <a:gd name="T83" fmla="*/ 2356 h 2624"/>
                <a:gd name="T84" fmla="*/ 1742 w 1910"/>
                <a:gd name="T85" fmla="*/ 2424 h 2624"/>
                <a:gd name="T86" fmla="*/ 1664 w 1910"/>
                <a:gd name="T87" fmla="*/ 2476 h 2624"/>
                <a:gd name="T88" fmla="*/ 256 w 1910"/>
                <a:gd name="T89" fmla="*/ 2478 h 2624"/>
                <a:gd name="T90" fmla="*/ 182 w 1910"/>
                <a:gd name="T91" fmla="*/ 2442 h 2624"/>
                <a:gd name="T92" fmla="*/ 148 w 1910"/>
                <a:gd name="T93" fmla="*/ 2368 h 2624"/>
                <a:gd name="T94" fmla="*/ 150 w 1910"/>
                <a:gd name="T95" fmla="*/ 1144 h 2624"/>
                <a:gd name="T96" fmla="*/ 220 w 1910"/>
                <a:gd name="T97" fmla="*/ 1056 h 2624"/>
                <a:gd name="T98" fmla="*/ 1640 w 1910"/>
                <a:gd name="T99" fmla="*/ 1044 h 2624"/>
                <a:gd name="T100" fmla="*/ 1708 w 1910"/>
                <a:gd name="T101" fmla="*/ 1066 h 2624"/>
                <a:gd name="T102" fmla="*/ 1760 w 1910"/>
                <a:gd name="T103" fmla="*/ 1142 h 2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10" h="2624">
                  <a:moveTo>
                    <a:pt x="1640" y="898"/>
                  </a:moveTo>
                  <a:lnTo>
                    <a:pt x="1618" y="898"/>
                  </a:lnTo>
                  <a:lnTo>
                    <a:pt x="1618" y="898"/>
                  </a:lnTo>
                  <a:lnTo>
                    <a:pt x="1618" y="896"/>
                  </a:lnTo>
                  <a:lnTo>
                    <a:pt x="1618" y="896"/>
                  </a:lnTo>
                  <a:lnTo>
                    <a:pt x="1618" y="896"/>
                  </a:lnTo>
                  <a:lnTo>
                    <a:pt x="1618" y="896"/>
                  </a:lnTo>
                  <a:lnTo>
                    <a:pt x="1618" y="896"/>
                  </a:lnTo>
                  <a:lnTo>
                    <a:pt x="1618" y="896"/>
                  </a:lnTo>
                  <a:lnTo>
                    <a:pt x="1618" y="896"/>
                  </a:lnTo>
                  <a:lnTo>
                    <a:pt x="1618" y="630"/>
                  </a:lnTo>
                  <a:lnTo>
                    <a:pt x="1618" y="630"/>
                  </a:lnTo>
                  <a:lnTo>
                    <a:pt x="1618" y="596"/>
                  </a:lnTo>
                  <a:lnTo>
                    <a:pt x="1616" y="564"/>
                  </a:lnTo>
                  <a:lnTo>
                    <a:pt x="1612" y="534"/>
                  </a:lnTo>
                  <a:lnTo>
                    <a:pt x="1606" y="502"/>
                  </a:lnTo>
                  <a:lnTo>
                    <a:pt x="1598" y="472"/>
                  </a:lnTo>
                  <a:lnTo>
                    <a:pt x="1590" y="442"/>
                  </a:lnTo>
                  <a:lnTo>
                    <a:pt x="1580" y="414"/>
                  </a:lnTo>
                  <a:lnTo>
                    <a:pt x="1568" y="384"/>
                  </a:lnTo>
                  <a:lnTo>
                    <a:pt x="1556" y="356"/>
                  </a:lnTo>
                  <a:lnTo>
                    <a:pt x="1542" y="330"/>
                  </a:lnTo>
                  <a:lnTo>
                    <a:pt x="1528" y="304"/>
                  </a:lnTo>
                  <a:lnTo>
                    <a:pt x="1512" y="278"/>
                  </a:lnTo>
                  <a:lnTo>
                    <a:pt x="1494" y="254"/>
                  </a:lnTo>
                  <a:lnTo>
                    <a:pt x="1474" y="230"/>
                  </a:lnTo>
                  <a:lnTo>
                    <a:pt x="1456" y="206"/>
                  </a:lnTo>
                  <a:lnTo>
                    <a:pt x="1434" y="184"/>
                  </a:lnTo>
                  <a:lnTo>
                    <a:pt x="1412" y="164"/>
                  </a:lnTo>
                  <a:lnTo>
                    <a:pt x="1390" y="144"/>
                  </a:lnTo>
                  <a:lnTo>
                    <a:pt x="1366" y="126"/>
                  </a:lnTo>
                  <a:lnTo>
                    <a:pt x="1342" y="108"/>
                  </a:lnTo>
                  <a:lnTo>
                    <a:pt x="1316" y="92"/>
                  </a:lnTo>
                  <a:lnTo>
                    <a:pt x="1290" y="76"/>
                  </a:lnTo>
                  <a:lnTo>
                    <a:pt x="1262" y="62"/>
                  </a:lnTo>
                  <a:lnTo>
                    <a:pt x="1234" y="50"/>
                  </a:lnTo>
                  <a:lnTo>
                    <a:pt x="1206" y="38"/>
                  </a:lnTo>
                  <a:lnTo>
                    <a:pt x="1176" y="28"/>
                  </a:lnTo>
                  <a:lnTo>
                    <a:pt x="1148" y="20"/>
                  </a:lnTo>
                  <a:lnTo>
                    <a:pt x="1116" y="14"/>
                  </a:lnTo>
                  <a:lnTo>
                    <a:pt x="1086" y="8"/>
                  </a:lnTo>
                  <a:lnTo>
                    <a:pt x="1054" y="4"/>
                  </a:lnTo>
                  <a:lnTo>
                    <a:pt x="1022" y="2"/>
                  </a:lnTo>
                  <a:lnTo>
                    <a:pt x="990" y="0"/>
                  </a:lnTo>
                  <a:lnTo>
                    <a:pt x="918" y="0"/>
                  </a:lnTo>
                  <a:lnTo>
                    <a:pt x="918" y="0"/>
                  </a:lnTo>
                  <a:lnTo>
                    <a:pt x="886" y="2"/>
                  </a:lnTo>
                  <a:lnTo>
                    <a:pt x="854" y="4"/>
                  </a:lnTo>
                  <a:lnTo>
                    <a:pt x="824" y="8"/>
                  </a:lnTo>
                  <a:lnTo>
                    <a:pt x="792" y="14"/>
                  </a:lnTo>
                  <a:lnTo>
                    <a:pt x="762" y="20"/>
                  </a:lnTo>
                  <a:lnTo>
                    <a:pt x="732" y="28"/>
                  </a:lnTo>
                  <a:lnTo>
                    <a:pt x="702" y="38"/>
                  </a:lnTo>
                  <a:lnTo>
                    <a:pt x="674" y="50"/>
                  </a:lnTo>
                  <a:lnTo>
                    <a:pt x="646" y="62"/>
                  </a:lnTo>
                  <a:lnTo>
                    <a:pt x="620" y="76"/>
                  </a:lnTo>
                  <a:lnTo>
                    <a:pt x="594" y="92"/>
                  </a:lnTo>
                  <a:lnTo>
                    <a:pt x="568" y="108"/>
                  </a:lnTo>
                  <a:lnTo>
                    <a:pt x="544" y="126"/>
                  </a:lnTo>
                  <a:lnTo>
                    <a:pt x="520" y="144"/>
                  </a:lnTo>
                  <a:lnTo>
                    <a:pt x="496" y="164"/>
                  </a:lnTo>
                  <a:lnTo>
                    <a:pt x="474" y="184"/>
                  </a:lnTo>
                  <a:lnTo>
                    <a:pt x="454" y="206"/>
                  </a:lnTo>
                  <a:lnTo>
                    <a:pt x="434" y="230"/>
                  </a:lnTo>
                  <a:lnTo>
                    <a:pt x="416" y="254"/>
                  </a:lnTo>
                  <a:lnTo>
                    <a:pt x="398" y="278"/>
                  </a:lnTo>
                  <a:lnTo>
                    <a:pt x="382" y="304"/>
                  </a:lnTo>
                  <a:lnTo>
                    <a:pt x="366" y="330"/>
                  </a:lnTo>
                  <a:lnTo>
                    <a:pt x="352" y="356"/>
                  </a:lnTo>
                  <a:lnTo>
                    <a:pt x="340" y="384"/>
                  </a:lnTo>
                  <a:lnTo>
                    <a:pt x="328" y="414"/>
                  </a:lnTo>
                  <a:lnTo>
                    <a:pt x="318" y="442"/>
                  </a:lnTo>
                  <a:lnTo>
                    <a:pt x="310" y="472"/>
                  </a:lnTo>
                  <a:lnTo>
                    <a:pt x="304" y="502"/>
                  </a:lnTo>
                  <a:lnTo>
                    <a:pt x="298" y="534"/>
                  </a:lnTo>
                  <a:lnTo>
                    <a:pt x="294" y="564"/>
                  </a:lnTo>
                  <a:lnTo>
                    <a:pt x="292" y="596"/>
                  </a:lnTo>
                  <a:lnTo>
                    <a:pt x="290" y="630"/>
                  </a:lnTo>
                  <a:lnTo>
                    <a:pt x="290" y="896"/>
                  </a:lnTo>
                  <a:lnTo>
                    <a:pt x="290" y="896"/>
                  </a:lnTo>
                  <a:lnTo>
                    <a:pt x="290" y="898"/>
                  </a:lnTo>
                  <a:lnTo>
                    <a:pt x="270" y="898"/>
                  </a:lnTo>
                  <a:lnTo>
                    <a:pt x="270" y="898"/>
                  </a:lnTo>
                  <a:lnTo>
                    <a:pt x="242" y="900"/>
                  </a:lnTo>
                  <a:lnTo>
                    <a:pt x="214" y="904"/>
                  </a:lnTo>
                  <a:lnTo>
                    <a:pt x="190" y="910"/>
                  </a:lnTo>
                  <a:lnTo>
                    <a:pt x="164" y="920"/>
                  </a:lnTo>
                  <a:lnTo>
                    <a:pt x="140" y="930"/>
                  </a:lnTo>
                  <a:lnTo>
                    <a:pt x="118" y="944"/>
                  </a:lnTo>
                  <a:lnTo>
                    <a:pt x="98" y="960"/>
                  </a:lnTo>
                  <a:lnTo>
                    <a:pt x="78" y="978"/>
                  </a:lnTo>
                  <a:lnTo>
                    <a:pt x="62" y="996"/>
                  </a:lnTo>
                  <a:lnTo>
                    <a:pt x="46" y="1018"/>
                  </a:lnTo>
                  <a:lnTo>
                    <a:pt x="32" y="1040"/>
                  </a:lnTo>
                  <a:lnTo>
                    <a:pt x="22" y="1062"/>
                  </a:lnTo>
                  <a:lnTo>
                    <a:pt x="12" y="1088"/>
                  </a:lnTo>
                  <a:lnTo>
                    <a:pt x="6" y="1114"/>
                  </a:lnTo>
                  <a:lnTo>
                    <a:pt x="2" y="1140"/>
                  </a:lnTo>
                  <a:lnTo>
                    <a:pt x="0" y="1168"/>
                  </a:lnTo>
                  <a:lnTo>
                    <a:pt x="0" y="2356"/>
                  </a:lnTo>
                  <a:lnTo>
                    <a:pt x="0" y="2356"/>
                  </a:lnTo>
                  <a:lnTo>
                    <a:pt x="2" y="2384"/>
                  </a:lnTo>
                  <a:lnTo>
                    <a:pt x="6" y="2410"/>
                  </a:lnTo>
                  <a:lnTo>
                    <a:pt x="12" y="2436"/>
                  </a:lnTo>
                  <a:lnTo>
                    <a:pt x="22" y="2460"/>
                  </a:lnTo>
                  <a:lnTo>
                    <a:pt x="32" y="2484"/>
                  </a:lnTo>
                  <a:lnTo>
                    <a:pt x="46" y="2506"/>
                  </a:lnTo>
                  <a:lnTo>
                    <a:pt x="62" y="2526"/>
                  </a:lnTo>
                  <a:lnTo>
                    <a:pt x="78" y="2546"/>
                  </a:lnTo>
                  <a:lnTo>
                    <a:pt x="98" y="2564"/>
                  </a:lnTo>
                  <a:lnTo>
                    <a:pt x="118" y="2578"/>
                  </a:lnTo>
                  <a:lnTo>
                    <a:pt x="140" y="2592"/>
                  </a:lnTo>
                  <a:lnTo>
                    <a:pt x="164" y="2604"/>
                  </a:lnTo>
                  <a:lnTo>
                    <a:pt x="190" y="2612"/>
                  </a:lnTo>
                  <a:lnTo>
                    <a:pt x="214" y="2620"/>
                  </a:lnTo>
                  <a:lnTo>
                    <a:pt x="242" y="2624"/>
                  </a:lnTo>
                  <a:lnTo>
                    <a:pt x="270" y="2624"/>
                  </a:lnTo>
                  <a:lnTo>
                    <a:pt x="1640" y="2624"/>
                  </a:lnTo>
                  <a:lnTo>
                    <a:pt x="1640" y="2624"/>
                  </a:lnTo>
                  <a:lnTo>
                    <a:pt x="1668" y="2624"/>
                  </a:lnTo>
                  <a:lnTo>
                    <a:pt x="1694" y="2620"/>
                  </a:lnTo>
                  <a:lnTo>
                    <a:pt x="1720" y="2612"/>
                  </a:lnTo>
                  <a:lnTo>
                    <a:pt x="1744" y="2604"/>
                  </a:lnTo>
                  <a:lnTo>
                    <a:pt x="1768" y="2592"/>
                  </a:lnTo>
                  <a:lnTo>
                    <a:pt x="1790" y="2578"/>
                  </a:lnTo>
                  <a:lnTo>
                    <a:pt x="1812" y="2564"/>
                  </a:lnTo>
                  <a:lnTo>
                    <a:pt x="1830" y="2546"/>
                  </a:lnTo>
                  <a:lnTo>
                    <a:pt x="1848" y="2526"/>
                  </a:lnTo>
                  <a:lnTo>
                    <a:pt x="1864" y="2506"/>
                  </a:lnTo>
                  <a:lnTo>
                    <a:pt x="1876" y="2484"/>
                  </a:lnTo>
                  <a:lnTo>
                    <a:pt x="1888" y="2460"/>
                  </a:lnTo>
                  <a:lnTo>
                    <a:pt x="1898" y="2436"/>
                  </a:lnTo>
                  <a:lnTo>
                    <a:pt x="1904" y="2410"/>
                  </a:lnTo>
                  <a:lnTo>
                    <a:pt x="1908" y="2384"/>
                  </a:lnTo>
                  <a:lnTo>
                    <a:pt x="1910" y="2356"/>
                  </a:lnTo>
                  <a:lnTo>
                    <a:pt x="1910" y="1168"/>
                  </a:lnTo>
                  <a:lnTo>
                    <a:pt x="1910" y="1168"/>
                  </a:lnTo>
                  <a:lnTo>
                    <a:pt x="1908" y="1140"/>
                  </a:lnTo>
                  <a:lnTo>
                    <a:pt x="1904" y="1114"/>
                  </a:lnTo>
                  <a:lnTo>
                    <a:pt x="1898" y="1088"/>
                  </a:lnTo>
                  <a:lnTo>
                    <a:pt x="1888" y="1062"/>
                  </a:lnTo>
                  <a:lnTo>
                    <a:pt x="1876" y="1040"/>
                  </a:lnTo>
                  <a:lnTo>
                    <a:pt x="1864" y="1018"/>
                  </a:lnTo>
                  <a:lnTo>
                    <a:pt x="1848" y="996"/>
                  </a:lnTo>
                  <a:lnTo>
                    <a:pt x="1830" y="978"/>
                  </a:lnTo>
                  <a:lnTo>
                    <a:pt x="1812" y="960"/>
                  </a:lnTo>
                  <a:lnTo>
                    <a:pt x="1790" y="944"/>
                  </a:lnTo>
                  <a:lnTo>
                    <a:pt x="1768" y="930"/>
                  </a:lnTo>
                  <a:lnTo>
                    <a:pt x="1744" y="920"/>
                  </a:lnTo>
                  <a:lnTo>
                    <a:pt x="1720" y="910"/>
                  </a:lnTo>
                  <a:lnTo>
                    <a:pt x="1694" y="904"/>
                  </a:lnTo>
                  <a:lnTo>
                    <a:pt x="1668" y="900"/>
                  </a:lnTo>
                  <a:lnTo>
                    <a:pt x="1640" y="898"/>
                  </a:lnTo>
                  <a:lnTo>
                    <a:pt x="1640" y="898"/>
                  </a:lnTo>
                  <a:close/>
                  <a:moveTo>
                    <a:pt x="438" y="896"/>
                  </a:moveTo>
                  <a:lnTo>
                    <a:pt x="438" y="630"/>
                  </a:lnTo>
                  <a:lnTo>
                    <a:pt x="438" y="630"/>
                  </a:lnTo>
                  <a:lnTo>
                    <a:pt x="438" y="604"/>
                  </a:lnTo>
                  <a:lnTo>
                    <a:pt x="440" y="580"/>
                  </a:lnTo>
                  <a:lnTo>
                    <a:pt x="442" y="556"/>
                  </a:lnTo>
                  <a:lnTo>
                    <a:pt x="446" y="532"/>
                  </a:lnTo>
                  <a:lnTo>
                    <a:pt x="458" y="486"/>
                  </a:lnTo>
                  <a:lnTo>
                    <a:pt x="474" y="442"/>
                  </a:lnTo>
                  <a:lnTo>
                    <a:pt x="496" y="400"/>
                  </a:lnTo>
                  <a:lnTo>
                    <a:pt x="520" y="360"/>
                  </a:lnTo>
                  <a:lnTo>
                    <a:pt x="548" y="322"/>
                  </a:lnTo>
                  <a:lnTo>
                    <a:pt x="578" y="288"/>
                  </a:lnTo>
                  <a:lnTo>
                    <a:pt x="578" y="288"/>
                  </a:lnTo>
                  <a:lnTo>
                    <a:pt x="612" y="258"/>
                  </a:lnTo>
                  <a:lnTo>
                    <a:pt x="650" y="230"/>
                  </a:lnTo>
                  <a:lnTo>
                    <a:pt x="690" y="206"/>
                  </a:lnTo>
                  <a:lnTo>
                    <a:pt x="732" y="186"/>
                  </a:lnTo>
                  <a:lnTo>
                    <a:pt x="776" y="168"/>
                  </a:lnTo>
                  <a:lnTo>
                    <a:pt x="822" y="158"/>
                  </a:lnTo>
                  <a:lnTo>
                    <a:pt x="846" y="152"/>
                  </a:lnTo>
                  <a:lnTo>
                    <a:pt x="870" y="150"/>
                  </a:lnTo>
                  <a:lnTo>
                    <a:pt x="894" y="148"/>
                  </a:lnTo>
                  <a:lnTo>
                    <a:pt x="918" y="148"/>
                  </a:lnTo>
                  <a:lnTo>
                    <a:pt x="990" y="148"/>
                  </a:lnTo>
                  <a:lnTo>
                    <a:pt x="990" y="148"/>
                  </a:lnTo>
                  <a:lnTo>
                    <a:pt x="1014" y="148"/>
                  </a:lnTo>
                  <a:lnTo>
                    <a:pt x="1040" y="150"/>
                  </a:lnTo>
                  <a:lnTo>
                    <a:pt x="1064" y="152"/>
                  </a:lnTo>
                  <a:lnTo>
                    <a:pt x="1088" y="158"/>
                  </a:lnTo>
                  <a:lnTo>
                    <a:pt x="1134" y="168"/>
                  </a:lnTo>
                  <a:lnTo>
                    <a:pt x="1178" y="186"/>
                  </a:lnTo>
                  <a:lnTo>
                    <a:pt x="1220" y="206"/>
                  </a:lnTo>
                  <a:lnTo>
                    <a:pt x="1260" y="230"/>
                  </a:lnTo>
                  <a:lnTo>
                    <a:pt x="1296" y="258"/>
                  </a:lnTo>
                  <a:lnTo>
                    <a:pt x="1330" y="288"/>
                  </a:lnTo>
                  <a:lnTo>
                    <a:pt x="1330" y="288"/>
                  </a:lnTo>
                  <a:lnTo>
                    <a:pt x="1362" y="322"/>
                  </a:lnTo>
                  <a:lnTo>
                    <a:pt x="1390" y="360"/>
                  </a:lnTo>
                  <a:lnTo>
                    <a:pt x="1414" y="400"/>
                  </a:lnTo>
                  <a:lnTo>
                    <a:pt x="1434" y="442"/>
                  </a:lnTo>
                  <a:lnTo>
                    <a:pt x="1450" y="486"/>
                  </a:lnTo>
                  <a:lnTo>
                    <a:pt x="1462" y="532"/>
                  </a:lnTo>
                  <a:lnTo>
                    <a:pt x="1466" y="556"/>
                  </a:lnTo>
                  <a:lnTo>
                    <a:pt x="1470" y="580"/>
                  </a:lnTo>
                  <a:lnTo>
                    <a:pt x="1472" y="604"/>
                  </a:lnTo>
                  <a:lnTo>
                    <a:pt x="1472" y="630"/>
                  </a:lnTo>
                  <a:lnTo>
                    <a:pt x="1472" y="896"/>
                  </a:lnTo>
                  <a:lnTo>
                    <a:pt x="1472" y="896"/>
                  </a:lnTo>
                  <a:lnTo>
                    <a:pt x="1472" y="898"/>
                  </a:lnTo>
                  <a:lnTo>
                    <a:pt x="436" y="898"/>
                  </a:lnTo>
                  <a:lnTo>
                    <a:pt x="436" y="898"/>
                  </a:lnTo>
                  <a:lnTo>
                    <a:pt x="438" y="896"/>
                  </a:lnTo>
                  <a:lnTo>
                    <a:pt x="438" y="896"/>
                  </a:lnTo>
                  <a:close/>
                  <a:moveTo>
                    <a:pt x="1762" y="2356"/>
                  </a:moveTo>
                  <a:lnTo>
                    <a:pt x="1762" y="2356"/>
                  </a:lnTo>
                  <a:lnTo>
                    <a:pt x="1762" y="2368"/>
                  </a:lnTo>
                  <a:lnTo>
                    <a:pt x="1760" y="2380"/>
                  </a:lnTo>
                  <a:lnTo>
                    <a:pt x="1756" y="2392"/>
                  </a:lnTo>
                  <a:lnTo>
                    <a:pt x="1752" y="2404"/>
                  </a:lnTo>
                  <a:lnTo>
                    <a:pt x="1742" y="2424"/>
                  </a:lnTo>
                  <a:lnTo>
                    <a:pt x="1726" y="2442"/>
                  </a:lnTo>
                  <a:lnTo>
                    <a:pt x="1708" y="2458"/>
                  </a:lnTo>
                  <a:lnTo>
                    <a:pt x="1688" y="2468"/>
                  </a:lnTo>
                  <a:lnTo>
                    <a:pt x="1676" y="2472"/>
                  </a:lnTo>
                  <a:lnTo>
                    <a:pt x="1664" y="2476"/>
                  </a:lnTo>
                  <a:lnTo>
                    <a:pt x="1652" y="2478"/>
                  </a:lnTo>
                  <a:lnTo>
                    <a:pt x="1640" y="2478"/>
                  </a:lnTo>
                  <a:lnTo>
                    <a:pt x="270" y="2478"/>
                  </a:lnTo>
                  <a:lnTo>
                    <a:pt x="270" y="2478"/>
                  </a:lnTo>
                  <a:lnTo>
                    <a:pt x="256" y="2478"/>
                  </a:lnTo>
                  <a:lnTo>
                    <a:pt x="244" y="2476"/>
                  </a:lnTo>
                  <a:lnTo>
                    <a:pt x="232" y="2472"/>
                  </a:lnTo>
                  <a:lnTo>
                    <a:pt x="222" y="2468"/>
                  </a:lnTo>
                  <a:lnTo>
                    <a:pt x="200" y="2458"/>
                  </a:lnTo>
                  <a:lnTo>
                    <a:pt x="182" y="2442"/>
                  </a:lnTo>
                  <a:lnTo>
                    <a:pt x="168" y="2424"/>
                  </a:lnTo>
                  <a:lnTo>
                    <a:pt x="156" y="2404"/>
                  </a:lnTo>
                  <a:lnTo>
                    <a:pt x="152" y="2392"/>
                  </a:lnTo>
                  <a:lnTo>
                    <a:pt x="150" y="2380"/>
                  </a:lnTo>
                  <a:lnTo>
                    <a:pt x="148" y="2368"/>
                  </a:lnTo>
                  <a:lnTo>
                    <a:pt x="146" y="2356"/>
                  </a:lnTo>
                  <a:lnTo>
                    <a:pt x="146" y="1168"/>
                  </a:lnTo>
                  <a:lnTo>
                    <a:pt x="146" y="1168"/>
                  </a:lnTo>
                  <a:lnTo>
                    <a:pt x="148" y="1156"/>
                  </a:lnTo>
                  <a:lnTo>
                    <a:pt x="150" y="1144"/>
                  </a:lnTo>
                  <a:lnTo>
                    <a:pt x="156" y="1120"/>
                  </a:lnTo>
                  <a:lnTo>
                    <a:pt x="168" y="1100"/>
                  </a:lnTo>
                  <a:lnTo>
                    <a:pt x="182" y="1082"/>
                  </a:lnTo>
                  <a:lnTo>
                    <a:pt x="200" y="1066"/>
                  </a:lnTo>
                  <a:lnTo>
                    <a:pt x="220" y="1056"/>
                  </a:lnTo>
                  <a:lnTo>
                    <a:pt x="242" y="1048"/>
                  </a:lnTo>
                  <a:lnTo>
                    <a:pt x="254" y="1046"/>
                  </a:lnTo>
                  <a:lnTo>
                    <a:pt x="266" y="1044"/>
                  </a:lnTo>
                  <a:lnTo>
                    <a:pt x="1640" y="1044"/>
                  </a:lnTo>
                  <a:lnTo>
                    <a:pt x="1640" y="1044"/>
                  </a:lnTo>
                  <a:lnTo>
                    <a:pt x="1652" y="1046"/>
                  </a:lnTo>
                  <a:lnTo>
                    <a:pt x="1664" y="1048"/>
                  </a:lnTo>
                  <a:lnTo>
                    <a:pt x="1676" y="1050"/>
                  </a:lnTo>
                  <a:lnTo>
                    <a:pt x="1688" y="1054"/>
                  </a:lnTo>
                  <a:lnTo>
                    <a:pt x="1708" y="1066"/>
                  </a:lnTo>
                  <a:lnTo>
                    <a:pt x="1726" y="1080"/>
                  </a:lnTo>
                  <a:lnTo>
                    <a:pt x="1742" y="1100"/>
                  </a:lnTo>
                  <a:lnTo>
                    <a:pt x="1752" y="1120"/>
                  </a:lnTo>
                  <a:lnTo>
                    <a:pt x="1756" y="1132"/>
                  </a:lnTo>
                  <a:lnTo>
                    <a:pt x="1760" y="1142"/>
                  </a:lnTo>
                  <a:lnTo>
                    <a:pt x="1762" y="1154"/>
                  </a:lnTo>
                  <a:lnTo>
                    <a:pt x="1762" y="1168"/>
                  </a:lnTo>
                  <a:lnTo>
                    <a:pt x="1762" y="23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8" name="Freeform 6" descr=" " title=" "/>
            <p:cNvSpPr>
              <a:spLocks noEditPoints="1"/>
            </p:cNvSpPr>
            <p:nvPr/>
          </p:nvSpPr>
          <p:spPr bwMode="auto">
            <a:xfrm>
              <a:off x="5674027" y="3094723"/>
              <a:ext cx="85028" cy="132421"/>
            </a:xfrm>
            <a:custGeom>
              <a:avLst/>
              <a:gdLst>
                <a:gd name="T0" fmla="*/ 608 w 610"/>
                <a:gd name="T1" fmla="*/ 274 h 950"/>
                <a:gd name="T2" fmla="*/ 586 w 610"/>
                <a:gd name="T3" fmla="*/ 186 h 950"/>
                <a:gd name="T4" fmla="*/ 540 w 610"/>
                <a:gd name="T5" fmla="*/ 112 h 950"/>
                <a:gd name="T6" fmla="*/ 474 w 610"/>
                <a:gd name="T7" fmla="*/ 52 h 950"/>
                <a:gd name="T8" fmla="*/ 396 w 610"/>
                <a:gd name="T9" fmla="*/ 14 h 950"/>
                <a:gd name="T10" fmla="*/ 304 w 610"/>
                <a:gd name="T11" fmla="*/ 0 h 950"/>
                <a:gd name="T12" fmla="*/ 244 w 610"/>
                <a:gd name="T13" fmla="*/ 6 h 950"/>
                <a:gd name="T14" fmla="*/ 160 w 610"/>
                <a:gd name="T15" fmla="*/ 38 h 950"/>
                <a:gd name="T16" fmla="*/ 90 w 610"/>
                <a:gd name="T17" fmla="*/ 90 h 950"/>
                <a:gd name="T18" fmla="*/ 36 w 610"/>
                <a:gd name="T19" fmla="*/ 160 h 950"/>
                <a:gd name="T20" fmla="*/ 6 w 610"/>
                <a:gd name="T21" fmla="*/ 244 h 950"/>
                <a:gd name="T22" fmla="*/ 0 w 610"/>
                <a:gd name="T23" fmla="*/ 306 h 950"/>
                <a:gd name="T24" fmla="*/ 14 w 610"/>
                <a:gd name="T25" fmla="*/ 400 h 950"/>
                <a:gd name="T26" fmla="*/ 58 w 610"/>
                <a:gd name="T27" fmla="*/ 486 h 950"/>
                <a:gd name="T28" fmla="*/ 32 w 610"/>
                <a:gd name="T29" fmla="*/ 792 h 950"/>
                <a:gd name="T30" fmla="*/ 28 w 610"/>
                <a:gd name="T31" fmla="*/ 812 h 950"/>
                <a:gd name="T32" fmla="*/ 32 w 610"/>
                <a:gd name="T33" fmla="*/ 840 h 950"/>
                <a:gd name="T34" fmla="*/ 46 w 610"/>
                <a:gd name="T35" fmla="*/ 878 h 950"/>
                <a:gd name="T36" fmla="*/ 70 w 610"/>
                <a:gd name="T37" fmla="*/ 910 h 950"/>
                <a:gd name="T38" fmla="*/ 102 w 610"/>
                <a:gd name="T39" fmla="*/ 934 h 950"/>
                <a:gd name="T40" fmla="*/ 140 w 610"/>
                <a:gd name="T41" fmla="*/ 948 h 950"/>
                <a:gd name="T42" fmla="*/ 442 w 610"/>
                <a:gd name="T43" fmla="*/ 950 h 950"/>
                <a:gd name="T44" fmla="*/ 456 w 610"/>
                <a:gd name="T45" fmla="*/ 950 h 950"/>
                <a:gd name="T46" fmla="*/ 496 w 610"/>
                <a:gd name="T47" fmla="*/ 940 h 950"/>
                <a:gd name="T48" fmla="*/ 530 w 610"/>
                <a:gd name="T49" fmla="*/ 918 h 950"/>
                <a:gd name="T50" fmla="*/ 556 w 610"/>
                <a:gd name="T51" fmla="*/ 890 h 950"/>
                <a:gd name="T52" fmla="*/ 574 w 610"/>
                <a:gd name="T53" fmla="*/ 854 h 950"/>
                <a:gd name="T54" fmla="*/ 580 w 610"/>
                <a:gd name="T55" fmla="*/ 812 h 950"/>
                <a:gd name="T56" fmla="*/ 580 w 610"/>
                <a:gd name="T57" fmla="*/ 802 h 950"/>
                <a:gd name="T58" fmla="*/ 508 w 610"/>
                <a:gd name="T59" fmla="*/ 532 h 950"/>
                <a:gd name="T60" fmla="*/ 568 w 610"/>
                <a:gd name="T61" fmla="*/ 458 h 950"/>
                <a:gd name="T62" fmla="*/ 602 w 610"/>
                <a:gd name="T63" fmla="*/ 370 h 950"/>
                <a:gd name="T64" fmla="*/ 610 w 610"/>
                <a:gd name="T65" fmla="*/ 306 h 950"/>
                <a:gd name="T66" fmla="*/ 378 w 610"/>
                <a:gd name="T67" fmla="*/ 446 h 950"/>
                <a:gd name="T68" fmla="*/ 360 w 610"/>
                <a:gd name="T69" fmla="*/ 468 h 950"/>
                <a:gd name="T70" fmla="*/ 350 w 610"/>
                <a:gd name="T71" fmla="*/ 504 h 950"/>
                <a:gd name="T72" fmla="*/ 354 w 610"/>
                <a:gd name="T73" fmla="*/ 522 h 950"/>
                <a:gd name="T74" fmla="*/ 256 w 610"/>
                <a:gd name="T75" fmla="*/ 522 h 950"/>
                <a:gd name="T76" fmla="*/ 258 w 610"/>
                <a:gd name="T77" fmla="*/ 504 h 950"/>
                <a:gd name="T78" fmla="*/ 256 w 610"/>
                <a:gd name="T79" fmla="*/ 484 h 950"/>
                <a:gd name="T80" fmla="*/ 238 w 610"/>
                <a:gd name="T81" fmla="*/ 452 h 950"/>
                <a:gd name="T82" fmla="*/ 222 w 610"/>
                <a:gd name="T83" fmla="*/ 440 h 950"/>
                <a:gd name="T84" fmla="*/ 178 w 610"/>
                <a:gd name="T85" fmla="*/ 400 h 950"/>
                <a:gd name="T86" fmla="*/ 152 w 610"/>
                <a:gd name="T87" fmla="*/ 346 h 950"/>
                <a:gd name="T88" fmla="*/ 146 w 610"/>
                <a:gd name="T89" fmla="*/ 306 h 950"/>
                <a:gd name="T90" fmla="*/ 154 w 610"/>
                <a:gd name="T91" fmla="*/ 258 h 950"/>
                <a:gd name="T92" fmla="*/ 174 w 610"/>
                <a:gd name="T93" fmla="*/ 218 h 950"/>
                <a:gd name="T94" fmla="*/ 204 w 610"/>
                <a:gd name="T95" fmla="*/ 184 h 950"/>
                <a:gd name="T96" fmla="*/ 244 w 610"/>
                <a:gd name="T97" fmla="*/ 160 h 950"/>
                <a:gd name="T98" fmla="*/ 288 w 610"/>
                <a:gd name="T99" fmla="*/ 148 h 950"/>
                <a:gd name="T100" fmla="*/ 320 w 610"/>
                <a:gd name="T101" fmla="*/ 148 h 950"/>
                <a:gd name="T102" fmla="*/ 366 w 610"/>
                <a:gd name="T103" fmla="*/ 160 h 950"/>
                <a:gd name="T104" fmla="*/ 404 w 610"/>
                <a:gd name="T105" fmla="*/ 184 h 950"/>
                <a:gd name="T106" fmla="*/ 436 w 610"/>
                <a:gd name="T107" fmla="*/ 218 h 950"/>
                <a:gd name="T108" fmla="*/ 456 w 610"/>
                <a:gd name="T109" fmla="*/ 258 h 950"/>
                <a:gd name="T110" fmla="*/ 462 w 610"/>
                <a:gd name="T111" fmla="*/ 306 h 950"/>
                <a:gd name="T112" fmla="*/ 458 w 610"/>
                <a:gd name="T113" fmla="*/ 346 h 950"/>
                <a:gd name="T114" fmla="*/ 432 w 610"/>
                <a:gd name="T115" fmla="*/ 400 h 950"/>
                <a:gd name="T116" fmla="*/ 386 w 610"/>
                <a:gd name="T117" fmla="*/ 440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10" h="950">
                  <a:moveTo>
                    <a:pt x="610" y="306"/>
                  </a:moveTo>
                  <a:lnTo>
                    <a:pt x="610" y="306"/>
                  </a:lnTo>
                  <a:lnTo>
                    <a:pt x="608" y="274"/>
                  </a:lnTo>
                  <a:lnTo>
                    <a:pt x="602" y="244"/>
                  </a:lnTo>
                  <a:lnTo>
                    <a:pt x="596" y="214"/>
                  </a:lnTo>
                  <a:lnTo>
                    <a:pt x="586" y="186"/>
                  </a:lnTo>
                  <a:lnTo>
                    <a:pt x="572" y="160"/>
                  </a:lnTo>
                  <a:lnTo>
                    <a:pt x="558" y="136"/>
                  </a:lnTo>
                  <a:lnTo>
                    <a:pt x="540" y="112"/>
                  </a:lnTo>
                  <a:lnTo>
                    <a:pt x="520" y="90"/>
                  </a:lnTo>
                  <a:lnTo>
                    <a:pt x="498" y="70"/>
                  </a:lnTo>
                  <a:lnTo>
                    <a:pt x="474" y="52"/>
                  </a:lnTo>
                  <a:lnTo>
                    <a:pt x="450" y="38"/>
                  </a:lnTo>
                  <a:lnTo>
                    <a:pt x="424" y="24"/>
                  </a:lnTo>
                  <a:lnTo>
                    <a:pt x="396" y="14"/>
                  </a:lnTo>
                  <a:lnTo>
                    <a:pt x="366" y="6"/>
                  </a:lnTo>
                  <a:lnTo>
                    <a:pt x="336" y="2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74" y="2"/>
                  </a:lnTo>
                  <a:lnTo>
                    <a:pt x="244" y="6"/>
                  </a:lnTo>
                  <a:lnTo>
                    <a:pt x="214" y="14"/>
                  </a:lnTo>
                  <a:lnTo>
                    <a:pt x="186" y="24"/>
                  </a:lnTo>
                  <a:lnTo>
                    <a:pt x="160" y="38"/>
                  </a:lnTo>
                  <a:lnTo>
                    <a:pt x="134" y="52"/>
                  </a:lnTo>
                  <a:lnTo>
                    <a:pt x="110" y="70"/>
                  </a:lnTo>
                  <a:lnTo>
                    <a:pt x="90" y="90"/>
                  </a:lnTo>
                  <a:lnTo>
                    <a:pt x="70" y="112"/>
                  </a:lnTo>
                  <a:lnTo>
                    <a:pt x="52" y="136"/>
                  </a:lnTo>
                  <a:lnTo>
                    <a:pt x="36" y="160"/>
                  </a:lnTo>
                  <a:lnTo>
                    <a:pt x="24" y="186"/>
                  </a:lnTo>
                  <a:lnTo>
                    <a:pt x="14" y="214"/>
                  </a:lnTo>
                  <a:lnTo>
                    <a:pt x="6" y="244"/>
                  </a:lnTo>
                  <a:lnTo>
                    <a:pt x="2" y="274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2" y="338"/>
                  </a:lnTo>
                  <a:lnTo>
                    <a:pt x="6" y="370"/>
                  </a:lnTo>
                  <a:lnTo>
                    <a:pt x="14" y="400"/>
                  </a:lnTo>
                  <a:lnTo>
                    <a:pt x="26" y="430"/>
                  </a:lnTo>
                  <a:lnTo>
                    <a:pt x="40" y="458"/>
                  </a:lnTo>
                  <a:lnTo>
                    <a:pt x="58" y="486"/>
                  </a:lnTo>
                  <a:lnTo>
                    <a:pt x="78" y="510"/>
                  </a:lnTo>
                  <a:lnTo>
                    <a:pt x="102" y="532"/>
                  </a:lnTo>
                  <a:lnTo>
                    <a:pt x="32" y="792"/>
                  </a:lnTo>
                  <a:lnTo>
                    <a:pt x="32" y="792"/>
                  </a:lnTo>
                  <a:lnTo>
                    <a:pt x="30" y="802"/>
                  </a:lnTo>
                  <a:lnTo>
                    <a:pt x="28" y="812"/>
                  </a:lnTo>
                  <a:lnTo>
                    <a:pt x="28" y="812"/>
                  </a:lnTo>
                  <a:lnTo>
                    <a:pt x="30" y="826"/>
                  </a:lnTo>
                  <a:lnTo>
                    <a:pt x="32" y="840"/>
                  </a:lnTo>
                  <a:lnTo>
                    <a:pt x="34" y="854"/>
                  </a:lnTo>
                  <a:lnTo>
                    <a:pt x="40" y="866"/>
                  </a:lnTo>
                  <a:lnTo>
                    <a:pt x="46" y="878"/>
                  </a:lnTo>
                  <a:lnTo>
                    <a:pt x="52" y="890"/>
                  </a:lnTo>
                  <a:lnTo>
                    <a:pt x="60" y="900"/>
                  </a:lnTo>
                  <a:lnTo>
                    <a:pt x="70" y="910"/>
                  </a:lnTo>
                  <a:lnTo>
                    <a:pt x="78" y="918"/>
                  </a:lnTo>
                  <a:lnTo>
                    <a:pt x="90" y="926"/>
                  </a:lnTo>
                  <a:lnTo>
                    <a:pt x="102" y="934"/>
                  </a:lnTo>
                  <a:lnTo>
                    <a:pt x="114" y="940"/>
                  </a:lnTo>
                  <a:lnTo>
                    <a:pt x="126" y="944"/>
                  </a:lnTo>
                  <a:lnTo>
                    <a:pt x="140" y="948"/>
                  </a:lnTo>
                  <a:lnTo>
                    <a:pt x="152" y="950"/>
                  </a:lnTo>
                  <a:lnTo>
                    <a:pt x="166" y="950"/>
                  </a:lnTo>
                  <a:lnTo>
                    <a:pt x="442" y="950"/>
                  </a:lnTo>
                  <a:lnTo>
                    <a:pt x="442" y="950"/>
                  </a:lnTo>
                  <a:lnTo>
                    <a:pt x="442" y="950"/>
                  </a:lnTo>
                  <a:lnTo>
                    <a:pt x="456" y="950"/>
                  </a:lnTo>
                  <a:lnTo>
                    <a:pt x="470" y="948"/>
                  </a:lnTo>
                  <a:lnTo>
                    <a:pt x="484" y="944"/>
                  </a:lnTo>
                  <a:lnTo>
                    <a:pt x="496" y="940"/>
                  </a:lnTo>
                  <a:lnTo>
                    <a:pt x="508" y="934"/>
                  </a:lnTo>
                  <a:lnTo>
                    <a:pt x="520" y="926"/>
                  </a:lnTo>
                  <a:lnTo>
                    <a:pt x="530" y="918"/>
                  </a:lnTo>
                  <a:lnTo>
                    <a:pt x="540" y="910"/>
                  </a:lnTo>
                  <a:lnTo>
                    <a:pt x="548" y="900"/>
                  </a:lnTo>
                  <a:lnTo>
                    <a:pt x="556" y="890"/>
                  </a:lnTo>
                  <a:lnTo>
                    <a:pt x="564" y="878"/>
                  </a:lnTo>
                  <a:lnTo>
                    <a:pt x="570" y="866"/>
                  </a:lnTo>
                  <a:lnTo>
                    <a:pt x="574" y="854"/>
                  </a:lnTo>
                  <a:lnTo>
                    <a:pt x="578" y="840"/>
                  </a:lnTo>
                  <a:lnTo>
                    <a:pt x="580" y="826"/>
                  </a:lnTo>
                  <a:lnTo>
                    <a:pt x="580" y="812"/>
                  </a:lnTo>
                  <a:lnTo>
                    <a:pt x="580" y="812"/>
                  </a:lnTo>
                  <a:lnTo>
                    <a:pt x="580" y="812"/>
                  </a:lnTo>
                  <a:lnTo>
                    <a:pt x="580" y="802"/>
                  </a:lnTo>
                  <a:lnTo>
                    <a:pt x="578" y="792"/>
                  </a:lnTo>
                  <a:lnTo>
                    <a:pt x="508" y="532"/>
                  </a:lnTo>
                  <a:lnTo>
                    <a:pt x="508" y="532"/>
                  </a:lnTo>
                  <a:lnTo>
                    <a:pt x="530" y="510"/>
                  </a:lnTo>
                  <a:lnTo>
                    <a:pt x="550" y="486"/>
                  </a:lnTo>
                  <a:lnTo>
                    <a:pt x="568" y="458"/>
                  </a:lnTo>
                  <a:lnTo>
                    <a:pt x="582" y="430"/>
                  </a:lnTo>
                  <a:lnTo>
                    <a:pt x="594" y="400"/>
                  </a:lnTo>
                  <a:lnTo>
                    <a:pt x="602" y="370"/>
                  </a:lnTo>
                  <a:lnTo>
                    <a:pt x="608" y="338"/>
                  </a:lnTo>
                  <a:lnTo>
                    <a:pt x="610" y="306"/>
                  </a:lnTo>
                  <a:lnTo>
                    <a:pt x="610" y="306"/>
                  </a:lnTo>
                  <a:close/>
                  <a:moveTo>
                    <a:pt x="386" y="440"/>
                  </a:moveTo>
                  <a:lnTo>
                    <a:pt x="386" y="440"/>
                  </a:lnTo>
                  <a:lnTo>
                    <a:pt x="378" y="446"/>
                  </a:lnTo>
                  <a:lnTo>
                    <a:pt x="372" y="452"/>
                  </a:lnTo>
                  <a:lnTo>
                    <a:pt x="364" y="460"/>
                  </a:lnTo>
                  <a:lnTo>
                    <a:pt x="360" y="468"/>
                  </a:lnTo>
                  <a:lnTo>
                    <a:pt x="352" y="484"/>
                  </a:lnTo>
                  <a:lnTo>
                    <a:pt x="352" y="494"/>
                  </a:lnTo>
                  <a:lnTo>
                    <a:pt x="350" y="504"/>
                  </a:lnTo>
                  <a:lnTo>
                    <a:pt x="350" y="504"/>
                  </a:lnTo>
                  <a:lnTo>
                    <a:pt x="352" y="512"/>
                  </a:lnTo>
                  <a:lnTo>
                    <a:pt x="354" y="522"/>
                  </a:lnTo>
                  <a:lnTo>
                    <a:pt x="430" y="804"/>
                  </a:lnTo>
                  <a:lnTo>
                    <a:pt x="180" y="804"/>
                  </a:lnTo>
                  <a:lnTo>
                    <a:pt x="256" y="522"/>
                  </a:lnTo>
                  <a:lnTo>
                    <a:pt x="256" y="522"/>
                  </a:lnTo>
                  <a:lnTo>
                    <a:pt x="258" y="512"/>
                  </a:lnTo>
                  <a:lnTo>
                    <a:pt x="258" y="504"/>
                  </a:lnTo>
                  <a:lnTo>
                    <a:pt x="258" y="504"/>
                  </a:lnTo>
                  <a:lnTo>
                    <a:pt x="258" y="494"/>
                  </a:lnTo>
                  <a:lnTo>
                    <a:pt x="256" y="484"/>
                  </a:lnTo>
                  <a:lnTo>
                    <a:pt x="250" y="468"/>
                  </a:lnTo>
                  <a:lnTo>
                    <a:pt x="244" y="460"/>
                  </a:lnTo>
                  <a:lnTo>
                    <a:pt x="238" y="452"/>
                  </a:lnTo>
                  <a:lnTo>
                    <a:pt x="230" y="446"/>
                  </a:lnTo>
                  <a:lnTo>
                    <a:pt x="222" y="440"/>
                  </a:lnTo>
                  <a:lnTo>
                    <a:pt x="222" y="440"/>
                  </a:lnTo>
                  <a:lnTo>
                    <a:pt x="206" y="428"/>
                  </a:lnTo>
                  <a:lnTo>
                    <a:pt x="190" y="414"/>
                  </a:lnTo>
                  <a:lnTo>
                    <a:pt x="178" y="400"/>
                  </a:lnTo>
                  <a:lnTo>
                    <a:pt x="166" y="382"/>
                  </a:lnTo>
                  <a:lnTo>
                    <a:pt x="158" y="366"/>
                  </a:lnTo>
                  <a:lnTo>
                    <a:pt x="152" y="346"/>
                  </a:lnTo>
                  <a:lnTo>
                    <a:pt x="148" y="326"/>
                  </a:lnTo>
                  <a:lnTo>
                    <a:pt x="146" y="306"/>
                  </a:lnTo>
                  <a:lnTo>
                    <a:pt x="146" y="306"/>
                  </a:lnTo>
                  <a:lnTo>
                    <a:pt x="148" y="290"/>
                  </a:lnTo>
                  <a:lnTo>
                    <a:pt x="150" y="274"/>
                  </a:lnTo>
                  <a:lnTo>
                    <a:pt x="154" y="258"/>
                  </a:lnTo>
                  <a:lnTo>
                    <a:pt x="160" y="244"/>
                  </a:lnTo>
                  <a:lnTo>
                    <a:pt x="166" y="230"/>
                  </a:lnTo>
                  <a:lnTo>
                    <a:pt x="174" y="218"/>
                  </a:lnTo>
                  <a:lnTo>
                    <a:pt x="182" y="206"/>
                  </a:lnTo>
                  <a:lnTo>
                    <a:pt x="192" y="194"/>
                  </a:lnTo>
                  <a:lnTo>
                    <a:pt x="204" y="184"/>
                  </a:lnTo>
                  <a:lnTo>
                    <a:pt x="216" y="174"/>
                  </a:lnTo>
                  <a:lnTo>
                    <a:pt x="230" y="166"/>
                  </a:lnTo>
                  <a:lnTo>
                    <a:pt x="244" y="160"/>
                  </a:lnTo>
                  <a:lnTo>
                    <a:pt x="258" y="154"/>
                  </a:lnTo>
                  <a:lnTo>
                    <a:pt x="272" y="150"/>
                  </a:lnTo>
                  <a:lnTo>
                    <a:pt x="288" y="148"/>
                  </a:lnTo>
                  <a:lnTo>
                    <a:pt x="304" y="148"/>
                  </a:lnTo>
                  <a:lnTo>
                    <a:pt x="304" y="148"/>
                  </a:lnTo>
                  <a:lnTo>
                    <a:pt x="320" y="148"/>
                  </a:lnTo>
                  <a:lnTo>
                    <a:pt x="336" y="150"/>
                  </a:lnTo>
                  <a:lnTo>
                    <a:pt x="352" y="154"/>
                  </a:lnTo>
                  <a:lnTo>
                    <a:pt x="366" y="160"/>
                  </a:lnTo>
                  <a:lnTo>
                    <a:pt x="380" y="166"/>
                  </a:lnTo>
                  <a:lnTo>
                    <a:pt x="392" y="174"/>
                  </a:lnTo>
                  <a:lnTo>
                    <a:pt x="404" y="184"/>
                  </a:lnTo>
                  <a:lnTo>
                    <a:pt x="416" y="194"/>
                  </a:lnTo>
                  <a:lnTo>
                    <a:pt x="426" y="206"/>
                  </a:lnTo>
                  <a:lnTo>
                    <a:pt x="436" y="218"/>
                  </a:lnTo>
                  <a:lnTo>
                    <a:pt x="444" y="230"/>
                  </a:lnTo>
                  <a:lnTo>
                    <a:pt x="450" y="244"/>
                  </a:lnTo>
                  <a:lnTo>
                    <a:pt x="456" y="258"/>
                  </a:lnTo>
                  <a:lnTo>
                    <a:pt x="460" y="274"/>
                  </a:lnTo>
                  <a:lnTo>
                    <a:pt x="462" y="290"/>
                  </a:lnTo>
                  <a:lnTo>
                    <a:pt x="462" y="306"/>
                  </a:lnTo>
                  <a:lnTo>
                    <a:pt x="462" y="306"/>
                  </a:lnTo>
                  <a:lnTo>
                    <a:pt x="462" y="326"/>
                  </a:lnTo>
                  <a:lnTo>
                    <a:pt x="458" y="346"/>
                  </a:lnTo>
                  <a:lnTo>
                    <a:pt x="450" y="366"/>
                  </a:lnTo>
                  <a:lnTo>
                    <a:pt x="442" y="382"/>
                  </a:lnTo>
                  <a:lnTo>
                    <a:pt x="432" y="400"/>
                  </a:lnTo>
                  <a:lnTo>
                    <a:pt x="418" y="414"/>
                  </a:lnTo>
                  <a:lnTo>
                    <a:pt x="404" y="428"/>
                  </a:lnTo>
                  <a:lnTo>
                    <a:pt x="386" y="440"/>
                  </a:lnTo>
                  <a:lnTo>
                    <a:pt x="386" y="4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64" name="Freeform 5" descr="magnifying glass icon" title="magnifying glass icon "/>
          <p:cNvSpPr>
            <a:spLocks noChangeAspect="1" noEditPoints="1"/>
          </p:cNvSpPr>
          <p:nvPr/>
        </p:nvSpPr>
        <p:spPr bwMode="auto">
          <a:xfrm>
            <a:off x="6077884" y="2915467"/>
            <a:ext cx="363646" cy="365760"/>
          </a:xfrm>
          <a:custGeom>
            <a:avLst/>
            <a:gdLst>
              <a:gd name="T0" fmla="*/ 1865 w 2580"/>
              <a:gd name="T1" fmla="*/ 1430 h 2595"/>
              <a:gd name="T2" fmla="*/ 1947 w 2580"/>
              <a:gd name="T3" fmla="*/ 1191 h 2595"/>
              <a:gd name="T4" fmla="*/ 1967 w 2580"/>
              <a:gd name="T5" fmla="*/ 941 h 2595"/>
              <a:gd name="T6" fmla="*/ 1923 w 2580"/>
              <a:gd name="T7" fmla="*/ 694 h 2595"/>
              <a:gd name="T8" fmla="*/ 1817 w 2580"/>
              <a:gd name="T9" fmla="*/ 462 h 2595"/>
              <a:gd name="T10" fmla="*/ 1680 w 2580"/>
              <a:gd name="T11" fmla="*/ 290 h 2595"/>
              <a:gd name="T12" fmla="*/ 1447 w 2580"/>
              <a:gd name="T13" fmla="*/ 116 h 2595"/>
              <a:gd name="T14" fmla="*/ 1177 w 2580"/>
              <a:gd name="T15" fmla="*/ 20 h 2595"/>
              <a:gd name="T16" fmla="*/ 935 w 2580"/>
              <a:gd name="T17" fmla="*/ 1 h 2595"/>
              <a:gd name="T18" fmla="*/ 652 w 2580"/>
              <a:gd name="T19" fmla="*/ 58 h 2595"/>
              <a:gd name="T20" fmla="*/ 398 w 2580"/>
              <a:gd name="T21" fmla="*/ 194 h 2595"/>
              <a:gd name="T22" fmla="*/ 253 w 2580"/>
              <a:gd name="T23" fmla="*/ 327 h 2595"/>
              <a:gd name="T24" fmla="*/ 162 w 2580"/>
              <a:gd name="T25" fmla="*/ 445 h 2595"/>
              <a:gd name="T26" fmla="*/ 40 w 2580"/>
              <a:gd name="T27" fmla="*/ 708 h 2595"/>
              <a:gd name="T28" fmla="*/ 0 w 2580"/>
              <a:gd name="T29" fmla="*/ 990 h 2595"/>
              <a:gd name="T30" fmla="*/ 40 w 2580"/>
              <a:gd name="T31" fmla="*/ 1272 h 2595"/>
              <a:gd name="T32" fmla="*/ 162 w 2580"/>
              <a:gd name="T33" fmla="*/ 1534 h 2595"/>
              <a:gd name="T34" fmla="*/ 253 w 2580"/>
              <a:gd name="T35" fmla="*/ 1652 h 2595"/>
              <a:gd name="T36" fmla="*/ 398 w 2580"/>
              <a:gd name="T37" fmla="*/ 1785 h 2595"/>
              <a:gd name="T38" fmla="*/ 652 w 2580"/>
              <a:gd name="T39" fmla="*/ 1921 h 2595"/>
              <a:gd name="T40" fmla="*/ 935 w 2580"/>
              <a:gd name="T41" fmla="*/ 1977 h 2595"/>
              <a:gd name="T42" fmla="*/ 1131 w 2580"/>
              <a:gd name="T43" fmla="*/ 1968 h 2595"/>
              <a:gd name="T44" fmla="*/ 1340 w 2580"/>
              <a:gd name="T45" fmla="*/ 1912 h 2595"/>
              <a:gd name="T46" fmla="*/ 1531 w 2580"/>
              <a:gd name="T47" fmla="*/ 1812 h 2595"/>
              <a:gd name="T48" fmla="*/ 2316 w 2580"/>
              <a:gd name="T49" fmla="*/ 2582 h 2595"/>
              <a:gd name="T50" fmla="*/ 2405 w 2580"/>
              <a:gd name="T51" fmla="*/ 2594 h 2595"/>
              <a:gd name="T52" fmla="*/ 2503 w 2580"/>
              <a:gd name="T53" fmla="*/ 2554 h 2595"/>
              <a:gd name="T54" fmla="*/ 2558 w 2580"/>
              <a:gd name="T55" fmla="*/ 2488 h 2595"/>
              <a:gd name="T56" fmla="*/ 2579 w 2580"/>
              <a:gd name="T57" fmla="*/ 2385 h 2595"/>
              <a:gd name="T58" fmla="*/ 2539 w 2580"/>
              <a:gd name="T59" fmla="*/ 2285 h 2595"/>
              <a:gd name="T60" fmla="*/ 309 w 2580"/>
              <a:gd name="T61" fmla="*/ 1542 h 2595"/>
              <a:gd name="T62" fmla="*/ 179 w 2580"/>
              <a:gd name="T63" fmla="*/ 1319 h 2595"/>
              <a:gd name="T64" fmla="*/ 119 w 2580"/>
              <a:gd name="T65" fmla="*/ 1074 h 2595"/>
              <a:gd name="T66" fmla="*/ 130 w 2580"/>
              <a:gd name="T67" fmla="*/ 823 h 2595"/>
              <a:gd name="T68" fmla="*/ 214 w 2580"/>
              <a:gd name="T69" fmla="*/ 582 h 2595"/>
              <a:gd name="T70" fmla="*/ 369 w 2580"/>
              <a:gd name="T71" fmla="*/ 371 h 2595"/>
              <a:gd name="T72" fmla="*/ 538 w 2580"/>
              <a:gd name="T73" fmla="*/ 238 h 2595"/>
              <a:gd name="T74" fmla="*/ 772 w 2580"/>
              <a:gd name="T75" fmla="*/ 141 h 2595"/>
              <a:gd name="T76" fmla="*/ 984 w 2580"/>
              <a:gd name="T77" fmla="*/ 115 h 2595"/>
              <a:gd name="T78" fmla="*/ 1237 w 2580"/>
              <a:gd name="T79" fmla="*/ 152 h 2595"/>
              <a:gd name="T80" fmla="*/ 1466 w 2580"/>
              <a:gd name="T81" fmla="*/ 262 h 2595"/>
              <a:gd name="T82" fmla="*/ 1629 w 2580"/>
              <a:gd name="T83" fmla="*/ 403 h 2595"/>
              <a:gd name="T84" fmla="*/ 1771 w 2580"/>
              <a:gd name="T85" fmla="*/ 619 h 2595"/>
              <a:gd name="T86" fmla="*/ 1842 w 2580"/>
              <a:gd name="T87" fmla="*/ 858 h 2595"/>
              <a:gd name="T88" fmla="*/ 1844 w 2580"/>
              <a:gd name="T89" fmla="*/ 1107 h 2595"/>
              <a:gd name="T90" fmla="*/ 1777 w 2580"/>
              <a:gd name="T91" fmla="*/ 1347 h 2595"/>
              <a:gd name="T92" fmla="*/ 1639 w 2580"/>
              <a:gd name="T93" fmla="*/ 1564 h 2595"/>
              <a:gd name="T94" fmla="*/ 1490 w 2580"/>
              <a:gd name="T95" fmla="*/ 1701 h 2595"/>
              <a:gd name="T96" fmla="*/ 1270 w 2580"/>
              <a:gd name="T97" fmla="*/ 1816 h 2595"/>
              <a:gd name="T98" fmla="*/ 1026 w 2580"/>
              <a:gd name="T99" fmla="*/ 1863 h 2595"/>
              <a:gd name="T100" fmla="*/ 813 w 2580"/>
              <a:gd name="T101" fmla="*/ 1847 h 2595"/>
              <a:gd name="T102" fmla="*/ 575 w 2580"/>
              <a:gd name="T103" fmla="*/ 1762 h 2595"/>
              <a:gd name="T104" fmla="*/ 369 w 2580"/>
              <a:gd name="T105" fmla="*/ 1608 h 2595"/>
              <a:gd name="T106" fmla="*/ 2425 w 2580"/>
              <a:gd name="T107" fmla="*/ 2469 h 2595"/>
              <a:gd name="T108" fmla="*/ 2374 w 2580"/>
              <a:gd name="T109" fmla="*/ 2478 h 2595"/>
              <a:gd name="T110" fmla="*/ 2338 w 2580"/>
              <a:gd name="T111" fmla="*/ 2460 h 2595"/>
              <a:gd name="T112" fmla="*/ 1692 w 2580"/>
              <a:gd name="T113" fmla="*/ 1676 h 2595"/>
              <a:gd name="T114" fmla="*/ 2457 w 2580"/>
              <a:gd name="T115" fmla="*/ 2370 h 2595"/>
              <a:gd name="T116" fmla="*/ 2465 w 2580"/>
              <a:gd name="T117" fmla="*/ 2408 h 2595"/>
              <a:gd name="T118" fmla="*/ 2450 w 2580"/>
              <a:gd name="T119" fmla="*/ 2446 h 2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580" h="2595">
                <a:moveTo>
                  <a:pt x="2526" y="2272"/>
                </a:moveTo>
                <a:lnTo>
                  <a:pt x="1800" y="1542"/>
                </a:lnTo>
                <a:lnTo>
                  <a:pt x="1800" y="1542"/>
                </a:lnTo>
                <a:lnTo>
                  <a:pt x="1824" y="1506"/>
                </a:lnTo>
                <a:lnTo>
                  <a:pt x="1844" y="1468"/>
                </a:lnTo>
                <a:lnTo>
                  <a:pt x="1865" y="1430"/>
                </a:lnTo>
                <a:lnTo>
                  <a:pt x="1883" y="1392"/>
                </a:lnTo>
                <a:lnTo>
                  <a:pt x="1899" y="1352"/>
                </a:lnTo>
                <a:lnTo>
                  <a:pt x="1914" y="1313"/>
                </a:lnTo>
                <a:lnTo>
                  <a:pt x="1926" y="1273"/>
                </a:lnTo>
                <a:lnTo>
                  <a:pt x="1938" y="1232"/>
                </a:lnTo>
                <a:lnTo>
                  <a:pt x="1947" y="1191"/>
                </a:lnTo>
                <a:lnTo>
                  <a:pt x="1954" y="1150"/>
                </a:lnTo>
                <a:lnTo>
                  <a:pt x="1960" y="1109"/>
                </a:lnTo>
                <a:lnTo>
                  <a:pt x="1964" y="1066"/>
                </a:lnTo>
                <a:lnTo>
                  <a:pt x="1967" y="1025"/>
                </a:lnTo>
                <a:lnTo>
                  <a:pt x="1968" y="983"/>
                </a:lnTo>
                <a:lnTo>
                  <a:pt x="1967" y="941"/>
                </a:lnTo>
                <a:lnTo>
                  <a:pt x="1963" y="900"/>
                </a:lnTo>
                <a:lnTo>
                  <a:pt x="1959" y="858"/>
                </a:lnTo>
                <a:lnTo>
                  <a:pt x="1952" y="817"/>
                </a:lnTo>
                <a:lnTo>
                  <a:pt x="1945" y="775"/>
                </a:lnTo>
                <a:lnTo>
                  <a:pt x="1934" y="735"/>
                </a:lnTo>
                <a:lnTo>
                  <a:pt x="1923" y="694"/>
                </a:lnTo>
                <a:lnTo>
                  <a:pt x="1910" y="654"/>
                </a:lnTo>
                <a:lnTo>
                  <a:pt x="1894" y="615"/>
                </a:lnTo>
                <a:lnTo>
                  <a:pt x="1878" y="575"/>
                </a:lnTo>
                <a:lnTo>
                  <a:pt x="1859" y="537"/>
                </a:lnTo>
                <a:lnTo>
                  <a:pt x="1838" y="500"/>
                </a:lnTo>
                <a:lnTo>
                  <a:pt x="1817" y="462"/>
                </a:lnTo>
                <a:lnTo>
                  <a:pt x="1793" y="426"/>
                </a:lnTo>
                <a:lnTo>
                  <a:pt x="1767" y="391"/>
                </a:lnTo>
                <a:lnTo>
                  <a:pt x="1740" y="357"/>
                </a:lnTo>
                <a:lnTo>
                  <a:pt x="1711" y="322"/>
                </a:lnTo>
                <a:lnTo>
                  <a:pt x="1680" y="290"/>
                </a:lnTo>
                <a:lnTo>
                  <a:pt x="1680" y="290"/>
                </a:lnTo>
                <a:lnTo>
                  <a:pt x="1644" y="256"/>
                </a:lnTo>
                <a:lnTo>
                  <a:pt x="1608" y="224"/>
                </a:lnTo>
                <a:lnTo>
                  <a:pt x="1569" y="194"/>
                </a:lnTo>
                <a:lnTo>
                  <a:pt x="1530" y="166"/>
                </a:lnTo>
                <a:lnTo>
                  <a:pt x="1489" y="140"/>
                </a:lnTo>
                <a:lnTo>
                  <a:pt x="1447" y="116"/>
                </a:lnTo>
                <a:lnTo>
                  <a:pt x="1405" y="94"/>
                </a:lnTo>
                <a:lnTo>
                  <a:pt x="1360" y="75"/>
                </a:lnTo>
                <a:lnTo>
                  <a:pt x="1316" y="58"/>
                </a:lnTo>
                <a:lnTo>
                  <a:pt x="1270" y="42"/>
                </a:lnTo>
                <a:lnTo>
                  <a:pt x="1224" y="30"/>
                </a:lnTo>
                <a:lnTo>
                  <a:pt x="1177" y="20"/>
                </a:lnTo>
                <a:lnTo>
                  <a:pt x="1130" y="11"/>
                </a:lnTo>
                <a:lnTo>
                  <a:pt x="1082" y="5"/>
                </a:lnTo>
                <a:lnTo>
                  <a:pt x="1032" y="1"/>
                </a:lnTo>
                <a:lnTo>
                  <a:pt x="984" y="0"/>
                </a:lnTo>
                <a:lnTo>
                  <a:pt x="984" y="0"/>
                </a:lnTo>
                <a:lnTo>
                  <a:pt x="935" y="1"/>
                </a:lnTo>
                <a:lnTo>
                  <a:pt x="887" y="5"/>
                </a:lnTo>
                <a:lnTo>
                  <a:pt x="838" y="11"/>
                </a:lnTo>
                <a:lnTo>
                  <a:pt x="790" y="20"/>
                </a:lnTo>
                <a:lnTo>
                  <a:pt x="744" y="30"/>
                </a:lnTo>
                <a:lnTo>
                  <a:pt x="697" y="42"/>
                </a:lnTo>
                <a:lnTo>
                  <a:pt x="652" y="58"/>
                </a:lnTo>
                <a:lnTo>
                  <a:pt x="607" y="75"/>
                </a:lnTo>
                <a:lnTo>
                  <a:pt x="563" y="94"/>
                </a:lnTo>
                <a:lnTo>
                  <a:pt x="520" y="116"/>
                </a:lnTo>
                <a:lnTo>
                  <a:pt x="479" y="140"/>
                </a:lnTo>
                <a:lnTo>
                  <a:pt x="439" y="166"/>
                </a:lnTo>
                <a:lnTo>
                  <a:pt x="398" y="194"/>
                </a:lnTo>
                <a:lnTo>
                  <a:pt x="360" y="224"/>
                </a:lnTo>
                <a:lnTo>
                  <a:pt x="324" y="256"/>
                </a:lnTo>
                <a:lnTo>
                  <a:pt x="288" y="290"/>
                </a:lnTo>
                <a:lnTo>
                  <a:pt x="288" y="290"/>
                </a:lnTo>
                <a:lnTo>
                  <a:pt x="270" y="309"/>
                </a:lnTo>
                <a:lnTo>
                  <a:pt x="253" y="327"/>
                </a:lnTo>
                <a:lnTo>
                  <a:pt x="237" y="346"/>
                </a:lnTo>
                <a:lnTo>
                  <a:pt x="220" y="365"/>
                </a:lnTo>
                <a:lnTo>
                  <a:pt x="205" y="384"/>
                </a:lnTo>
                <a:lnTo>
                  <a:pt x="190" y="404"/>
                </a:lnTo>
                <a:lnTo>
                  <a:pt x="176" y="425"/>
                </a:lnTo>
                <a:lnTo>
                  <a:pt x="162" y="445"/>
                </a:lnTo>
                <a:lnTo>
                  <a:pt x="137" y="487"/>
                </a:lnTo>
                <a:lnTo>
                  <a:pt x="113" y="530"/>
                </a:lnTo>
                <a:lnTo>
                  <a:pt x="91" y="573"/>
                </a:lnTo>
                <a:lnTo>
                  <a:pt x="72" y="617"/>
                </a:lnTo>
                <a:lnTo>
                  <a:pt x="55" y="662"/>
                </a:lnTo>
                <a:lnTo>
                  <a:pt x="40" y="708"/>
                </a:lnTo>
                <a:lnTo>
                  <a:pt x="28" y="753"/>
                </a:lnTo>
                <a:lnTo>
                  <a:pt x="19" y="800"/>
                </a:lnTo>
                <a:lnTo>
                  <a:pt x="10" y="848"/>
                </a:lnTo>
                <a:lnTo>
                  <a:pt x="4" y="894"/>
                </a:lnTo>
                <a:lnTo>
                  <a:pt x="1" y="942"/>
                </a:lnTo>
                <a:lnTo>
                  <a:pt x="0" y="990"/>
                </a:lnTo>
                <a:lnTo>
                  <a:pt x="1" y="1036"/>
                </a:lnTo>
                <a:lnTo>
                  <a:pt x="4" y="1084"/>
                </a:lnTo>
                <a:lnTo>
                  <a:pt x="10" y="1132"/>
                </a:lnTo>
                <a:lnTo>
                  <a:pt x="19" y="1178"/>
                </a:lnTo>
                <a:lnTo>
                  <a:pt x="28" y="1225"/>
                </a:lnTo>
                <a:lnTo>
                  <a:pt x="40" y="1272"/>
                </a:lnTo>
                <a:lnTo>
                  <a:pt x="55" y="1317"/>
                </a:lnTo>
                <a:lnTo>
                  <a:pt x="72" y="1362"/>
                </a:lnTo>
                <a:lnTo>
                  <a:pt x="91" y="1406"/>
                </a:lnTo>
                <a:lnTo>
                  <a:pt x="113" y="1450"/>
                </a:lnTo>
                <a:lnTo>
                  <a:pt x="137" y="1492"/>
                </a:lnTo>
                <a:lnTo>
                  <a:pt x="162" y="1534"/>
                </a:lnTo>
                <a:lnTo>
                  <a:pt x="176" y="1555"/>
                </a:lnTo>
                <a:lnTo>
                  <a:pt x="190" y="1574"/>
                </a:lnTo>
                <a:lnTo>
                  <a:pt x="205" y="1594"/>
                </a:lnTo>
                <a:lnTo>
                  <a:pt x="220" y="1614"/>
                </a:lnTo>
                <a:lnTo>
                  <a:pt x="237" y="1633"/>
                </a:lnTo>
                <a:lnTo>
                  <a:pt x="253" y="1652"/>
                </a:lnTo>
                <a:lnTo>
                  <a:pt x="270" y="1671"/>
                </a:lnTo>
                <a:lnTo>
                  <a:pt x="288" y="1689"/>
                </a:lnTo>
                <a:lnTo>
                  <a:pt x="288" y="1689"/>
                </a:lnTo>
                <a:lnTo>
                  <a:pt x="324" y="1723"/>
                </a:lnTo>
                <a:lnTo>
                  <a:pt x="360" y="1755"/>
                </a:lnTo>
                <a:lnTo>
                  <a:pt x="398" y="1785"/>
                </a:lnTo>
                <a:lnTo>
                  <a:pt x="439" y="1813"/>
                </a:lnTo>
                <a:lnTo>
                  <a:pt x="479" y="1838"/>
                </a:lnTo>
                <a:lnTo>
                  <a:pt x="520" y="1862"/>
                </a:lnTo>
                <a:lnTo>
                  <a:pt x="563" y="1884"/>
                </a:lnTo>
                <a:lnTo>
                  <a:pt x="607" y="1904"/>
                </a:lnTo>
                <a:lnTo>
                  <a:pt x="652" y="1921"/>
                </a:lnTo>
                <a:lnTo>
                  <a:pt x="697" y="1937"/>
                </a:lnTo>
                <a:lnTo>
                  <a:pt x="744" y="1949"/>
                </a:lnTo>
                <a:lnTo>
                  <a:pt x="790" y="1960"/>
                </a:lnTo>
                <a:lnTo>
                  <a:pt x="838" y="1968"/>
                </a:lnTo>
                <a:lnTo>
                  <a:pt x="887" y="1974"/>
                </a:lnTo>
                <a:lnTo>
                  <a:pt x="935" y="1977"/>
                </a:lnTo>
                <a:lnTo>
                  <a:pt x="984" y="1978"/>
                </a:lnTo>
                <a:lnTo>
                  <a:pt x="984" y="1978"/>
                </a:lnTo>
                <a:lnTo>
                  <a:pt x="1021" y="1978"/>
                </a:lnTo>
                <a:lnTo>
                  <a:pt x="1057" y="1976"/>
                </a:lnTo>
                <a:lnTo>
                  <a:pt x="1094" y="1973"/>
                </a:lnTo>
                <a:lnTo>
                  <a:pt x="1131" y="1968"/>
                </a:lnTo>
                <a:lnTo>
                  <a:pt x="1166" y="1962"/>
                </a:lnTo>
                <a:lnTo>
                  <a:pt x="1202" y="1955"/>
                </a:lnTo>
                <a:lnTo>
                  <a:pt x="1237" y="1946"/>
                </a:lnTo>
                <a:lnTo>
                  <a:pt x="1271" y="1936"/>
                </a:lnTo>
                <a:lnTo>
                  <a:pt x="1306" y="1924"/>
                </a:lnTo>
                <a:lnTo>
                  <a:pt x="1340" y="1912"/>
                </a:lnTo>
                <a:lnTo>
                  <a:pt x="1373" y="1899"/>
                </a:lnTo>
                <a:lnTo>
                  <a:pt x="1406" y="1884"/>
                </a:lnTo>
                <a:lnTo>
                  <a:pt x="1438" y="1867"/>
                </a:lnTo>
                <a:lnTo>
                  <a:pt x="1470" y="1850"/>
                </a:lnTo>
                <a:lnTo>
                  <a:pt x="1501" y="1831"/>
                </a:lnTo>
                <a:lnTo>
                  <a:pt x="1531" y="1812"/>
                </a:lnTo>
                <a:lnTo>
                  <a:pt x="2257" y="2541"/>
                </a:lnTo>
                <a:lnTo>
                  <a:pt x="2257" y="2541"/>
                </a:lnTo>
                <a:lnTo>
                  <a:pt x="2271" y="2554"/>
                </a:lnTo>
                <a:lnTo>
                  <a:pt x="2285" y="2565"/>
                </a:lnTo>
                <a:lnTo>
                  <a:pt x="2301" y="2573"/>
                </a:lnTo>
                <a:lnTo>
                  <a:pt x="2316" y="2582"/>
                </a:lnTo>
                <a:lnTo>
                  <a:pt x="2334" y="2588"/>
                </a:lnTo>
                <a:lnTo>
                  <a:pt x="2350" y="2592"/>
                </a:lnTo>
                <a:lnTo>
                  <a:pt x="2369" y="2594"/>
                </a:lnTo>
                <a:lnTo>
                  <a:pt x="2387" y="2595"/>
                </a:lnTo>
                <a:lnTo>
                  <a:pt x="2387" y="2595"/>
                </a:lnTo>
                <a:lnTo>
                  <a:pt x="2405" y="2594"/>
                </a:lnTo>
                <a:lnTo>
                  <a:pt x="2423" y="2592"/>
                </a:lnTo>
                <a:lnTo>
                  <a:pt x="2440" y="2588"/>
                </a:lnTo>
                <a:lnTo>
                  <a:pt x="2457" y="2582"/>
                </a:lnTo>
                <a:lnTo>
                  <a:pt x="2473" y="2574"/>
                </a:lnTo>
                <a:lnTo>
                  <a:pt x="2489" y="2565"/>
                </a:lnTo>
                <a:lnTo>
                  <a:pt x="2503" y="2554"/>
                </a:lnTo>
                <a:lnTo>
                  <a:pt x="2517" y="2541"/>
                </a:lnTo>
                <a:lnTo>
                  <a:pt x="2526" y="2533"/>
                </a:lnTo>
                <a:lnTo>
                  <a:pt x="2526" y="2533"/>
                </a:lnTo>
                <a:lnTo>
                  <a:pt x="2539" y="2518"/>
                </a:lnTo>
                <a:lnTo>
                  <a:pt x="2550" y="2504"/>
                </a:lnTo>
                <a:lnTo>
                  <a:pt x="2558" y="2488"/>
                </a:lnTo>
                <a:lnTo>
                  <a:pt x="2567" y="2472"/>
                </a:lnTo>
                <a:lnTo>
                  <a:pt x="2572" y="2454"/>
                </a:lnTo>
                <a:lnTo>
                  <a:pt x="2577" y="2437"/>
                </a:lnTo>
                <a:lnTo>
                  <a:pt x="2579" y="2420"/>
                </a:lnTo>
                <a:lnTo>
                  <a:pt x="2580" y="2402"/>
                </a:lnTo>
                <a:lnTo>
                  <a:pt x="2579" y="2385"/>
                </a:lnTo>
                <a:lnTo>
                  <a:pt x="2577" y="2367"/>
                </a:lnTo>
                <a:lnTo>
                  <a:pt x="2573" y="2349"/>
                </a:lnTo>
                <a:lnTo>
                  <a:pt x="2567" y="2333"/>
                </a:lnTo>
                <a:lnTo>
                  <a:pt x="2559" y="2316"/>
                </a:lnTo>
                <a:lnTo>
                  <a:pt x="2550" y="2301"/>
                </a:lnTo>
                <a:lnTo>
                  <a:pt x="2539" y="2285"/>
                </a:lnTo>
                <a:lnTo>
                  <a:pt x="2526" y="2272"/>
                </a:lnTo>
                <a:lnTo>
                  <a:pt x="2526" y="2272"/>
                </a:lnTo>
                <a:close/>
                <a:moveTo>
                  <a:pt x="369" y="1608"/>
                </a:moveTo>
                <a:lnTo>
                  <a:pt x="369" y="1608"/>
                </a:lnTo>
                <a:lnTo>
                  <a:pt x="338" y="1575"/>
                </a:lnTo>
                <a:lnTo>
                  <a:pt x="309" y="1542"/>
                </a:lnTo>
                <a:lnTo>
                  <a:pt x="282" y="1507"/>
                </a:lnTo>
                <a:lnTo>
                  <a:pt x="258" y="1471"/>
                </a:lnTo>
                <a:lnTo>
                  <a:pt x="235" y="1434"/>
                </a:lnTo>
                <a:lnTo>
                  <a:pt x="214" y="1396"/>
                </a:lnTo>
                <a:lnTo>
                  <a:pt x="196" y="1358"/>
                </a:lnTo>
                <a:lnTo>
                  <a:pt x="179" y="1319"/>
                </a:lnTo>
                <a:lnTo>
                  <a:pt x="163" y="1279"/>
                </a:lnTo>
                <a:lnTo>
                  <a:pt x="151" y="1238"/>
                </a:lnTo>
                <a:lnTo>
                  <a:pt x="140" y="1198"/>
                </a:lnTo>
                <a:lnTo>
                  <a:pt x="130" y="1157"/>
                </a:lnTo>
                <a:lnTo>
                  <a:pt x="124" y="1115"/>
                </a:lnTo>
                <a:lnTo>
                  <a:pt x="119" y="1074"/>
                </a:lnTo>
                <a:lnTo>
                  <a:pt x="116" y="1031"/>
                </a:lnTo>
                <a:lnTo>
                  <a:pt x="115" y="990"/>
                </a:lnTo>
                <a:lnTo>
                  <a:pt x="116" y="947"/>
                </a:lnTo>
                <a:lnTo>
                  <a:pt x="119" y="906"/>
                </a:lnTo>
                <a:lnTo>
                  <a:pt x="124" y="864"/>
                </a:lnTo>
                <a:lnTo>
                  <a:pt x="130" y="823"/>
                </a:lnTo>
                <a:lnTo>
                  <a:pt x="140" y="781"/>
                </a:lnTo>
                <a:lnTo>
                  <a:pt x="151" y="741"/>
                </a:lnTo>
                <a:lnTo>
                  <a:pt x="163" y="701"/>
                </a:lnTo>
                <a:lnTo>
                  <a:pt x="179" y="660"/>
                </a:lnTo>
                <a:lnTo>
                  <a:pt x="196" y="622"/>
                </a:lnTo>
                <a:lnTo>
                  <a:pt x="214" y="582"/>
                </a:lnTo>
                <a:lnTo>
                  <a:pt x="235" y="545"/>
                </a:lnTo>
                <a:lnTo>
                  <a:pt x="258" y="509"/>
                </a:lnTo>
                <a:lnTo>
                  <a:pt x="282" y="473"/>
                </a:lnTo>
                <a:lnTo>
                  <a:pt x="309" y="437"/>
                </a:lnTo>
                <a:lnTo>
                  <a:pt x="338" y="404"/>
                </a:lnTo>
                <a:lnTo>
                  <a:pt x="369" y="371"/>
                </a:lnTo>
                <a:lnTo>
                  <a:pt x="369" y="371"/>
                </a:lnTo>
                <a:lnTo>
                  <a:pt x="400" y="341"/>
                </a:lnTo>
                <a:lnTo>
                  <a:pt x="433" y="313"/>
                </a:lnTo>
                <a:lnTo>
                  <a:pt x="468" y="286"/>
                </a:lnTo>
                <a:lnTo>
                  <a:pt x="502" y="262"/>
                </a:lnTo>
                <a:lnTo>
                  <a:pt x="538" y="238"/>
                </a:lnTo>
                <a:lnTo>
                  <a:pt x="575" y="218"/>
                </a:lnTo>
                <a:lnTo>
                  <a:pt x="612" y="199"/>
                </a:lnTo>
                <a:lnTo>
                  <a:pt x="651" y="181"/>
                </a:lnTo>
                <a:lnTo>
                  <a:pt x="691" y="166"/>
                </a:lnTo>
                <a:lnTo>
                  <a:pt x="730" y="152"/>
                </a:lnTo>
                <a:lnTo>
                  <a:pt x="772" y="141"/>
                </a:lnTo>
                <a:lnTo>
                  <a:pt x="813" y="132"/>
                </a:lnTo>
                <a:lnTo>
                  <a:pt x="856" y="124"/>
                </a:lnTo>
                <a:lnTo>
                  <a:pt x="898" y="119"/>
                </a:lnTo>
                <a:lnTo>
                  <a:pt x="940" y="116"/>
                </a:lnTo>
                <a:lnTo>
                  <a:pt x="984" y="115"/>
                </a:lnTo>
                <a:lnTo>
                  <a:pt x="984" y="115"/>
                </a:lnTo>
                <a:lnTo>
                  <a:pt x="1027" y="116"/>
                </a:lnTo>
                <a:lnTo>
                  <a:pt x="1070" y="119"/>
                </a:lnTo>
                <a:lnTo>
                  <a:pt x="1113" y="124"/>
                </a:lnTo>
                <a:lnTo>
                  <a:pt x="1154" y="132"/>
                </a:lnTo>
                <a:lnTo>
                  <a:pt x="1196" y="141"/>
                </a:lnTo>
                <a:lnTo>
                  <a:pt x="1237" y="152"/>
                </a:lnTo>
                <a:lnTo>
                  <a:pt x="1278" y="166"/>
                </a:lnTo>
                <a:lnTo>
                  <a:pt x="1317" y="181"/>
                </a:lnTo>
                <a:lnTo>
                  <a:pt x="1355" y="199"/>
                </a:lnTo>
                <a:lnTo>
                  <a:pt x="1393" y="218"/>
                </a:lnTo>
                <a:lnTo>
                  <a:pt x="1430" y="238"/>
                </a:lnTo>
                <a:lnTo>
                  <a:pt x="1466" y="262"/>
                </a:lnTo>
                <a:lnTo>
                  <a:pt x="1501" y="286"/>
                </a:lnTo>
                <a:lnTo>
                  <a:pt x="1534" y="313"/>
                </a:lnTo>
                <a:lnTo>
                  <a:pt x="1567" y="341"/>
                </a:lnTo>
                <a:lnTo>
                  <a:pt x="1598" y="371"/>
                </a:lnTo>
                <a:lnTo>
                  <a:pt x="1598" y="371"/>
                </a:lnTo>
                <a:lnTo>
                  <a:pt x="1629" y="403"/>
                </a:lnTo>
                <a:lnTo>
                  <a:pt x="1657" y="437"/>
                </a:lnTo>
                <a:lnTo>
                  <a:pt x="1684" y="472"/>
                </a:lnTo>
                <a:lnTo>
                  <a:pt x="1709" y="507"/>
                </a:lnTo>
                <a:lnTo>
                  <a:pt x="1732" y="543"/>
                </a:lnTo>
                <a:lnTo>
                  <a:pt x="1752" y="580"/>
                </a:lnTo>
                <a:lnTo>
                  <a:pt x="1771" y="619"/>
                </a:lnTo>
                <a:lnTo>
                  <a:pt x="1788" y="657"/>
                </a:lnTo>
                <a:lnTo>
                  <a:pt x="1803" y="696"/>
                </a:lnTo>
                <a:lnTo>
                  <a:pt x="1816" y="736"/>
                </a:lnTo>
                <a:lnTo>
                  <a:pt x="1827" y="776"/>
                </a:lnTo>
                <a:lnTo>
                  <a:pt x="1836" y="817"/>
                </a:lnTo>
                <a:lnTo>
                  <a:pt x="1842" y="858"/>
                </a:lnTo>
                <a:lnTo>
                  <a:pt x="1849" y="900"/>
                </a:lnTo>
                <a:lnTo>
                  <a:pt x="1852" y="941"/>
                </a:lnTo>
                <a:lnTo>
                  <a:pt x="1853" y="982"/>
                </a:lnTo>
                <a:lnTo>
                  <a:pt x="1852" y="1024"/>
                </a:lnTo>
                <a:lnTo>
                  <a:pt x="1850" y="1065"/>
                </a:lnTo>
                <a:lnTo>
                  <a:pt x="1844" y="1107"/>
                </a:lnTo>
                <a:lnTo>
                  <a:pt x="1838" y="1147"/>
                </a:lnTo>
                <a:lnTo>
                  <a:pt x="1830" y="1189"/>
                </a:lnTo>
                <a:lnTo>
                  <a:pt x="1820" y="1229"/>
                </a:lnTo>
                <a:lnTo>
                  <a:pt x="1807" y="1268"/>
                </a:lnTo>
                <a:lnTo>
                  <a:pt x="1793" y="1308"/>
                </a:lnTo>
                <a:lnTo>
                  <a:pt x="1777" y="1347"/>
                </a:lnTo>
                <a:lnTo>
                  <a:pt x="1759" y="1386"/>
                </a:lnTo>
                <a:lnTo>
                  <a:pt x="1739" y="1423"/>
                </a:lnTo>
                <a:lnTo>
                  <a:pt x="1716" y="1459"/>
                </a:lnTo>
                <a:lnTo>
                  <a:pt x="1692" y="1495"/>
                </a:lnTo>
                <a:lnTo>
                  <a:pt x="1667" y="1530"/>
                </a:lnTo>
                <a:lnTo>
                  <a:pt x="1639" y="1564"/>
                </a:lnTo>
                <a:lnTo>
                  <a:pt x="1609" y="1596"/>
                </a:lnTo>
                <a:lnTo>
                  <a:pt x="1587" y="1619"/>
                </a:lnTo>
                <a:lnTo>
                  <a:pt x="1587" y="1619"/>
                </a:lnTo>
                <a:lnTo>
                  <a:pt x="1556" y="1648"/>
                </a:lnTo>
                <a:lnTo>
                  <a:pt x="1523" y="1675"/>
                </a:lnTo>
                <a:lnTo>
                  <a:pt x="1490" y="1701"/>
                </a:lnTo>
                <a:lnTo>
                  <a:pt x="1456" y="1723"/>
                </a:lnTo>
                <a:lnTo>
                  <a:pt x="1420" y="1746"/>
                </a:lnTo>
                <a:lnTo>
                  <a:pt x="1384" y="1766"/>
                </a:lnTo>
                <a:lnTo>
                  <a:pt x="1347" y="1785"/>
                </a:lnTo>
                <a:lnTo>
                  <a:pt x="1310" y="1801"/>
                </a:lnTo>
                <a:lnTo>
                  <a:pt x="1270" y="1816"/>
                </a:lnTo>
                <a:lnTo>
                  <a:pt x="1231" y="1828"/>
                </a:lnTo>
                <a:lnTo>
                  <a:pt x="1192" y="1838"/>
                </a:lnTo>
                <a:lnTo>
                  <a:pt x="1151" y="1848"/>
                </a:lnTo>
                <a:lnTo>
                  <a:pt x="1110" y="1855"/>
                </a:lnTo>
                <a:lnTo>
                  <a:pt x="1069" y="1860"/>
                </a:lnTo>
                <a:lnTo>
                  <a:pt x="1026" y="1863"/>
                </a:lnTo>
                <a:lnTo>
                  <a:pt x="984" y="1864"/>
                </a:lnTo>
                <a:lnTo>
                  <a:pt x="984" y="1864"/>
                </a:lnTo>
                <a:lnTo>
                  <a:pt x="940" y="1863"/>
                </a:lnTo>
                <a:lnTo>
                  <a:pt x="898" y="1860"/>
                </a:lnTo>
                <a:lnTo>
                  <a:pt x="856" y="1854"/>
                </a:lnTo>
                <a:lnTo>
                  <a:pt x="813" y="1847"/>
                </a:lnTo>
                <a:lnTo>
                  <a:pt x="772" y="1837"/>
                </a:lnTo>
                <a:lnTo>
                  <a:pt x="730" y="1826"/>
                </a:lnTo>
                <a:lnTo>
                  <a:pt x="691" y="1814"/>
                </a:lnTo>
                <a:lnTo>
                  <a:pt x="651" y="1798"/>
                </a:lnTo>
                <a:lnTo>
                  <a:pt x="612" y="1780"/>
                </a:lnTo>
                <a:lnTo>
                  <a:pt x="575" y="1762"/>
                </a:lnTo>
                <a:lnTo>
                  <a:pt x="538" y="1741"/>
                </a:lnTo>
                <a:lnTo>
                  <a:pt x="502" y="1717"/>
                </a:lnTo>
                <a:lnTo>
                  <a:pt x="468" y="1693"/>
                </a:lnTo>
                <a:lnTo>
                  <a:pt x="433" y="1666"/>
                </a:lnTo>
                <a:lnTo>
                  <a:pt x="400" y="1638"/>
                </a:lnTo>
                <a:lnTo>
                  <a:pt x="369" y="1608"/>
                </a:lnTo>
                <a:lnTo>
                  <a:pt x="369" y="1608"/>
                </a:lnTo>
                <a:close/>
                <a:moveTo>
                  <a:pt x="2446" y="2451"/>
                </a:moveTo>
                <a:lnTo>
                  <a:pt x="2436" y="2460"/>
                </a:lnTo>
                <a:lnTo>
                  <a:pt x="2436" y="2460"/>
                </a:lnTo>
                <a:lnTo>
                  <a:pt x="2431" y="2464"/>
                </a:lnTo>
                <a:lnTo>
                  <a:pt x="2425" y="2469"/>
                </a:lnTo>
                <a:lnTo>
                  <a:pt x="2420" y="2472"/>
                </a:lnTo>
                <a:lnTo>
                  <a:pt x="2413" y="2475"/>
                </a:lnTo>
                <a:lnTo>
                  <a:pt x="2407" y="2477"/>
                </a:lnTo>
                <a:lnTo>
                  <a:pt x="2400" y="2478"/>
                </a:lnTo>
                <a:lnTo>
                  <a:pt x="2388" y="2480"/>
                </a:lnTo>
                <a:lnTo>
                  <a:pt x="2374" y="2478"/>
                </a:lnTo>
                <a:lnTo>
                  <a:pt x="2367" y="2477"/>
                </a:lnTo>
                <a:lnTo>
                  <a:pt x="2361" y="2475"/>
                </a:lnTo>
                <a:lnTo>
                  <a:pt x="2354" y="2472"/>
                </a:lnTo>
                <a:lnTo>
                  <a:pt x="2349" y="2469"/>
                </a:lnTo>
                <a:lnTo>
                  <a:pt x="2343" y="2464"/>
                </a:lnTo>
                <a:lnTo>
                  <a:pt x="2338" y="2460"/>
                </a:lnTo>
                <a:lnTo>
                  <a:pt x="1625" y="1743"/>
                </a:lnTo>
                <a:lnTo>
                  <a:pt x="1667" y="1702"/>
                </a:lnTo>
                <a:lnTo>
                  <a:pt x="1667" y="1702"/>
                </a:lnTo>
                <a:lnTo>
                  <a:pt x="1680" y="1689"/>
                </a:lnTo>
                <a:lnTo>
                  <a:pt x="1680" y="1689"/>
                </a:lnTo>
                <a:lnTo>
                  <a:pt x="1692" y="1676"/>
                </a:lnTo>
                <a:lnTo>
                  <a:pt x="1732" y="1636"/>
                </a:lnTo>
                <a:lnTo>
                  <a:pt x="2446" y="2352"/>
                </a:lnTo>
                <a:lnTo>
                  <a:pt x="2446" y="2352"/>
                </a:lnTo>
                <a:lnTo>
                  <a:pt x="2450" y="2358"/>
                </a:lnTo>
                <a:lnTo>
                  <a:pt x="2454" y="2364"/>
                </a:lnTo>
                <a:lnTo>
                  <a:pt x="2457" y="2370"/>
                </a:lnTo>
                <a:lnTo>
                  <a:pt x="2460" y="2376"/>
                </a:lnTo>
                <a:lnTo>
                  <a:pt x="2462" y="2383"/>
                </a:lnTo>
                <a:lnTo>
                  <a:pt x="2464" y="2389"/>
                </a:lnTo>
                <a:lnTo>
                  <a:pt x="2465" y="2395"/>
                </a:lnTo>
                <a:lnTo>
                  <a:pt x="2465" y="2402"/>
                </a:lnTo>
                <a:lnTo>
                  <a:pt x="2465" y="2408"/>
                </a:lnTo>
                <a:lnTo>
                  <a:pt x="2464" y="2416"/>
                </a:lnTo>
                <a:lnTo>
                  <a:pt x="2462" y="2422"/>
                </a:lnTo>
                <a:lnTo>
                  <a:pt x="2460" y="2428"/>
                </a:lnTo>
                <a:lnTo>
                  <a:pt x="2457" y="2434"/>
                </a:lnTo>
                <a:lnTo>
                  <a:pt x="2454" y="2441"/>
                </a:lnTo>
                <a:lnTo>
                  <a:pt x="2450" y="2446"/>
                </a:lnTo>
                <a:lnTo>
                  <a:pt x="2446" y="2451"/>
                </a:lnTo>
                <a:lnTo>
                  <a:pt x="2446" y="24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 descr="gears icon" title="gears icon"/>
          <p:cNvGrpSpPr>
            <a:grpSpLocks noChangeAspect="1"/>
          </p:cNvGrpSpPr>
          <p:nvPr/>
        </p:nvGrpSpPr>
        <p:grpSpPr>
          <a:xfrm>
            <a:off x="6669756" y="2915467"/>
            <a:ext cx="352515" cy="365760"/>
            <a:chOff x="6669756" y="2915467"/>
            <a:chExt cx="352515" cy="365760"/>
          </a:xfrm>
          <a:solidFill>
            <a:schemeClr val="tx1"/>
          </a:solidFill>
        </p:grpSpPr>
        <p:sp>
          <p:nvSpPr>
            <p:cNvPr id="1776" name="Freeform 38" descr=" " title=" "/>
            <p:cNvSpPr>
              <a:spLocks noEditPoints="1"/>
            </p:cNvSpPr>
            <p:nvPr/>
          </p:nvSpPr>
          <p:spPr bwMode="auto">
            <a:xfrm>
              <a:off x="6776733" y="3035689"/>
              <a:ext cx="245538" cy="245538"/>
            </a:xfrm>
            <a:custGeom>
              <a:avLst/>
              <a:gdLst>
                <a:gd name="T0" fmla="*/ 591 w 1445"/>
                <a:gd name="T1" fmla="*/ 1336 h 1443"/>
                <a:gd name="T2" fmla="*/ 381 w 1445"/>
                <a:gd name="T3" fmla="*/ 1248 h 1443"/>
                <a:gd name="T4" fmla="*/ 203 w 1445"/>
                <a:gd name="T5" fmla="*/ 1222 h 1443"/>
                <a:gd name="T6" fmla="*/ 212 w 1445"/>
                <a:gd name="T7" fmla="*/ 1041 h 1443"/>
                <a:gd name="T8" fmla="*/ 82 w 1445"/>
                <a:gd name="T9" fmla="*/ 845 h 1443"/>
                <a:gd name="T10" fmla="*/ 6 w 1445"/>
                <a:gd name="T11" fmla="*/ 681 h 1443"/>
                <a:gd name="T12" fmla="*/ 179 w 1445"/>
                <a:gd name="T13" fmla="*/ 565 h 1443"/>
                <a:gd name="T14" fmla="*/ 173 w 1445"/>
                <a:gd name="T15" fmla="*/ 320 h 1443"/>
                <a:gd name="T16" fmla="*/ 267 w 1445"/>
                <a:gd name="T17" fmla="*/ 177 h 1443"/>
                <a:gd name="T18" fmla="*/ 423 w 1445"/>
                <a:gd name="T19" fmla="*/ 231 h 1443"/>
                <a:gd name="T20" fmla="*/ 611 w 1445"/>
                <a:gd name="T21" fmla="*/ 58 h 1443"/>
                <a:gd name="T22" fmla="*/ 787 w 1445"/>
                <a:gd name="T23" fmla="*/ 15 h 1443"/>
                <a:gd name="T24" fmla="*/ 923 w 1445"/>
                <a:gd name="T25" fmla="*/ 180 h 1443"/>
                <a:gd name="T26" fmla="*/ 1140 w 1445"/>
                <a:gd name="T27" fmla="*/ 172 h 1443"/>
                <a:gd name="T28" fmla="*/ 1269 w 1445"/>
                <a:gd name="T29" fmla="*/ 269 h 1443"/>
                <a:gd name="T30" fmla="*/ 1240 w 1445"/>
                <a:gd name="T31" fmla="*/ 482 h 1443"/>
                <a:gd name="T32" fmla="*/ 1406 w 1445"/>
                <a:gd name="T33" fmla="*/ 626 h 1443"/>
                <a:gd name="T34" fmla="*/ 1414 w 1445"/>
                <a:gd name="T35" fmla="*/ 807 h 1443"/>
                <a:gd name="T36" fmla="*/ 1229 w 1445"/>
                <a:gd name="T37" fmla="*/ 952 h 1443"/>
                <a:gd name="T38" fmla="*/ 1269 w 1445"/>
                <a:gd name="T39" fmla="*/ 1175 h 1443"/>
                <a:gd name="T40" fmla="*/ 1126 w 1445"/>
                <a:gd name="T41" fmla="*/ 1270 h 1443"/>
                <a:gd name="T42" fmla="*/ 877 w 1445"/>
                <a:gd name="T43" fmla="*/ 1247 h 1443"/>
                <a:gd name="T44" fmla="*/ 763 w 1445"/>
                <a:gd name="T45" fmla="*/ 1437 h 1443"/>
                <a:gd name="T46" fmla="*/ 564 w 1445"/>
                <a:gd name="T47" fmla="*/ 1163 h 1443"/>
                <a:gd name="T48" fmla="*/ 671 w 1445"/>
                <a:gd name="T49" fmla="*/ 1330 h 1443"/>
                <a:gd name="T50" fmla="*/ 779 w 1445"/>
                <a:gd name="T51" fmla="*/ 1219 h 1443"/>
                <a:gd name="T52" fmla="*/ 947 w 1445"/>
                <a:gd name="T53" fmla="*/ 1135 h 1443"/>
                <a:gd name="T54" fmla="*/ 1128 w 1445"/>
                <a:gd name="T55" fmla="*/ 1191 h 1443"/>
                <a:gd name="T56" fmla="*/ 1120 w 1445"/>
                <a:gd name="T57" fmla="*/ 1038 h 1443"/>
                <a:gd name="T58" fmla="*/ 1191 w 1445"/>
                <a:gd name="T59" fmla="*/ 832 h 1443"/>
                <a:gd name="T60" fmla="*/ 1351 w 1445"/>
                <a:gd name="T61" fmla="*/ 760 h 1443"/>
                <a:gd name="T62" fmla="*/ 1240 w 1445"/>
                <a:gd name="T63" fmla="*/ 665 h 1443"/>
                <a:gd name="T64" fmla="*/ 1142 w 1445"/>
                <a:gd name="T65" fmla="*/ 461 h 1443"/>
                <a:gd name="T66" fmla="*/ 1195 w 1445"/>
                <a:gd name="T67" fmla="*/ 306 h 1443"/>
                <a:gd name="T68" fmla="*/ 1100 w 1445"/>
                <a:gd name="T69" fmla="*/ 266 h 1443"/>
                <a:gd name="T70" fmla="*/ 888 w 1445"/>
                <a:gd name="T71" fmla="*/ 251 h 1443"/>
                <a:gd name="T72" fmla="*/ 774 w 1445"/>
                <a:gd name="T73" fmla="*/ 113 h 1443"/>
                <a:gd name="T74" fmla="*/ 667 w 1445"/>
                <a:gd name="T75" fmla="*/ 191 h 1443"/>
                <a:gd name="T76" fmla="*/ 486 w 1445"/>
                <a:gd name="T77" fmla="*/ 284 h 1443"/>
                <a:gd name="T78" fmla="*/ 318 w 1445"/>
                <a:gd name="T79" fmla="*/ 251 h 1443"/>
                <a:gd name="T80" fmla="*/ 255 w 1445"/>
                <a:gd name="T81" fmla="*/ 327 h 1443"/>
                <a:gd name="T82" fmla="*/ 281 w 1445"/>
                <a:gd name="T83" fmla="*/ 507 h 1443"/>
                <a:gd name="T84" fmla="*/ 134 w 1445"/>
                <a:gd name="T85" fmla="*/ 665 h 1443"/>
                <a:gd name="T86" fmla="*/ 123 w 1445"/>
                <a:gd name="T87" fmla="*/ 776 h 1443"/>
                <a:gd name="T88" fmla="*/ 279 w 1445"/>
                <a:gd name="T89" fmla="*/ 901 h 1443"/>
                <a:gd name="T90" fmla="*/ 260 w 1445"/>
                <a:gd name="T91" fmla="*/ 1105 h 1443"/>
                <a:gd name="T92" fmla="*/ 338 w 1445"/>
                <a:gd name="T93" fmla="*/ 1183 h 1443"/>
                <a:gd name="T94" fmla="*/ 637 w 1445"/>
                <a:gd name="T95" fmla="*/ 985 h 1443"/>
                <a:gd name="T96" fmla="*/ 466 w 1445"/>
                <a:gd name="T97" fmla="*/ 845 h 1443"/>
                <a:gd name="T98" fmla="*/ 439 w 1445"/>
                <a:gd name="T99" fmla="*/ 633 h 1443"/>
                <a:gd name="T100" fmla="*/ 571 w 1445"/>
                <a:gd name="T101" fmla="*/ 456 h 1443"/>
                <a:gd name="T102" fmla="*/ 782 w 1445"/>
                <a:gd name="T103" fmla="*/ 419 h 1443"/>
                <a:gd name="T104" fmla="*/ 966 w 1445"/>
                <a:gd name="T105" fmla="*/ 542 h 1443"/>
                <a:gd name="T106" fmla="*/ 1013 w 1445"/>
                <a:gd name="T107" fmla="*/ 750 h 1443"/>
                <a:gd name="T108" fmla="*/ 898 w 1445"/>
                <a:gd name="T109" fmla="*/ 939 h 1443"/>
                <a:gd name="T110" fmla="*/ 723 w 1445"/>
                <a:gd name="T111" fmla="*/ 492 h 1443"/>
                <a:gd name="T112" fmla="*/ 509 w 1445"/>
                <a:gd name="T113" fmla="*/ 706 h 1443"/>
                <a:gd name="T114" fmla="*/ 702 w 1445"/>
                <a:gd name="T115" fmla="*/ 918 h 1443"/>
                <a:gd name="T116" fmla="*/ 934 w 1445"/>
                <a:gd name="T117" fmla="*/ 749 h 1443"/>
                <a:gd name="T118" fmla="*/ 787 w 1445"/>
                <a:gd name="T119" fmla="*/ 501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45" h="1443">
                  <a:moveTo>
                    <a:pt x="723" y="1443"/>
                  </a:moveTo>
                  <a:lnTo>
                    <a:pt x="723" y="1443"/>
                  </a:lnTo>
                  <a:lnTo>
                    <a:pt x="709" y="1443"/>
                  </a:lnTo>
                  <a:lnTo>
                    <a:pt x="695" y="1441"/>
                  </a:lnTo>
                  <a:lnTo>
                    <a:pt x="683" y="1437"/>
                  </a:lnTo>
                  <a:lnTo>
                    <a:pt x="671" y="1433"/>
                  </a:lnTo>
                  <a:lnTo>
                    <a:pt x="659" y="1426"/>
                  </a:lnTo>
                  <a:lnTo>
                    <a:pt x="648" y="1420"/>
                  </a:lnTo>
                  <a:lnTo>
                    <a:pt x="638" y="1412"/>
                  </a:lnTo>
                  <a:lnTo>
                    <a:pt x="628" y="1403"/>
                  </a:lnTo>
                  <a:lnTo>
                    <a:pt x="619" y="1394"/>
                  </a:lnTo>
                  <a:lnTo>
                    <a:pt x="611" y="1383"/>
                  </a:lnTo>
                  <a:lnTo>
                    <a:pt x="604" y="1372"/>
                  </a:lnTo>
                  <a:lnTo>
                    <a:pt x="599" y="1361"/>
                  </a:lnTo>
                  <a:lnTo>
                    <a:pt x="594" y="1349"/>
                  </a:lnTo>
                  <a:lnTo>
                    <a:pt x="591" y="1336"/>
                  </a:lnTo>
                  <a:lnTo>
                    <a:pt x="589" y="1322"/>
                  </a:lnTo>
                  <a:lnTo>
                    <a:pt x="588" y="1309"/>
                  </a:lnTo>
                  <a:lnTo>
                    <a:pt x="588" y="1252"/>
                  </a:lnTo>
                  <a:lnTo>
                    <a:pt x="588" y="1252"/>
                  </a:lnTo>
                  <a:lnTo>
                    <a:pt x="569" y="1247"/>
                  </a:lnTo>
                  <a:lnTo>
                    <a:pt x="550" y="1240"/>
                  </a:lnTo>
                  <a:lnTo>
                    <a:pt x="531" y="1235"/>
                  </a:lnTo>
                  <a:lnTo>
                    <a:pt x="512" y="1227"/>
                  </a:lnTo>
                  <a:lnTo>
                    <a:pt x="495" y="1219"/>
                  </a:lnTo>
                  <a:lnTo>
                    <a:pt x="477" y="1212"/>
                  </a:lnTo>
                  <a:lnTo>
                    <a:pt x="459" y="1203"/>
                  </a:lnTo>
                  <a:lnTo>
                    <a:pt x="441" y="1193"/>
                  </a:lnTo>
                  <a:lnTo>
                    <a:pt x="403" y="1232"/>
                  </a:lnTo>
                  <a:lnTo>
                    <a:pt x="403" y="1232"/>
                  </a:lnTo>
                  <a:lnTo>
                    <a:pt x="393" y="1240"/>
                  </a:lnTo>
                  <a:lnTo>
                    <a:pt x="381" y="1248"/>
                  </a:lnTo>
                  <a:lnTo>
                    <a:pt x="370" y="1255"/>
                  </a:lnTo>
                  <a:lnTo>
                    <a:pt x="358" y="1260"/>
                  </a:lnTo>
                  <a:lnTo>
                    <a:pt x="346" y="1265"/>
                  </a:lnTo>
                  <a:lnTo>
                    <a:pt x="333" y="1267"/>
                  </a:lnTo>
                  <a:lnTo>
                    <a:pt x="319" y="1269"/>
                  </a:lnTo>
                  <a:lnTo>
                    <a:pt x="307" y="1269"/>
                  </a:lnTo>
                  <a:lnTo>
                    <a:pt x="294" y="1269"/>
                  </a:lnTo>
                  <a:lnTo>
                    <a:pt x="281" y="1267"/>
                  </a:lnTo>
                  <a:lnTo>
                    <a:pt x="268" y="1265"/>
                  </a:lnTo>
                  <a:lnTo>
                    <a:pt x="256" y="1260"/>
                  </a:lnTo>
                  <a:lnTo>
                    <a:pt x="244" y="1255"/>
                  </a:lnTo>
                  <a:lnTo>
                    <a:pt x="233" y="1248"/>
                  </a:lnTo>
                  <a:lnTo>
                    <a:pt x="222" y="1240"/>
                  </a:lnTo>
                  <a:lnTo>
                    <a:pt x="212" y="1232"/>
                  </a:lnTo>
                  <a:lnTo>
                    <a:pt x="212" y="1232"/>
                  </a:lnTo>
                  <a:lnTo>
                    <a:pt x="203" y="1222"/>
                  </a:lnTo>
                  <a:lnTo>
                    <a:pt x="194" y="1212"/>
                  </a:lnTo>
                  <a:lnTo>
                    <a:pt x="187" y="1199"/>
                  </a:lnTo>
                  <a:lnTo>
                    <a:pt x="182" y="1188"/>
                  </a:lnTo>
                  <a:lnTo>
                    <a:pt x="177" y="1175"/>
                  </a:lnTo>
                  <a:lnTo>
                    <a:pt x="174" y="1163"/>
                  </a:lnTo>
                  <a:lnTo>
                    <a:pt x="173" y="1150"/>
                  </a:lnTo>
                  <a:lnTo>
                    <a:pt x="172" y="1136"/>
                  </a:lnTo>
                  <a:lnTo>
                    <a:pt x="172" y="1136"/>
                  </a:lnTo>
                  <a:lnTo>
                    <a:pt x="173" y="1123"/>
                  </a:lnTo>
                  <a:lnTo>
                    <a:pt x="174" y="1110"/>
                  </a:lnTo>
                  <a:lnTo>
                    <a:pt x="177" y="1098"/>
                  </a:lnTo>
                  <a:lnTo>
                    <a:pt x="182" y="1084"/>
                  </a:lnTo>
                  <a:lnTo>
                    <a:pt x="187" y="1073"/>
                  </a:lnTo>
                  <a:lnTo>
                    <a:pt x="195" y="1062"/>
                  </a:lnTo>
                  <a:lnTo>
                    <a:pt x="203" y="1051"/>
                  </a:lnTo>
                  <a:lnTo>
                    <a:pt x="212" y="1041"/>
                  </a:lnTo>
                  <a:lnTo>
                    <a:pt x="247" y="1006"/>
                  </a:lnTo>
                  <a:lnTo>
                    <a:pt x="247" y="1006"/>
                  </a:lnTo>
                  <a:lnTo>
                    <a:pt x="236" y="988"/>
                  </a:lnTo>
                  <a:lnTo>
                    <a:pt x="226" y="969"/>
                  </a:lnTo>
                  <a:lnTo>
                    <a:pt x="216" y="952"/>
                  </a:lnTo>
                  <a:lnTo>
                    <a:pt x="207" y="933"/>
                  </a:lnTo>
                  <a:lnTo>
                    <a:pt x="200" y="914"/>
                  </a:lnTo>
                  <a:lnTo>
                    <a:pt x="192" y="894"/>
                  </a:lnTo>
                  <a:lnTo>
                    <a:pt x="185" y="875"/>
                  </a:lnTo>
                  <a:lnTo>
                    <a:pt x="180" y="855"/>
                  </a:lnTo>
                  <a:lnTo>
                    <a:pt x="134" y="855"/>
                  </a:lnTo>
                  <a:lnTo>
                    <a:pt x="134" y="855"/>
                  </a:lnTo>
                  <a:lnTo>
                    <a:pt x="121" y="854"/>
                  </a:lnTo>
                  <a:lnTo>
                    <a:pt x="108" y="853"/>
                  </a:lnTo>
                  <a:lnTo>
                    <a:pt x="94" y="850"/>
                  </a:lnTo>
                  <a:lnTo>
                    <a:pt x="82" y="845"/>
                  </a:lnTo>
                  <a:lnTo>
                    <a:pt x="71" y="839"/>
                  </a:lnTo>
                  <a:lnTo>
                    <a:pt x="59" y="832"/>
                  </a:lnTo>
                  <a:lnTo>
                    <a:pt x="49" y="824"/>
                  </a:lnTo>
                  <a:lnTo>
                    <a:pt x="40" y="815"/>
                  </a:lnTo>
                  <a:lnTo>
                    <a:pt x="31" y="807"/>
                  </a:lnTo>
                  <a:lnTo>
                    <a:pt x="23" y="797"/>
                  </a:lnTo>
                  <a:lnTo>
                    <a:pt x="17" y="786"/>
                  </a:lnTo>
                  <a:lnTo>
                    <a:pt x="11" y="773"/>
                  </a:lnTo>
                  <a:lnTo>
                    <a:pt x="6" y="761"/>
                  </a:lnTo>
                  <a:lnTo>
                    <a:pt x="2" y="748"/>
                  </a:lnTo>
                  <a:lnTo>
                    <a:pt x="1" y="735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1" y="707"/>
                  </a:lnTo>
                  <a:lnTo>
                    <a:pt x="2" y="694"/>
                  </a:lnTo>
                  <a:lnTo>
                    <a:pt x="6" y="681"/>
                  </a:lnTo>
                  <a:lnTo>
                    <a:pt x="11" y="668"/>
                  </a:lnTo>
                  <a:lnTo>
                    <a:pt x="17" y="657"/>
                  </a:lnTo>
                  <a:lnTo>
                    <a:pt x="23" y="646"/>
                  </a:lnTo>
                  <a:lnTo>
                    <a:pt x="31" y="635"/>
                  </a:lnTo>
                  <a:lnTo>
                    <a:pt x="40" y="626"/>
                  </a:lnTo>
                  <a:lnTo>
                    <a:pt x="49" y="617"/>
                  </a:lnTo>
                  <a:lnTo>
                    <a:pt x="59" y="610"/>
                  </a:lnTo>
                  <a:lnTo>
                    <a:pt x="71" y="603"/>
                  </a:lnTo>
                  <a:lnTo>
                    <a:pt x="82" y="597"/>
                  </a:lnTo>
                  <a:lnTo>
                    <a:pt x="94" y="592"/>
                  </a:lnTo>
                  <a:lnTo>
                    <a:pt x="108" y="588"/>
                  </a:lnTo>
                  <a:lnTo>
                    <a:pt x="121" y="587"/>
                  </a:lnTo>
                  <a:lnTo>
                    <a:pt x="134" y="586"/>
                  </a:lnTo>
                  <a:lnTo>
                    <a:pt x="173" y="586"/>
                  </a:lnTo>
                  <a:lnTo>
                    <a:pt x="173" y="586"/>
                  </a:lnTo>
                  <a:lnTo>
                    <a:pt x="179" y="565"/>
                  </a:lnTo>
                  <a:lnTo>
                    <a:pt x="184" y="543"/>
                  </a:lnTo>
                  <a:lnTo>
                    <a:pt x="191" y="522"/>
                  </a:lnTo>
                  <a:lnTo>
                    <a:pt x="199" y="502"/>
                  </a:lnTo>
                  <a:lnTo>
                    <a:pt x="206" y="482"/>
                  </a:lnTo>
                  <a:lnTo>
                    <a:pt x="215" y="462"/>
                  </a:lnTo>
                  <a:lnTo>
                    <a:pt x="225" y="442"/>
                  </a:lnTo>
                  <a:lnTo>
                    <a:pt x="235" y="424"/>
                  </a:lnTo>
                  <a:lnTo>
                    <a:pt x="212" y="400"/>
                  </a:lnTo>
                  <a:lnTo>
                    <a:pt x="212" y="400"/>
                  </a:lnTo>
                  <a:lnTo>
                    <a:pt x="203" y="391"/>
                  </a:lnTo>
                  <a:lnTo>
                    <a:pt x="195" y="380"/>
                  </a:lnTo>
                  <a:lnTo>
                    <a:pt x="189" y="369"/>
                  </a:lnTo>
                  <a:lnTo>
                    <a:pt x="183" y="357"/>
                  </a:lnTo>
                  <a:lnTo>
                    <a:pt x="179" y="345"/>
                  </a:lnTo>
                  <a:lnTo>
                    <a:pt x="175" y="333"/>
                  </a:lnTo>
                  <a:lnTo>
                    <a:pt x="173" y="320"/>
                  </a:lnTo>
                  <a:lnTo>
                    <a:pt x="172" y="306"/>
                  </a:lnTo>
                  <a:lnTo>
                    <a:pt x="172" y="306"/>
                  </a:lnTo>
                  <a:lnTo>
                    <a:pt x="173" y="293"/>
                  </a:lnTo>
                  <a:lnTo>
                    <a:pt x="175" y="280"/>
                  </a:lnTo>
                  <a:lnTo>
                    <a:pt x="179" y="266"/>
                  </a:lnTo>
                  <a:lnTo>
                    <a:pt x="183" y="254"/>
                  </a:lnTo>
                  <a:lnTo>
                    <a:pt x="189" y="243"/>
                  </a:lnTo>
                  <a:lnTo>
                    <a:pt x="195" y="231"/>
                  </a:lnTo>
                  <a:lnTo>
                    <a:pt x="203" y="221"/>
                  </a:lnTo>
                  <a:lnTo>
                    <a:pt x="212" y="211"/>
                  </a:lnTo>
                  <a:lnTo>
                    <a:pt x="212" y="211"/>
                  </a:lnTo>
                  <a:lnTo>
                    <a:pt x="222" y="202"/>
                  </a:lnTo>
                  <a:lnTo>
                    <a:pt x="232" y="194"/>
                  </a:lnTo>
                  <a:lnTo>
                    <a:pt x="243" y="187"/>
                  </a:lnTo>
                  <a:lnTo>
                    <a:pt x="255" y="181"/>
                  </a:lnTo>
                  <a:lnTo>
                    <a:pt x="267" y="177"/>
                  </a:lnTo>
                  <a:lnTo>
                    <a:pt x="281" y="173"/>
                  </a:lnTo>
                  <a:lnTo>
                    <a:pt x="294" y="172"/>
                  </a:lnTo>
                  <a:lnTo>
                    <a:pt x="307" y="171"/>
                  </a:lnTo>
                  <a:lnTo>
                    <a:pt x="307" y="171"/>
                  </a:lnTo>
                  <a:lnTo>
                    <a:pt x="307" y="171"/>
                  </a:lnTo>
                  <a:lnTo>
                    <a:pt x="307" y="171"/>
                  </a:lnTo>
                  <a:lnTo>
                    <a:pt x="321" y="172"/>
                  </a:lnTo>
                  <a:lnTo>
                    <a:pt x="334" y="173"/>
                  </a:lnTo>
                  <a:lnTo>
                    <a:pt x="346" y="177"/>
                  </a:lnTo>
                  <a:lnTo>
                    <a:pt x="358" y="181"/>
                  </a:lnTo>
                  <a:lnTo>
                    <a:pt x="370" y="187"/>
                  </a:lnTo>
                  <a:lnTo>
                    <a:pt x="381" y="193"/>
                  </a:lnTo>
                  <a:lnTo>
                    <a:pt x="393" y="202"/>
                  </a:lnTo>
                  <a:lnTo>
                    <a:pt x="403" y="211"/>
                  </a:lnTo>
                  <a:lnTo>
                    <a:pt x="423" y="231"/>
                  </a:lnTo>
                  <a:lnTo>
                    <a:pt x="423" y="231"/>
                  </a:lnTo>
                  <a:lnTo>
                    <a:pt x="441" y="219"/>
                  </a:lnTo>
                  <a:lnTo>
                    <a:pt x="461" y="208"/>
                  </a:lnTo>
                  <a:lnTo>
                    <a:pt x="482" y="198"/>
                  </a:lnTo>
                  <a:lnTo>
                    <a:pt x="502" y="188"/>
                  </a:lnTo>
                  <a:lnTo>
                    <a:pt x="523" y="180"/>
                  </a:lnTo>
                  <a:lnTo>
                    <a:pt x="545" y="172"/>
                  </a:lnTo>
                  <a:lnTo>
                    <a:pt x="567" y="166"/>
                  </a:lnTo>
                  <a:lnTo>
                    <a:pt x="588" y="159"/>
                  </a:lnTo>
                  <a:lnTo>
                    <a:pt x="588" y="134"/>
                  </a:lnTo>
                  <a:lnTo>
                    <a:pt x="588" y="134"/>
                  </a:lnTo>
                  <a:lnTo>
                    <a:pt x="589" y="120"/>
                  </a:lnTo>
                  <a:lnTo>
                    <a:pt x="591" y="107"/>
                  </a:lnTo>
                  <a:lnTo>
                    <a:pt x="594" y="94"/>
                  </a:lnTo>
                  <a:lnTo>
                    <a:pt x="599" y="82"/>
                  </a:lnTo>
                  <a:lnTo>
                    <a:pt x="604" y="69"/>
                  </a:lnTo>
                  <a:lnTo>
                    <a:pt x="611" y="58"/>
                  </a:lnTo>
                  <a:lnTo>
                    <a:pt x="619" y="48"/>
                  </a:lnTo>
                  <a:lnTo>
                    <a:pt x="628" y="38"/>
                  </a:lnTo>
                  <a:lnTo>
                    <a:pt x="638" y="31"/>
                  </a:lnTo>
                  <a:lnTo>
                    <a:pt x="648" y="23"/>
                  </a:lnTo>
                  <a:lnTo>
                    <a:pt x="659" y="15"/>
                  </a:lnTo>
                  <a:lnTo>
                    <a:pt x="671" y="10"/>
                  </a:lnTo>
                  <a:lnTo>
                    <a:pt x="683" y="5"/>
                  </a:lnTo>
                  <a:lnTo>
                    <a:pt x="695" y="2"/>
                  </a:lnTo>
                  <a:lnTo>
                    <a:pt x="709" y="0"/>
                  </a:lnTo>
                  <a:lnTo>
                    <a:pt x="723" y="0"/>
                  </a:lnTo>
                  <a:lnTo>
                    <a:pt x="723" y="0"/>
                  </a:lnTo>
                  <a:lnTo>
                    <a:pt x="736" y="0"/>
                  </a:lnTo>
                  <a:lnTo>
                    <a:pt x="750" y="2"/>
                  </a:lnTo>
                  <a:lnTo>
                    <a:pt x="763" y="5"/>
                  </a:lnTo>
                  <a:lnTo>
                    <a:pt x="775" y="10"/>
                  </a:lnTo>
                  <a:lnTo>
                    <a:pt x="787" y="15"/>
                  </a:lnTo>
                  <a:lnTo>
                    <a:pt x="798" y="23"/>
                  </a:lnTo>
                  <a:lnTo>
                    <a:pt x="808" y="31"/>
                  </a:lnTo>
                  <a:lnTo>
                    <a:pt x="818" y="38"/>
                  </a:lnTo>
                  <a:lnTo>
                    <a:pt x="826" y="48"/>
                  </a:lnTo>
                  <a:lnTo>
                    <a:pt x="834" y="58"/>
                  </a:lnTo>
                  <a:lnTo>
                    <a:pt x="841" y="69"/>
                  </a:lnTo>
                  <a:lnTo>
                    <a:pt x="847" y="82"/>
                  </a:lnTo>
                  <a:lnTo>
                    <a:pt x="852" y="94"/>
                  </a:lnTo>
                  <a:lnTo>
                    <a:pt x="855" y="107"/>
                  </a:lnTo>
                  <a:lnTo>
                    <a:pt x="856" y="120"/>
                  </a:lnTo>
                  <a:lnTo>
                    <a:pt x="857" y="134"/>
                  </a:lnTo>
                  <a:lnTo>
                    <a:pt x="857" y="159"/>
                  </a:lnTo>
                  <a:lnTo>
                    <a:pt x="857" y="159"/>
                  </a:lnTo>
                  <a:lnTo>
                    <a:pt x="879" y="166"/>
                  </a:lnTo>
                  <a:lnTo>
                    <a:pt x="900" y="172"/>
                  </a:lnTo>
                  <a:lnTo>
                    <a:pt x="923" y="180"/>
                  </a:lnTo>
                  <a:lnTo>
                    <a:pt x="944" y="189"/>
                  </a:lnTo>
                  <a:lnTo>
                    <a:pt x="964" y="198"/>
                  </a:lnTo>
                  <a:lnTo>
                    <a:pt x="985" y="208"/>
                  </a:lnTo>
                  <a:lnTo>
                    <a:pt x="1005" y="219"/>
                  </a:lnTo>
                  <a:lnTo>
                    <a:pt x="1024" y="231"/>
                  </a:lnTo>
                  <a:lnTo>
                    <a:pt x="1045" y="211"/>
                  </a:lnTo>
                  <a:lnTo>
                    <a:pt x="1045" y="211"/>
                  </a:lnTo>
                  <a:lnTo>
                    <a:pt x="1055" y="202"/>
                  </a:lnTo>
                  <a:lnTo>
                    <a:pt x="1065" y="194"/>
                  </a:lnTo>
                  <a:lnTo>
                    <a:pt x="1076" y="188"/>
                  </a:lnTo>
                  <a:lnTo>
                    <a:pt x="1088" y="182"/>
                  </a:lnTo>
                  <a:lnTo>
                    <a:pt x="1100" y="178"/>
                  </a:lnTo>
                  <a:lnTo>
                    <a:pt x="1113" y="175"/>
                  </a:lnTo>
                  <a:lnTo>
                    <a:pt x="1126" y="172"/>
                  </a:lnTo>
                  <a:lnTo>
                    <a:pt x="1140" y="172"/>
                  </a:lnTo>
                  <a:lnTo>
                    <a:pt x="1140" y="172"/>
                  </a:lnTo>
                  <a:lnTo>
                    <a:pt x="1140" y="172"/>
                  </a:lnTo>
                  <a:lnTo>
                    <a:pt x="1140" y="172"/>
                  </a:lnTo>
                  <a:lnTo>
                    <a:pt x="1153" y="172"/>
                  </a:lnTo>
                  <a:lnTo>
                    <a:pt x="1167" y="175"/>
                  </a:lnTo>
                  <a:lnTo>
                    <a:pt x="1179" y="178"/>
                  </a:lnTo>
                  <a:lnTo>
                    <a:pt x="1191" y="182"/>
                  </a:lnTo>
                  <a:lnTo>
                    <a:pt x="1203" y="188"/>
                  </a:lnTo>
                  <a:lnTo>
                    <a:pt x="1214" y="194"/>
                  </a:lnTo>
                  <a:lnTo>
                    <a:pt x="1225" y="202"/>
                  </a:lnTo>
                  <a:lnTo>
                    <a:pt x="1235" y="211"/>
                  </a:lnTo>
                  <a:lnTo>
                    <a:pt x="1235" y="211"/>
                  </a:lnTo>
                  <a:lnTo>
                    <a:pt x="1244" y="222"/>
                  </a:lnTo>
                  <a:lnTo>
                    <a:pt x="1252" y="232"/>
                  </a:lnTo>
                  <a:lnTo>
                    <a:pt x="1259" y="244"/>
                  </a:lnTo>
                  <a:lnTo>
                    <a:pt x="1264" y="255"/>
                  </a:lnTo>
                  <a:lnTo>
                    <a:pt x="1269" y="269"/>
                  </a:lnTo>
                  <a:lnTo>
                    <a:pt x="1271" y="281"/>
                  </a:lnTo>
                  <a:lnTo>
                    <a:pt x="1273" y="293"/>
                  </a:lnTo>
                  <a:lnTo>
                    <a:pt x="1274" y="306"/>
                  </a:lnTo>
                  <a:lnTo>
                    <a:pt x="1273" y="320"/>
                  </a:lnTo>
                  <a:lnTo>
                    <a:pt x="1271" y="332"/>
                  </a:lnTo>
                  <a:lnTo>
                    <a:pt x="1269" y="345"/>
                  </a:lnTo>
                  <a:lnTo>
                    <a:pt x="1264" y="357"/>
                  </a:lnTo>
                  <a:lnTo>
                    <a:pt x="1259" y="368"/>
                  </a:lnTo>
                  <a:lnTo>
                    <a:pt x="1252" y="380"/>
                  </a:lnTo>
                  <a:lnTo>
                    <a:pt x="1244" y="390"/>
                  </a:lnTo>
                  <a:lnTo>
                    <a:pt x="1235" y="401"/>
                  </a:lnTo>
                  <a:lnTo>
                    <a:pt x="1211" y="425"/>
                  </a:lnTo>
                  <a:lnTo>
                    <a:pt x="1211" y="425"/>
                  </a:lnTo>
                  <a:lnTo>
                    <a:pt x="1222" y="443"/>
                  </a:lnTo>
                  <a:lnTo>
                    <a:pt x="1231" y="462"/>
                  </a:lnTo>
                  <a:lnTo>
                    <a:pt x="1240" y="482"/>
                  </a:lnTo>
                  <a:lnTo>
                    <a:pt x="1249" y="502"/>
                  </a:lnTo>
                  <a:lnTo>
                    <a:pt x="1255" y="523"/>
                  </a:lnTo>
                  <a:lnTo>
                    <a:pt x="1262" y="544"/>
                  </a:lnTo>
                  <a:lnTo>
                    <a:pt x="1268" y="565"/>
                  </a:lnTo>
                  <a:lnTo>
                    <a:pt x="1273" y="586"/>
                  </a:lnTo>
                  <a:lnTo>
                    <a:pt x="1312" y="586"/>
                  </a:lnTo>
                  <a:lnTo>
                    <a:pt x="1312" y="586"/>
                  </a:lnTo>
                  <a:lnTo>
                    <a:pt x="1325" y="587"/>
                  </a:lnTo>
                  <a:lnTo>
                    <a:pt x="1339" y="590"/>
                  </a:lnTo>
                  <a:lnTo>
                    <a:pt x="1351" y="593"/>
                  </a:lnTo>
                  <a:lnTo>
                    <a:pt x="1363" y="597"/>
                  </a:lnTo>
                  <a:lnTo>
                    <a:pt x="1375" y="603"/>
                  </a:lnTo>
                  <a:lnTo>
                    <a:pt x="1386" y="610"/>
                  </a:lnTo>
                  <a:lnTo>
                    <a:pt x="1397" y="617"/>
                  </a:lnTo>
                  <a:lnTo>
                    <a:pt x="1406" y="626"/>
                  </a:lnTo>
                  <a:lnTo>
                    <a:pt x="1406" y="626"/>
                  </a:lnTo>
                  <a:lnTo>
                    <a:pt x="1415" y="636"/>
                  </a:lnTo>
                  <a:lnTo>
                    <a:pt x="1424" y="647"/>
                  </a:lnTo>
                  <a:lnTo>
                    <a:pt x="1431" y="658"/>
                  </a:lnTo>
                  <a:lnTo>
                    <a:pt x="1435" y="670"/>
                  </a:lnTo>
                  <a:lnTo>
                    <a:pt x="1439" y="683"/>
                  </a:lnTo>
                  <a:lnTo>
                    <a:pt x="1443" y="695"/>
                  </a:lnTo>
                  <a:lnTo>
                    <a:pt x="1445" y="708"/>
                  </a:lnTo>
                  <a:lnTo>
                    <a:pt x="1445" y="721"/>
                  </a:lnTo>
                  <a:lnTo>
                    <a:pt x="1445" y="721"/>
                  </a:lnTo>
                  <a:lnTo>
                    <a:pt x="1445" y="736"/>
                  </a:lnTo>
                  <a:lnTo>
                    <a:pt x="1443" y="748"/>
                  </a:lnTo>
                  <a:lnTo>
                    <a:pt x="1439" y="761"/>
                  </a:lnTo>
                  <a:lnTo>
                    <a:pt x="1435" y="773"/>
                  </a:lnTo>
                  <a:lnTo>
                    <a:pt x="1429" y="786"/>
                  </a:lnTo>
                  <a:lnTo>
                    <a:pt x="1422" y="797"/>
                  </a:lnTo>
                  <a:lnTo>
                    <a:pt x="1414" y="807"/>
                  </a:lnTo>
                  <a:lnTo>
                    <a:pt x="1406" y="817"/>
                  </a:lnTo>
                  <a:lnTo>
                    <a:pt x="1396" y="824"/>
                  </a:lnTo>
                  <a:lnTo>
                    <a:pt x="1386" y="832"/>
                  </a:lnTo>
                  <a:lnTo>
                    <a:pt x="1375" y="839"/>
                  </a:lnTo>
                  <a:lnTo>
                    <a:pt x="1363" y="845"/>
                  </a:lnTo>
                  <a:lnTo>
                    <a:pt x="1351" y="850"/>
                  </a:lnTo>
                  <a:lnTo>
                    <a:pt x="1337" y="853"/>
                  </a:lnTo>
                  <a:lnTo>
                    <a:pt x="1324" y="854"/>
                  </a:lnTo>
                  <a:lnTo>
                    <a:pt x="1311" y="855"/>
                  </a:lnTo>
                  <a:lnTo>
                    <a:pt x="1266" y="855"/>
                  </a:lnTo>
                  <a:lnTo>
                    <a:pt x="1266" y="855"/>
                  </a:lnTo>
                  <a:lnTo>
                    <a:pt x="1260" y="875"/>
                  </a:lnTo>
                  <a:lnTo>
                    <a:pt x="1253" y="894"/>
                  </a:lnTo>
                  <a:lnTo>
                    <a:pt x="1246" y="914"/>
                  </a:lnTo>
                  <a:lnTo>
                    <a:pt x="1238" y="933"/>
                  </a:lnTo>
                  <a:lnTo>
                    <a:pt x="1229" y="952"/>
                  </a:lnTo>
                  <a:lnTo>
                    <a:pt x="1220" y="969"/>
                  </a:lnTo>
                  <a:lnTo>
                    <a:pt x="1210" y="988"/>
                  </a:lnTo>
                  <a:lnTo>
                    <a:pt x="1199" y="1006"/>
                  </a:lnTo>
                  <a:lnTo>
                    <a:pt x="1234" y="1041"/>
                  </a:lnTo>
                  <a:lnTo>
                    <a:pt x="1234" y="1041"/>
                  </a:lnTo>
                  <a:lnTo>
                    <a:pt x="1244" y="1051"/>
                  </a:lnTo>
                  <a:lnTo>
                    <a:pt x="1252" y="1062"/>
                  </a:lnTo>
                  <a:lnTo>
                    <a:pt x="1259" y="1074"/>
                  </a:lnTo>
                  <a:lnTo>
                    <a:pt x="1264" y="1085"/>
                  </a:lnTo>
                  <a:lnTo>
                    <a:pt x="1269" y="1098"/>
                  </a:lnTo>
                  <a:lnTo>
                    <a:pt x="1271" y="1111"/>
                  </a:lnTo>
                  <a:lnTo>
                    <a:pt x="1273" y="1123"/>
                  </a:lnTo>
                  <a:lnTo>
                    <a:pt x="1274" y="1136"/>
                  </a:lnTo>
                  <a:lnTo>
                    <a:pt x="1273" y="1150"/>
                  </a:lnTo>
                  <a:lnTo>
                    <a:pt x="1272" y="1162"/>
                  </a:lnTo>
                  <a:lnTo>
                    <a:pt x="1269" y="1175"/>
                  </a:lnTo>
                  <a:lnTo>
                    <a:pt x="1264" y="1187"/>
                  </a:lnTo>
                  <a:lnTo>
                    <a:pt x="1259" y="1198"/>
                  </a:lnTo>
                  <a:lnTo>
                    <a:pt x="1252" y="1211"/>
                  </a:lnTo>
                  <a:lnTo>
                    <a:pt x="1244" y="1222"/>
                  </a:lnTo>
                  <a:lnTo>
                    <a:pt x="1235" y="1232"/>
                  </a:lnTo>
                  <a:lnTo>
                    <a:pt x="1235" y="1232"/>
                  </a:lnTo>
                  <a:lnTo>
                    <a:pt x="1224" y="1240"/>
                  </a:lnTo>
                  <a:lnTo>
                    <a:pt x="1214" y="1248"/>
                  </a:lnTo>
                  <a:lnTo>
                    <a:pt x="1202" y="1255"/>
                  </a:lnTo>
                  <a:lnTo>
                    <a:pt x="1190" y="1260"/>
                  </a:lnTo>
                  <a:lnTo>
                    <a:pt x="1178" y="1265"/>
                  </a:lnTo>
                  <a:lnTo>
                    <a:pt x="1166" y="1268"/>
                  </a:lnTo>
                  <a:lnTo>
                    <a:pt x="1152" y="1270"/>
                  </a:lnTo>
                  <a:lnTo>
                    <a:pt x="1139" y="1270"/>
                  </a:lnTo>
                  <a:lnTo>
                    <a:pt x="1139" y="1270"/>
                  </a:lnTo>
                  <a:lnTo>
                    <a:pt x="1126" y="1270"/>
                  </a:lnTo>
                  <a:lnTo>
                    <a:pt x="1112" y="1268"/>
                  </a:lnTo>
                  <a:lnTo>
                    <a:pt x="1100" y="1265"/>
                  </a:lnTo>
                  <a:lnTo>
                    <a:pt x="1087" y="1260"/>
                  </a:lnTo>
                  <a:lnTo>
                    <a:pt x="1076" y="1255"/>
                  </a:lnTo>
                  <a:lnTo>
                    <a:pt x="1064" y="1248"/>
                  </a:lnTo>
                  <a:lnTo>
                    <a:pt x="1054" y="1240"/>
                  </a:lnTo>
                  <a:lnTo>
                    <a:pt x="1044" y="1232"/>
                  </a:lnTo>
                  <a:lnTo>
                    <a:pt x="1005" y="1193"/>
                  </a:lnTo>
                  <a:lnTo>
                    <a:pt x="1005" y="1193"/>
                  </a:lnTo>
                  <a:lnTo>
                    <a:pt x="987" y="1203"/>
                  </a:lnTo>
                  <a:lnTo>
                    <a:pt x="969" y="1212"/>
                  </a:lnTo>
                  <a:lnTo>
                    <a:pt x="952" y="1219"/>
                  </a:lnTo>
                  <a:lnTo>
                    <a:pt x="934" y="1227"/>
                  </a:lnTo>
                  <a:lnTo>
                    <a:pt x="915" y="1235"/>
                  </a:lnTo>
                  <a:lnTo>
                    <a:pt x="896" y="1240"/>
                  </a:lnTo>
                  <a:lnTo>
                    <a:pt x="877" y="1247"/>
                  </a:lnTo>
                  <a:lnTo>
                    <a:pt x="857" y="1252"/>
                  </a:lnTo>
                  <a:lnTo>
                    <a:pt x="857" y="1309"/>
                  </a:lnTo>
                  <a:lnTo>
                    <a:pt x="857" y="1309"/>
                  </a:lnTo>
                  <a:lnTo>
                    <a:pt x="857" y="1322"/>
                  </a:lnTo>
                  <a:lnTo>
                    <a:pt x="855" y="1336"/>
                  </a:lnTo>
                  <a:lnTo>
                    <a:pt x="852" y="1349"/>
                  </a:lnTo>
                  <a:lnTo>
                    <a:pt x="847" y="1361"/>
                  </a:lnTo>
                  <a:lnTo>
                    <a:pt x="842" y="1372"/>
                  </a:lnTo>
                  <a:lnTo>
                    <a:pt x="834" y="1383"/>
                  </a:lnTo>
                  <a:lnTo>
                    <a:pt x="826" y="1394"/>
                  </a:lnTo>
                  <a:lnTo>
                    <a:pt x="818" y="1403"/>
                  </a:lnTo>
                  <a:lnTo>
                    <a:pt x="808" y="1412"/>
                  </a:lnTo>
                  <a:lnTo>
                    <a:pt x="798" y="1420"/>
                  </a:lnTo>
                  <a:lnTo>
                    <a:pt x="787" y="1426"/>
                  </a:lnTo>
                  <a:lnTo>
                    <a:pt x="775" y="1433"/>
                  </a:lnTo>
                  <a:lnTo>
                    <a:pt x="763" y="1437"/>
                  </a:lnTo>
                  <a:lnTo>
                    <a:pt x="750" y="1441"/>
                  </a:lnTo>
                  <a:lnTo>
                    <a:pt x="736" y="1443"/>
                  </a:lnTo>
                  <a:lnTo>
                    <a:pt x="723" y="1443"/>
                  </a:lnTo>
                  <a:lnTo>
                    <a:pt x="723" y="1443"/>
                  </a:lnTo>
                  <a:close/>
                  <a:moveTo>
                    <a:pt x="436" y="1104"/>
                  </a:moveTo>
                  <a:lnTo>
                    <a:pt x="436" y="1104"/>
                  </a:lnTo>
                  <a:lnTo>
                    <a:pt x="441" y="1104"/>
                  </a:lnTo>
                  <a:lnTo>
                    <a:pt x="447" y="1105"/>
                  </a:lnTo>
                  <a:lnTo>
                    <a:pt x="452" y="1108"/>
                  </a:lnTo>
                  <a:lnTo>
                    <a:pt x="457" y="1110"/>
                  </a:lnTo>
                  <a:lnTo>
                    <a:pt x="457" y="1110"/>
                  </a:lnTo>
                  <a:lnTo>
                    <a:pt x="478" y="1123"/>
                  </a:lnTo>
                  <a:lnTo>
                    <a:pt x="499" y="1135"/>
                  </a:lnTo>
                  <a:lnTo>
                    <a:pt x="520" y="1145"/>
                  </a:lnTo>
                  <a:lnTo>
                    <a:pt x="542" y="1155"/>
                  </a:lnTo>
                  <a:lnTo>
                    <a:pt x="564" y="1163"/>
                  </a:lnTo>
                  <a:lnTo>
                    <a:pt x="588" y="1171"/>
                  </a:lnTo>
                  <a:lnTo>
                    <a:pt x="611" y="1176"/>
                  </a:lnTo>
                  <a:lnTo>
                    <a:pt x="634" y="1182"/>
                  </a:lnTo>
                  <a:lnTo>
                    <a:pt x="634" y="1182"/>
                  </a:lnTo>
                  <a:lnTo>
                    <a:pt x="641" y="1183"/>
                  </a:lnTo>
                  <a:lnTo>
                    <a:pt x="648" y="1186"/>
                  </a:lnTo>
                  <a:lnTo>
                    <a:pt x="653" y="1191"/>
                  </a:lnTo>
                  <a:lnTo>
                    <a:pt x="658" y="1195"/>
                  </a:lnTo>
                  <a:lnTo>
                    <a:pt x="661" y="1201"/>
                  </a:lnTo>
                  <a:lnTo>
                    <a:pt x="664" y="1206"/>
                  </a:lnTo>
                  <a:lnTo>
                    <a:pt x="667" y="1213"/>
                  </a:lnTo>
                  <a:lnTo>
                    <a:pt x="667" y="1221"/>
                  </a:lnTo>
                  <a:lnTo>
                    <a:pt x="667" y="1309"/>
                  </a:lnTo>
                  <a:lnTo>
                    <a:pt x="667" y="1309"/>
                  </a:lnTo>
                  <a:lnTo>
                    <a:pt x="668" y="1320"/>
                  </a:lnTo>
                  <a:lnTo>
                    <a:pt x="671" y="1330"/>
                  </a:lnTo>
                  <a:lnTo>
                    <a:pt x="676" y="1340"/>
                  </a:lnTo>
                  <a:lnTo>
                    <a:pt x="683" y="1348"/>
                  </a:lnTo>
                  <a:lnTo>
                    <a:pt x="692" y="1356"/>
                  </a:lnTo>
                  <a:lnTo>
                    <a:pt x="701" y="1360"/>
                  </a:lnTo>
                  <a:lnTo>
                    <a:pt x="712" y="1363"/>
                  </a:lnTo>
                  <a:lnTo>
                    <a:pt x="723" y="1364"/>
                  </a:lnTo>
                  <a:lnTo>
                    <a:pt x="723" y="1364"/>
                  </a:lnTo>
                  <a:lnTo>
                    <a:pt x="734" y="1363"/>
                  </a:lnTo>
                  <a:lnTo>
                    <a:pt x="745" y="1360"/>
                  </a:lnTo>
                  <a:lnTo>
                    <a:pt x="754" y="1356"/>
                  </a:lnTo>
                  <a:lnTo>
                    <a:pt x="763" y="1348"/>
                  </a:lnTo>
                  <a:lnTo>
                    <a:pt x="770" y="1340"/>
                  </a:lnTo>
                  <a:lnTo>
                    <a:pt x="774" y="1330"/>
                  </a:lnTo>
                  <a:lnTo>
                    <a:pt x="777" y="1320"/>
                  </a:lnTo>
                  <a:lnTo>
                    <a:pt x="779" y="1309"/>
                  </a:lnTo>
                  <a:lnTo>
                    <a:pt x="779" y="1219"/>
                  </a:lnTo>
                  <a:lnTo>
                    <a:pt x="779" y="1219"/>
                  </a:lnTo>
                  <a:lnTo>
                    <a:pt x="780" y="1213"/>
                  </a:lnTo>
                  <a:lnTo>
                    <a:pt x="782" y="1206"/>
                  </a:lnTo>
                  <a:lnTo>
                    <a:pt x="784" y="1201"/>
                  </a:lnTo>
                  <a:lnTo>
                    <a:pt x="788" y="1195"/>
                  </a:lnTo>
                  <a:lnTo>
                    <a:pt x="793" y="1190"/>
                  </a:lnTo>
                  <a:lnTo>
                    <a:pt x="798" y="1186"/>
                  </a:lnTo>
                  <a:lnTo>
                    <a:pt x="804" y="1183"/>
                  </a:lnTo>
                  <a:lnTo>
                    <a:pt x="812" y="1181"/>
                  </a:lnTo>
                  <a:lnTo>
                    <a:pt x="812" y="1181"/>
                  </a:lnTo>
                  <a:lnTo>
                    <a:pt x="835" y="1176"/>
                  </a:lnTo>
                  <a:lnTo>
                    <a:pt x="858" y="1171"/>
                  </a:lnTo>
                  <a:lnTo>
                    <a:pt x="882" y="1163"/>
                  </a:lnTo>
                  <a:lnTo>
                    <a:pt x="904" y="1155"/>
                  </a:lnTo>
                  <a:lnTo>
                    <a:pt x="926" y="1145"/>
                  </a:lnTo>
                  <a:lnTo>
                    <a:pt x="947" y="1135"/>
                  </a:lnTo>
                  <a:lnTo>
                    <a:pt x="968" y="1123"/>
                  </a:lnTo>
                  <a:lnTo>
                    <a:pt x="989" y="1110"/>
                  </a:lnTo>
                  <a:lnTo>
                    <a:pt x="989" y="1110"/>
                  </a:lnTo>
                  <a:lnTo>
                    <a:pt x="995" y="1108"/>
                  </a:lnTo>
                  <a:lnTo>
                    <a:pt x="1001" y="1105"/>
                  </a:lnTo>
                  <a:lnTo>
                    <a:pt x="1008" y="1104"/>
                  </a:lnTo>
                  <a:lnTo>
                    <a:pt x="1015" y="1104"/>
                  </a:lnTo>
                  <a:lnTo>
                    <a:pt x="1021" y="1105"/>
                  </a:lnTo>
                  <a:lnTo>
                    <a:pt x="1027" y="1108"/>
                  </a:lnTo>
                  <a:lnTo>
                    <a:pt x="1034" y="1111"/>
                  </a:lnTo>
                  <a:lnTo>
                    <a:pt x="1038" y="1115"/>
                  </a:lnTo>
                  <a:lnTo>
                    <a:pt x="1099" y="1176"/>
                  </a:lnTo>
                  <a:lnTo>
                    <a:pt x="1099" y="1176"/>
                  </a:lnTo>
                  <a:lnTo>
                    <a:pt x="1108" y="1183"/>
                  </a:lnTo>
                  <a:lnTo>
                    <a:pt x="1118" y="1188"/>
                  </a:lnTo>
                  <a:lnTo>
                    <a:pt x="1128" y="1191"/>
                  </a:lnTo>
                  <a:lnTo>
                    <a:pt x="1139" y="1192"/>
                  </a:lnTo>
                  <a:lnTo>
                    <a:pt x="1150" y="1191"/>
                  </a:lnTo>
                  <a:lnTo>
                    <a:pt x="1161" y="1187"/>
                  </a:lnTo>
                  <a:lnTo>
                    <a:pt x="1171" y="1183"/>
                  </a:lnTo>
                  <a:lnTo>
                    <a:pt x="1180" y="1176"/>
                  </a:lnTo>
                  <a:lnTo>
                    <a:pt x="1180" y="1176"/>
                  </a:lnTo>
                  <a:lnTo>
                    <a:pt x="1187" y="1167"/>
                  </a:lnTo>
                  <a:lnTo>
                    <a:pt x="1191" y="1157"/>
                  </a:lnTo>
                  <a:lnTo>
                    <a:pt x="1194" y="1147"/>
                  </a:lnTo>
                  <a:lnTo>
                    <a:pt x="1195" y="1136"/>
                  </a:lnTo>
                  <a:lnTo>
                    <a:pt x="1194" y="1125"/>
                  </a:lnTo>
                  <a:lnTo>
                    <a:pt x="1191" y="1115"/>
                  </a:lnTo>
                  <a:lnTo>
                    <a:pt x="1187" y="1105"/>
                  </a:lnTo>
                  <a:lnTo>
                    <a:pt x="1179" y="1097"/>
                  </a:lnTo>
                  <a:lnTo>
                    <a:pt x="1120" y="1038"/>
                  </a:lnTo>
                  <a:lnTo>
                    <a:pt x="1120" y="1038"/>
                  </a:lnTo>
                  <a:lnTo>
                    <a:pt x="1116" y="1033"/>
                  </a:lnTo>
                  <a:lnTo>
                    <a:pt x="1112" y="1027"/>
                  </a:lnTo>
                  <a:lnTo>
                    <a:pt x="1109" y="1020"/>
                  </a:lnTo>
                  <a:lnTo>
                    <a:pt x="1108" y="1014"/>
                  </a:lnTo>
                  <a:lnTo>
                    <a:pt x="1108" y="1007"/>
                  </a:lnTo>
                  <a:lnTo>
                    <a:pt x="1110" y="1000"/>
                  </a:lnTo>
                  <a:lnTo>
                    <a:pt x="1112" y="994"/>
                  </a:lnTo>
                  <a:lnTo>
                    <a:pt x="1116" y="988"/>
                  </a:lnTo>
                  <a:lnTo>
                    <a:pt x="1116" y="988"/>
                  </a:lnTo>
                  <a:lnTo>
                    <a:pt x="1130" y="967"/>
                  </a:lnTo>
                  <a:lnTo>
                    <a:pt x="1143" y="945"/>
                  </a:lnTo>
                  <a:lnTo>
                    <a:pt x="1156" y="924"/>
                  </a:lnTo>
                  <a:lnTo>
                    <a:pt x="1166" y="901"/>
                  </a:lnTo>
                  <a:lnTo>
                    <a:pt x="1176" y="878"/>
                  </a:lnTo>
                  <a:lnTo>
                    <a:pt x="1184" y="855"/>
                  </a:lnTo>
                  <a:lnTo>
                    <a:pt x="1191" y="832"/>
                  </a:lnTo>
                  <a:lnTo>
                    <a:pt x="1197" y="808"/>
                  </a:lnTo>
                  <a:lnTo>
                    <a:pt x="1197" y="808"/>
                  </a:lnTo>
                  <a:lnTo>
                    <a:pt x="1199" y="801"/>
                  </a:lnTo>
                  <a:lnTo>
                    <a:pt x="1202" y="795"/>
                  </a:lnTo>
                  <a:lnTo>
                    <a:pt x="1205" y="790"/>
                  </a:lnTo>
                  <a:lnTo>
                    <a:pt x="1211" y="786"/>
                  </a:lnTo>
                  <a:lnTo>
                    <a:pt x="1217" y="782"/>
                  </a:lnTo>
                  <a:lnTo>
                    <a:pt x="1222" y="779"/>
                  </a:lnTo>
                  <a:lnTo>
                    <a:pt x="1229" y="778"/>
                  </a:lnTo>
                  <a:lnTo>
                    <a:pt x="1235" y="777"/>
                  </a:lnTo>
                  <a:lnTo>
                    <a:pt x="1311" y="777"/>
                  </a:lnTo>
                  <a:lnTo>
                    <a:pt x="1311" y="777"/>
                  </a:lnTo>
                  <a:lnTo>
                    <a:pt x="1322" y="776"/>
                  </a:lnTo>
                  <a:lnTo>
                    <a:pt x="1333" y="772"/>
                  </a:lnTo>
                  <a:lnTo>
                    <a:pt x="1342" y="768"/>
                  </a:lnTo>
                  <a:lnTo>
                    <a:pt x="1351" y="760"/>
                  </a:lnTo>
                  <a:lnTo>
                    <a:pt x="1357" y="752"/>
                  </a:lnTo>
                  <a:lnTo>
                    <a:pt x="1362" y="742"/>
                  </a:lnTo>
                  <a:lnTo>
                    <a:pt x="1365" y="732"/>
                  </a:lnTo>
                  <a:lnTo>
                    <a:pt x="1366" y="721"/>
                  </a:lnTo>
                  <a:lnTo>
                    <a:pt x="1366" y="721"/>
                  </a:lnTo>
                  <a:lnTo>
                    <a:pt x="1365" y="710"/>
                  </a:lnTo>
                  <a:lnTo>
                    <a:pt x="1363" y="699"/>
                  </a:lnTo>
                  <a:lnTo>
                    <a:pt x="1357" y="690"/>
                  </a:lnTo>
                  <a:lnTo>
                    <a:pt x="1351" y="681"/>
                  </a:lnTo>
                  <a:lnTo>
                    <a:pt x="1351" y="681"/>
                  </a:lnTo>
                  <a:lnTo>
                    <a:pt x="1342" y="675"/>
                  </a:lnTo>
                  <a:lnTo>
                    <a:pt x="1333" y="669"/>
                  </a:lnTo>
                  <a:lnTo>
                    <a:pt x="1323" y="666"/>
                  </a:lnTo>
                  <a:lnTo>
                    <a:pt x="1312" y="665"/>
                  </a:lnTo>
                  <a:lnTo>
                    <a:pt x="1240" y="665"/>
                  </a:lnTo>
                  <a:lnTo>
                    <a:pt x="1240" y="665"/>
                  </a:lnTo>
                  <a:lnTo>
                    <a:pt x="1233" y="665"/>
                  </a:lnTo>
                  <a:lnTo>
                    <a:pt x="1227" y="663"/>
                  </a:lnTo>
                  <a:lnTo>
                    <a:pt x="1220" y="659"/>
                  </a:lnTo>
                  <a:lnTo>
                    <a:pt x="1214" y="656"/>
                  </a:lnTo>
                  <a:lnTo>
                    <a:pt x="1210" y="650"/>
                  </a:lnTo>
                  <a:lnTo>
                    <a:pt x="1205" y="645"/>
                  </a:lnTo>
                  <a:lnTo>
                    <a:pt x="1203" y="638"/>
                  </a:lnTo>
                  <a:lnTo>
                    <a:pt x="1201" y="632"/>
                  </a:lnTo>
                  <a:lnTo>
                    <a:pt x="1201" y="632"/>
                  </a:lnTo>
                  <a:lnTo>
                    <a:pt x="1197" y="606"/>
                  </a:lnTo>
                  <a:lnTo>
                    <a:pt x="1191" y="581"/>
                  </a:lnTo>
                  <a:lnTo>
                    <a:pt x="1183" y="555"/>
                  </a:lnTo>
                  <a:lnTo>
                    <a:pt x="1174" y="531"/>
                  </a:lnTo>
                  <a:lnTo>
                    <a:pt x="1166" y="507"/>
                  </a:lnTo>
                  <a:lnTo>
                    <a:pt x="1154" y="483"/>
                  </a:lnTo>
                  <a:lnTo>
                    <a:pt x="1142" y="461"/>
                  </a:lnTo>
                  <a:lnTo>
                    <a:pt x="1129" y="440"/>
                  </a:lnTo>
                  <a:lnTo>
                    <a:pt x="1129" y="440"/>
                  </a:lnTo>
                  <a:lnTo>
                    <a:pt x="1126" y="435"/>
                  </a:lnTo>
                  <a:lnTo>
                    <a:pt x="1123" y="428"/>
                  </a:lnTo>
                  <a:lnTo>
                    <a:pt x="1122" y="421"/>
                  </a:lnTo>
                  <a:lnTo>
                    <a:pt x="1122" y="415"/>
                  </a:lnTo>
                  <a:lnTo>
                    <a:pt x="1123" y="408"/>
                  </a:lnTo>
                  <a:lnTo>
                    <a:pt x="1126" y="401"/>
                  </a:lnTo>
                  <a:lnTo>
                    <a:pt x="1129" y="396"/>
                  </a:lnTo>
                  <a:lnTo>
                    <a:pt x="1134" y="390"/>
                  </a:lnTo>
                  <a:lnTo>
                    <a:pt x="1179" y="346"/>
                  </a:lnTo>
                  <a:lnTo>
                    <a:pt x="1179" y="346"/>
                  </a:lnTo>
                  <a:lnTo>
                    <a:pt x="1187" y="337"/>
                  </a:lnTo>
                  <a:lnTo>
                    <a:pt x="1191" y="327"/>
                  </a:lnTo>
                  <a:lnTo>
                    <a:pt x="1194" y="317"/>
                  </a:lnTo>
                  <a:lnTo>
                    <a:pt x="1195" y="306"/>
                  </a:lnTo>
                  <a:lnTo>
                    <a:pt x="1194" y="295"/>
                  </a:lnTo>
                  <a:lnTo>
                    <a:pt x="1191" y="285"/>
                  </a:lnTo>
                  <a:lnTo>
                    <a:pt x="1187" y="275"/>
                  </a:lnTo>
                  <a:lnTo>
                    <a:pt x="1179" y="266"/>
                  </a:lnTo>
                  <a:lnTo>
                    <a:pt x="1179" y="266"/>
                  </a:lnTo>
                  <a:lnTo>
                    <a:pt x="1171" y="260"/>
                  </a:lnTo>
                  <a:lnTo>
                    <a:pt x="1161" y="254"/>
                  </a:lnTo>
                  <a:lnTo>
                    <a:pt x="1151" y="251"/>
                  </a:lnTo>
                  <a:lnTo>
                    <a:pt x="1140" y="250"/>
                  </a:lnTo>
                  <a:lnTo>
                    <a:pt x="1140" y="250"/>
                  </a:lnTo>
                  <a:lnTo>
                    <a:pt x="1140" y="250"/>
                  </a:lnTo>
                  <a:lnTo>
                    <a:pt x="1140" y="250"/>
                  </a:lnTo>
                  <a:lnTo>
                    <a:pt x="1129" y="251"/>
                  </a:lnTo>
                  <a:lnTo>
                    <a:pt x="1118" y="254"/>
                  </a:lnTo>
                  <a:lnTo>
                    <a:pt x="1109" y="260"/>
                  </a:lnTo>
                  <a:lnTo>
                    <a:pt x="1100" y="266"/>
                  </a:lnTo>
                  <a:lnTo>
                    <a:pt x="1057" y="310"/>
                  </a:lnTo>
                  <a:lnTo>
                    <a:pt x="1057" y="310"/>
                  </a:lnTo>
                  <a:lnTo>
                    <a:pt x="1051" y="314"/>
                  </a:lnTo>
                  <a:lnTo>
                    <a:pt x="1045" y="317"/>
                  </a:lnTo>
                  <a:lnTo>
                    <a:pt x="1038" y="320"/>
                  </a:lnTo>
                  <a:lnTo>
                    <a:pt x="1031" y="321"/>
                  </a:lnTo>
                  <a:lnTo>
                    <a:pt x="1025" y="321"/>
                  </a:lnTo>
                  <a:lnTo>
                    <a:pt x="1018" y="320"/>
                  </a:lnTo>
                  <a:lnTo>
                    <a:pt x="1011" y="317"/>
                  </a:lnTo>
                  <a:lnTo>
                    <a:pt x="1006" y="314"/>
                  </a:lnTo>
                  <a:lnTo>
                    <a:pt x="1006" y="314"/>
                  </a:lnTo>
                  <a:lnTo>
                    <a:pt x="984" y="298"/>
                  </a:lnTo>
                  <a:lnTo>
                    <a:pt x="960" y="284"/>
                  </a:lnTo>
                  <a:lnTo>
                    <a:pt x="937" y="272"/>
                  </a:lnTo>
                  <a:lnTo>
                    <a:pt x="913" y="261"/>
                  </a:lnTo>
                  <a:lnTo>
                    <a:pt x="888" y="251"/>
                  </a:lnTo>
                  <a:lnTo>
                    <a:pt x="863" y="242"/>
                  </a:lnTo>
                  <a:lnTo>
                    <a:pt x="837" y="235"/>
                  </a:lnTo>
                  <a:lnTo>
                    <a:pt x="811" y="230"/>
                  </a:lnTo>
                  <a:lnTo>
                    <a:pt x="811" y="230"/>
                  </a:lnTo>
                  <a:lnTo>
                    <a:pt x="804" y="228"/>
                  </a:lnTo>
                  <a:lnTo>
                    <a:pt x="798" y="224"/>
                  </a:lnTo>
                  <a:lnTo>
                    <a:pt x="793" y="221"/>
                  </a:lnTo>
                  <a:lnTo>
                    <a:pt x="787" y="217"/>
                  </a:lnTo>
                  <a:lnTo>
                    <a:pt x="784" y="211"/>
                  </a:lnTo>
                  <a:lnTo>
                    <a:pt x="781" y="204"/>
                  </a:lnTo>
                  <a:lnTo>
                    <a:pt x="780" y="198"/>
                  </a:lnTo>
                  <a:lnTo>
                    <a:pt x="779" y="191"/>
                  </a:lnTo>
                  <a:lnTo>
                    <a:pt x="779" y="134"/>
                  </a:lnTo>
                  <a:lnTo>
                    <a:pt x="779" y="134"/>
                  </a:lnTo>
                  <a:lnTo>
                    <a:pt x="777" y="122"/>
                  </a:lnTo>
                  <a:lnTo>
                    <a:pt x="774" y="113"/>
                  </a:lnTo>
                  <a:lnTo>
                    <a:pt x="770" y="103"/>
                  </a:lnTo>
                  <a:lnTo>
                    <a:pt x="762" y="95"/>
                  </a:lnTo>
                  <a:lnTo>
                    <a:pt x="754" y="87"/>
                  </a:lnTo>
                  <a:lnTo>
                    <a:pt x="744" y="83"/>
                  </a:lnTo>
                  <a:lnTo>
                    <a:pt x="734" y="79"/>
                  </a:lnTo>
                  <a:lnTo>
                    <a:pt x="723" y="78"/>
                  </a:lnTo>
                  <a:lnTo>
                    <a:pt x="723" y="78"/>
                  </a:lnTo>
                  <a:lnTo>
                    <a:pt x="712" y="79"/>
                  </a:lnTo>
                  <a:lnTo>
                    <a:pt x="701" y="83"/>
                  </a:lnTo>
                  <a:lnTo>
                    <a:pt x="692" y="87"/>
                  </a:lnTo>
                  <a:lnTo>
                    <a:pt x="683" y="95"/>
                  </a:lnTo>
                  <a:lnTo>
                    <a:pt x="676" y="103"/>
                  </a:lnTo>
                  <a:lnTo>
                    <a:pt x="671" y="113"/>
                  </a:lnTo>
                  <a:lnTo>
                    <a:pt x="668" y="122"/>
                  </a:lnTo>
                  <a:lnTo>
                    <a:pt x="667" y="134"/>
                  </a:lnTo>
                  <a:lnTo>
                    <a:pt x="667" y="191"/>
                  </a:lnTo>
                  <a:lnTo>
                    <a:pt x="667" y="191"/>
                  </a:lnTo>
                  <a:lnTo>
                    <a:pt x="667" y="198"/>
                  </a:lnTo>
                  <a:lnTo>
                    <a:pt x="664" y="204"/>
                  </a:lnTo>
                  <a:lnTo>
                    <a:pt x="661" y="211"/>
                  </a:lnTo>
                  <a:lnTo>
                    <a:pt x="658" y="217"/>
                  </a:lnTo>
                  <a:lnTo>
                    <a:pt x="653" y="221"/>
                  </a:lnTo>
                  <a:lnTo>
                    <a:pt x="648" y="224"/>
                  </a:lnTo>
                  <a:lnTo>
                    <a:pt x="641" y="228"/>
                  </a:lnTo>
                  <a:lnTo>
                    <a:pt x="634" y="230"/>
                  </a:lnTo>
                  <a:lnTo>
                    <a:pt x="634" y="230"/>
                  </a:lnTo>
                  <a:lnTo>
                    <a:pt x="609" y="235"/>
                  </a:lnTo>
                  <a:lnTo>
                    <a:pt x="583" y="242"/>
                  </a:lnTo>
                  <a:lnTo>
                    <a:pt x="558" y="251"/>
                  </a:lnTo>
                  <a:lnTo>
                    <a:pt x="533" y="261"/>
                  </a:lnTo>
                  <a:lnTo>
                    <a:pt x="509" y="272"/>
                  </a:lnTo>
                  <a:lnTo>
                    <a:pt x="486" y="284"/>
                  </a:lnTo>
                  <a:lnTo>
                    <a:pt x="462" y="298"/>
                  </a:lnTo>
                  <a:lnTo>
                    <a:pt x="440" y="313"/>
                  </a:lnTo>
                  <a:lnTo>
                    <a:pt x="440" y="313"/>
                  </a:lnTo>
                  <a:lnTo>
                    <a:pt x="434" y="317"/>
                  </a:lnTo>
                  <a:lnTo>
                    <a:pt x="427" y="320"/>
                  </a:lnTo>
                  <a:lnTo>
                    <a:pt x="420" y="321"/>
                  </a:lnTo>
                  <a:lnTo>
                    <a:pt x="414" y="321"/>
                  </a:lnTo>
                  <a:lnTo>
                    <a:pt x="407" y="320"/>
                  </a:lnTo>
                  <a:lnTo>
                    <a:pt x="400" y="317"/>
                  </a:lnTo>
                  <a:lnTo>
                    <a:pt x="395" y="314"/>
                  </a:lnTo>
                  <a:lnTo>
                    <a:pt x="389" y="310"/>
                  </a:lnTo>
                  <a:lnTo>
                    <a:pt x="346" y="266"/>
                  </a:lnTo>
                  <a:lnTo>
                    <a:pt x="346" y="266"/>
                  </a:lnTo>
                  <a:lnTo>
                    <a:pt x="338" y="259"/>
                  </a:lnTo>
                  <a:lnTo>
                    <a:pt x="328" y="254"/>
                  </a:lnTo>
                  <a:lnTo>
                    <a:pt x="318" y="251"/>
                  </a:lnTo>
                  <a:lnTo>
                    <a:pt x="307" y="250"/>
                  </a:lnTo>
                  <a:lnTo>
                    <a:pt x="307" y="250"/>
                  </a:lnTo>
                  <a:lnTo>
                    <a:pt x="307" y="250"/>
                  </a:lnTo>
                  <a:lnTo>
                    <a:pt x="307" y="250"/>
                  </a:lnTo>
                  <a:lnTo>
                    <a:pt x="296" y="251"/>
                  </a:lnTo>
                  <a:lnTo>
                    <a:pt x="285" y="254"/>
                  </a:lnTo>
                  <a:lnTo>
                    <a:pt x="276" y="259"/>
                  </a:lnTo>
                  <a:lnTo>
                    <a:pt x="267" y="266"/>
                  </a:lnTo>
                  <a:lnTo>
                    <a:pt x="267" y="266"/>
                  </a:lnTo>
                  <a:lnTo>
                    <a:pt x="261" y="275"/>
                  </a:lnTo>
                  <a:lnTo>
                    <a:pt x="255" y="284"/>
                  </a:lnTo>
                  <a:lnTo>
                    <a:pt x="252" y="295"/>
                  </a:lnTo>
                  <a:lnTo>
                    <a:pt x="251" y="306"/>
                  </a:lnTo>
                  <a:lnTo>
                    <a:pt x="251" y="306"/>
                  </a:lnTo>
                  <a:lnTo>
                    <a:pt x="252" y="317"/>
                  </a:lnTo>
                  <a:lnTo>
                    <a:pt x="255" y="327"/>
                  </a:lnTo>
                  <a:lnTo>
                    <a:pt x="261" y="337"/>
                  </a:lnTo>
                  <a:lnTo>
                    <a:pt x="267" y="345"/>
                  </a:lnTo>
                  <a:lnTo>
                    <a:pt x="313" y="390"/>
                  </a:lnTo>
                  <a:lnTo>
                    <a:pt x="313" y="390"/>
                  </a:lnTo>
                  <a:lnTo>
                    <a:pt x="317" y="396"/>
                  </a:lnTo>
                  <a:lnTo>
                    <a:pt x="321" y="401"/>
                  </a:lnTo>
                  <a:lnTo>
                    <a:pt x="323" y="408"/>
                  </a:lnTo>
                  <a:lnTo>
                    <a:pt x="324" y="415"/>
                  </a:lnTo>
                  <a:lnTo>
                    <a:pt x="324" y="421"/>
                  </a:lnTo>
                  <a:lnTo>
                    <a:pt x="323" y="428"/>
                  </a:lnTo>
                  <a:lnTo>
                    <a:pt x="321" y="434"/>
                  </a:lnTo>
                  <a:lnTo>
                    <a:pt x="317" y="440"/>
                  </a:lnTo>
                  <a:lnTo>
                    <a:pt x="317" y="440"/>
                  </a:lnTo>
                  <a:lnTo>
                    <a:pt x="304" y="461"/>
                  </a:lnTo>
                  <a:lnTo>
                    <a:pt x="292" y="483"/>
                  </a:lnTo>
                  <a:lnTo>
                    <a:pt x="281" y="507"/>
                  </a:lnTo>
                  <a:lnTo>
                    <a:pt x="272" y="530"/>
                  </a:lnTo>
                  <a:lnTo>
                    <a:pt x="263" y="554"/>
                  </a:lnTo>
                  <a:lnTo>
                    <a:pt x="255" y="580"/>
                  </a:lnTo>
                  <a:lnTo>
                    <a:pt x="250" y="605"/>
                  </a:lnTo>
                  <a:lnTo>
                    <a:pt x="245" y="632"/>
                  </a:lnTo>
                  <a:lnTo>
                    <a:pt x="245" y="632"/>
                  </a:lnTo>
                  <a:lnTo>
                    <a:pt x="243" y="638"/>
                  </a:lnTo>
                  <a:lnTo>
                    <a:pt x="241" y="645"/>
                  </a:lnTo>
                  <a:lnTo>
                    <a:pt x="236" y="650"/>
                  </a:lnTo>
                  <a:lnTo>
                    <a:pt x="232" y="655"/>
                  </a:lnTo>
                  <a:lnTo>
                    <a:pt x="226" y="659"/>
                  </a:lnTo>
                  <a:lnTo>
                    <a:pt x="220" y="663"/>
                  </a:lnTo>
                  <a:lnTo>
                    <a:pt x="213" y="664"/>
                  </a:lnTo>
                  <a:lnTo>
                    <a:pt x="206" y="665"/>
                  </a:lnTo>
                  <a:lnTo>
                    <a:pt x="134" y="665"/>
                  </a:lnTo>
                  <a:lnTo>
                    <a:pt x="134" y="665"/>
                  </a:lnTo>
                  <a:lnTo>
                    <a:pt x="123" y="666"/>
                  </a:lnTo>
                  <a:lnTo>
                    <a:pt x="113" y="669"/>
                  </a:lnTo>
                  <a:lnTo>
                    <a:pt x="103" y="675"/>
                  </a:lnTo>
                  <a:lnTo>
                    <a:pt x="95" y="681"/>
                  </a:lnTo>
                  <a:lnTo>
                    <a:pt x="88" y="689"/>
                  </a:lnTo>
                  <a:lnTo>
                    <a:pt x="83" y="699"/>
                  </a:lnTo>
                  <a:lnTo>
                    <a:pt x="80" y="710"/>
                  </a:lnTo>
                  <a:lnTo>
                    <a:pt x="79" y="721"/>
                  </a:lnTo>
                  <a:lnTo>
                    <a:pt x="79" y="721"/>
                  </a:lnTo>
                  <a:lnTo>
                    <a:pt x="80" y="732"/>
                  </a:lnTo>
                  <a:lnTo>
                    <a:pt x="83" y="742"/>
                  </a:lnTo>
                  <a:lnTo>
                    <a:pt x="88" y="752"/>
                  </a:lnTo>
                  <a:lnTo>
                    <a:pt x="95" y="760"/>
                  </a:lnTo>
                  <a:lnTo>
                    <a:pt x="103" y="768"/>
                  </a:lnTo>
                  <a:lnTo>
                    <a:pt x="113" y="772"/>
                  </a:lnTo>
                  <a:lnTo>
                    <a:pt x="123" y="776"/>
                  </a:lnTo>
                  <a:lnTo>
                    <a:pt x="134" y="777"/>
                  </a:lnTo>
                  <a:lnTo>
                    <a:pt x="211" y="777"/>
                  </a:lnTo>
                  <a:lnTo>
                    <a:pt x="211" y="777"/>
                  </a:lnTo>
                  <a:lnTo>
                    <a:pt x="217" y="778"/>
                  </a:lnTo>
                  <a:lnTo>
                    <a:pt x="224" y="779"/>
                  </a:lnTo>
                  <a:lnTo>
                    <a:pt x="230" y="782"/>
                  </a:lnTo>
                  <a:lnTo>
                    <a:pt x="235" y="786"/>
                  </a:lnTo>
                  <a:lnTo>
                    <a:pt x="240" y="790"/>
                  </a:lnTo>
                  <a:lnTo>
                    <a:pt x="244" y="795"/>
                  </a:lnTo>
                  <a:lnTo>
                    <a:pt x="247" y="801"/>
                  </a:lnTo>
                  <a:lnTo>
                    <a:pt x="248" y="808"/>
                  </a:lnTo>
                  <a:lnTo>
                    <a:pt x="248" y="808"/>
                  </a:lnTo>
                  <a:lnTo>
                    <a:pt x="254" y="832"/>
                  </a:lnTo>
                  <a:lnTo>
                    <a:pt x="262" y="855"/>
                  </a:lnTo>
                  <a:lnTo>
                    <a:pt x="269" y="878"/>
                  </a:lnTo>
                  <a:lnTo>
                    <a:pt x="279" y="901"/>
                  </a:lnTo>
                  <a:lnTo>
                    <a:pt x="291" y="923"/>
                  </a:lnTo>
                  <a:lnTo>
                    <a:pt x="302" y="945"/>
                  </a:lnTo>
                  <a:lnTo>
                    <a:pt x="315" y="967"/>
                  </a:lnTo>
                  <a:lnTo>
                    <a:pt x="329" y="988"/>
                  </a:lnTo>
                  <a:lnTo>
                    <a:pt x="329" y="988"/>
                  </a:lnTo>
                  <a:lnTo>
                    <a:pt x="333" y="994"/>
                  </a:lnTo>
                  <a:lnTo>
                    <a:pt x="336" y="1000"/>
                  </a:lnTo>
                  <a:lnTo>
                    <a:pt x="337" y="1007"/>
                  </a:lnTo>
                  <a:lnTo>
                    <a:pt x="337" y="1014"/>
                  </a:lnTo>
                  <a:lnTo>
                    <a:pt x="336" y="1020"/>
                  </a:lnTo>
                  <a:lnTo>
                    <a:pt x="334" y="1027"/>
                  </a:lnTo>
                  <a:lnTo>
                    <a:pt x="330" y="1032"/>
                  </a:lnTo>
                  <a:lnTo>
                    <a:pt x="326" y="1038"/>
                  </a:lnTo>
                  <a:lnTo>
                    <a:pt x="267" y="1097"/>
                  </a:lnTo>
                  <a:lnTo>
                    <a:pt x="267" y="1097"/>
                  </a:lnTo>
                  <a:lnTo>
                    <a:pt x="260" y="1105"/>
                  </a:lnTo>
                  <a:lnTo>
                    <a:pt x="255" y="1115"/>
                  </a:lnTo>
                  <a:lnTo>
                    <a:pt x="252" y="1125"/>
                  </a:lnTo>
                  <a:lnTo>
                    <a:pt x="251" y="1136"/>
                  </a:lnTo>
                  <a:lnTo>
                    <a:pt x="251" y="1136"/>
                  </a:lnTo>
                  <a:lnTo>
                    <a:pt x="252" y="1147"/>
                  </a:lnTo>
                  <a:lnTo>
                    <a:pt x="255" y="1157"/>
                  </a:lnTo>
                  <a:lnTo>
                    <a:pt x="260" y="1167"/>
                  </a:lnTo>
                  <a:lnTo>
                    <a:pt x="267" y="1176"/>
                  </a:lnTo>
                  <a:lnTo>
                    <a:pt x="267" y="1176"/>
                  </a:lnTo>
                  <a:lnTo>
                    <a:pt x="276" y="1183"/>
                  </a:lnTo>
                  <a:lnTo>
                    <a:pt x="285" y="1188"/>
                  </a:lnTo>
                  <a:lnTo>
                    <a:pt x="296" y="1191"/>
                  </a:lnTo>
                  <a:lnTo>
                    <a:pt x="307" y="1192"/>
                  </a:lnTo>
                  <a:lnTo>
                    <a:pt x="318" y="1191"/>
                  </a:lnTo>
                  <a:lnTo>
                    <a:pt x="328" y="1188"/>
                  </a:lnTo>
                  <a:lnTo>
                    <a:pt x="338" y="1183"/>
                  </a:lnTo>
                  <a:lnTo>
                    <a:pt x="347" y="1176"/>
                  </a:lnTo>
                  <a:lnTo>
                    <a:pt x="408" y="1115"/>
                  </a:lnTo>
                  <a:lnTo>
                    <a:pt x="408" y="1115"/>
                  </a:lnTo>
                  <a:lnTo>
                    <a:pt x="414" y="1111"/>
                  </a:lnTo>
                  <a:lnTo>
                    <a:pt x="420" y="1107"/>
                  </a:lnTo>
                  <a:lnTo>
                    <a:pt x="428" y="1104"/>
                  </a:lnTo>
                  <a:lnTo>
                    <a:pt x="436" y="1104"/>
                  </a:lnTo>
                  <a:lnTo>
                    <a:pt x="436" y="1104"/>
                  </a:lnTo>
                  <a:close/>
                  <a:moveTo>
                    <a:pt x="723" y="998"/>
                  </a:moveTo>
                  <a:lnTo>
                    <a:pt x="723" y="998"/>
                  </a:lnTo>
                  <a:lnTo>
                    <a:pt x="709" y="998"/>
                  </a:lnTo>
                  <a:lnTo>
                    <a:pt x="693" y="997"/>
                  </a:lnTo>
                  <a:lnTo>
                    <a:pt x="679" y="995"/>
                  </a:lnTo>
                  <a:lnTo>
                    <a:pt x="664" y="992"/>
                  </a:lnTo>
                  <a:lnTo>
                    <a:pt x="650" y="989"/>
                  </a:lnTo>
                  <a:lnTo>
                    <a:pt x="637" y="985"/>
                  </a:lnTo>
                  <a:lnTo>
                    <a:pt x="623" y="980"/>
                  </a:lnTo>
                  <a:lnTo>
                    <a:pt x="610" y="975"/>
                  </a:lnTo>
                  <a:lnTo>
                    <a:pt x="597" y="969"/>
                  </a:lnTo>
                  <a:lnTo>
                    <a:pt x="583" y="963"/>
                  </a:lnTo>
                  <a:lnTo>
                    <a:pt x="571" y="956"/>
                  </a:lnTo>
                  <a:lnTo>
                    <a:pt x="560" y="948"/>
                  </a:lnTo>
                  <a:lnTo>
                    <a:pt x="548" y="939"/>
                  </a:lnTo>
                  <a:lnTo>
                    <a:pt x="537" y="932"/>
                  </a:lnTo>
                  <a:lnTo>
                    <a:pt x="527" y="922"/>
                  </a:lnTo>
                  <a:lnTo>
                    <a:pt x="517" y="912"/>
                  </a:lnTo>
                  <a:lnTo>
                    <a:pt x="507" y="902"/>
                  </a:lnTo>
                  <a:lnTo>
                    <a:pt x="497" y="892"/>
                  </a:lnTo>
                  <a:lnTo>
                    <a:pt x="489" y="881"/>
                  </a:lnTo>
                  <a:lnTo>
                    <a:pt x="480" y="869"/>
                  </a:lnTo>
                  <a:lnTo>
                    <a:pt x="472" y="857"/>
                  </a:lnTo>
                  <a:lnTo>
                    <a:pt x="466" y="845"/>
                  </a:lnTo>
                  <a:lnTo>
                    <a:pt x="459" y="832"/>
                  </a:lnTo>
                  <a:lnTo>
                    <a:pt x="454" y="819"/>
                  </a:lnTo>
                  <a:lnTo>
                    <a:pt x="448" y="807"/>
                  </a:lnTo>
                  <a:lnTo>
                    <a:pt x="444" y="792"/>
                  </a:lnTo>
                  <a:lnTo>
                    <a:pt x="439" y="779"/>
                  </a:lnTo>
                  <a:lnTo>
                    <a:pt x="436" y="764"/>
                  </a:lnTo>
                  <a:lnTo>
                    <a:pt x="434" y="750"/>
                  </a:lnTo>
                  <a:lnTo>
                    <a:pt x="431" y="736"/>
                  </a:lnTo>
                  <a:lnTo>
                    <a:pt x="430" y="720"/>
                  </a:lnTo>
                  <a:lnTo>
                    <a:pt x="430" y="706"/>
                  </a:lnTo>
                  <a:lnTo>
                    <a:pt x="430" y="706"/>
                  </a:lnTo>
                  <a:lnTo>
                    <a:pt x="430" y="690"/>
                  </a:lnTo>
                  <a:lnTo>
                    <a:pt x="431" y="676"/>
                  </a:lnTo>
                  <a:lnTo>
                    <a:pt x="434" y="662"/>
                  </a:lnTo>
                  <a:lnTo>
                    <a:pt x="436" y="647"/>
                  </a:lnTo>
                  <a:lnTo>
                    <a:pt x="439" y="633"/>
                  </a:lnTo>
                  <a:lnTo>
                    <a:pt x="444" y="618"/>
                  </a:lnTo>
                  <a:lnTo>
                    <a:pt x="448" y="605"/>
                  </a:lnTo>
                  <a:lnTo>
                    <a:pt x="454" y="592"/>
                  </a:lnTo>
                  <a:lnTo>
                    <a:pt x="459" y="579"/>
                  </a:lnTo>
                  <a:lnTo>
                    <a:pt x="466" y="566"/>
                  </a:lnTo>
                  <a:lnTo>
                    <a:pt x="472" y="554"/>
                  </a:lnTo>
                  <a:lnTo>
                    <a:pt x="480" y="542"/>
                  </a:lnTo>
                  <a:lnTo>
                    <a:pt x="489" y="531"/>
                  </a:lnTo>
                  <a:lnTo>
                    <a:pt x="497" y="520"/>
                  </a:lnTo>
                  <a:lnTo>
                    <a:pt x="507" y="509"/>
                  </a:lnTo>
                  <a:lnTo>
                    <a:pt x="517" y="499"/>
                  </a:lnTo>
                  <a:lnTo>
                    <a:pt x="527" y="489"/>
                  </a:lnTo>
                  <a:lnTo>
                    <a:pt x="537" y="480"/>
                  </a:lnTo>
                  <a:lnTo>
                    <a:pt x="548" y="471"/>
                  </a:lnTo>
                  <a:lnTo>
                    <a:pt x="560" y="463"/>
                  </a:lnTo>
                  <a:lnTo>
                    <a:pt x="571" y="456"/>
                  </a:lnTo>
                  <a:lnTo>
                    <a:pt x="583" y="449"/>
                  </a:lnTo>
                  <a:lnTo>
                    <a:pt x="597" y="442"/>
                  </a:lnTo>
                  <a:lnTo>
                    <a:pt x="610" y="437"/>
                  </a:lnTo>
                  <a:lnTo>
                    <a:pt x="623" y="431"/>
                  </a:lnTo>
                  <a:lnTo>
                    <a:pt x="637" y="427"/>
                  </a:lnTo>
                  <a:lnTo>
                    <a:pt x="650" y="422"/>
                  </a:lnTo>
                  <a:lnTo>
                    <a:pt x="664" y="419"/>
                  </a:lnTo>
                  <a:lnTo>
                    <a:pt x="679" y="417"/>
                  </a:lnTo>
                  <a:lnTo>
                    <a:pt x="693" y="415"/>
                  </a:lnTo>
                  <a:lnTo>
                    <a:pt x="709" y="414"/>
                  </a:lnTo>
                  <a:lnTo>
                    <a:pt x="723" y="414"/>
                  </a:lnTo>
                  <a:lnTo>
                    <a:pt x="723" y="414"/>
                  </a:lnTo>
                  <a:lnTo>
                    <a:pt x="739" y="414"/>
                  </a:lnTo>
                  <a:lnTo>
                    <a:pt x="753" y="415"/>
                  </a:lnTo>
                  <a:lnTo>
                    <a:pt x="767" y="417"/>
                  </a:lnTo>
                  <a:lnTo>
                    <a:pt x="782" y="419"/>
                  </a:lnTo>
                  <a:lnTo>
                    <a:pt x="796" y="422"/>
                  </a:lnTo>
                  <a:lnTo>
                    <a:pt x="811" y="427"/>
                  </a:lnTo>
                  <a:lnTo>
                    <a:pt x="824" y="431"/>
                  </a:lnTo>
                  <a:lnTo>
                    <a:pt x="837" y="437"/>
                  </a:lnTo>
                  <a:lnTo>
                    <a:pt x="851" y="442"/>
                  </a:lnTo>
                  <a:lnTo>
                    <a:pt x="863" y="449"/>
                  </a:lnTo>
                  <a:lnTo>
                    <a:pt x="875" y="456"/>
                  </a:lnTo>
                  <a:lnTo>
                    <a:pt x="887" y="463"/>
                  </a:lnTo>
                  <a:lnTo>
                    <a:pt x="898" y="471"/>
                  </a:lnTo>
                  <a:lnTo>
                    <a:pt x="909" y="480"/>
                  </a:lnTo>
                  <a:lnTo>
                    <a:pt x="920" y="489"/>
                  </a:lnTo>
                  <a:lnTo>
                    <a:pt x="930" y="499"/>
                  </a:lnTo>
                  <a:lnTo>
                    <a:pt x="940" y="509"/>
                  </a:lnTo>
                  <a:lnTo>
                    <a:pt x="949" y="520"/>
                  </a:lnTo>
                  <a:lnTo>
                    <a:pt x="958" y="531"/>
                  </a:lnTo>
                  <a:lnTo>
                    <a:pt x="966" y="542"/>
                  </a:lnTo>
                  <a:lnTo>
                    <a:pt x="974" y="554"/>
                  </a:lnTo>
                  <a:lnTo>
                    <a:pt x="981" y="566"/>
                  </a:lnTo>
                  <a:lnTo>
                    <a:pt x="987" y="579"/>
                  </a:lnTo>
                  <a:lnTo>
                    <a:pt x="994" y="592"/>
                  </a:lnTo>
                  <a:lnTo>
                    <a:pt x="998" y="605"/>
                  </a:lnTo>
                  <a:lnTo>
                    <a:pt x="1004" y="618"/>
                  </a:lnTo>
                  <a:lnTo>
                    <a:pt x="1007" y="633"/>
                  </a:lnTo>
                  <a:lnTo>
                    <a:pt x="1010" y="647"/>
                  </a:lnTo>
                  <a:lnTo>
                    <a:pt x="1013" y="662"/>
                  </a:lnTo>
                  <a:lnTo>
                    <a:pt x="1015" y="676"/>
                  </a:lnTo>
                  <a:lnTo>
                    <a:pt x="1016" y="690"/>
                  </a:lnTo>
                  <a:lnTo>
                    <a:pt x="1017" y="706"/>
                  </a:lnTo>
                  <a:lnTo>
                    <a:pt x="1017" y="706"/>
                  </a:lnTo>
                  <a:lnTo>
                    <a:pt x="1016" y="720"/>
                  </a:lnTo>
                  <a:lnTo>
                    <a:pt x="1015" y="736"/>
                  </a:lnTo>
                  <a:lnTo>
                    <a:pt x="1013" y="750"/>
                  </a:lnTo>
                  <a:lnTo>
                    <a:pt x="1010" y="764"/>
                  </a:lnTo>
                  <a:lnTo>
                    <a:pt x="1007" y="779"/>
                  </a:lnTo>
                  <a:lnTo>
                    <a:pt x="1004" y="792"/>
                  </a:lnTo>
                  <a:lnTo>
                    <a:pt x="998" y="807"/>
                  </a:lnTo>
                  <a:lnTo>
                    <a:pt x="994" y="819"/>
                  </a:lnTo>
                  <a:lnTo>
                    <a:pt x="987" y="832"/>
                  </a:lnTo>
                  <a:lnTo>
                    <a:pt x="981" y="845"/>
                  </a:lnTo>
                  <a:lnTo>
                    <a:pt x="974" y="857"/>
                  </a:lnTo>
                  <a:lnTo>
                    <a:pt x="966" y="869"/>
                  </a:lnTo>
                  <a:lnTo>
                    <a:pt x="958" y="881"/>
                  </a:lnTo>
                  <a:lnTo>
                    <a:pt x="949" y="892"/>
                  </a:lnTo>
                  <a:lnTo>
                    <a:pt x="940" y="902"/>
                  </a:lnTo>
                  <a:lnTo>
                    <a:pt x="930" y="912"/>
                  </a:lnTo>
                  <a:lnTo>
                    <a:pt x="920" y="922"/>
                  </a:lnTo>
                  <a:lnTo>
                    <a:pt x="909" y="932"/>
                  </a:lnTo>
                  <a:lnTo>
                    <a:pt x="898" y="939"/>
                  </a:lnTo>
                  <a:lnTo>
                    <a:pt x="887" y="948"/>
                  </a:lnTo>
                  <a:lnTo>
                    <a:pt x="875" y="956"/>
                  </a:lnTo>
                  <a:lnTo>
                    <a:pt x="863" y="963"/>
                  </a:lnTo>
                  <a:lnTo>
                    <a:pt x="851" y="969"/>
                  </a:lnTo>
                  <a:lnTo>
                    <a:pt x="837" y="975"/>
                  </a:lnTo>
                  <a:lnTo>
                    <a:pt x="824" y="980"/>
                  </a:lnTo>
                  <a:lnTo>
                    <a:pt x="811" y="985"/>
                  </a:lnTo>
                  <a:lnTo>
                    <a:pt x="796" y="989"/>
                  </a:lnTo>
                  <a:lnTo>
                    <a:pt x="782" y="992"/>
                  </a:lnTo>
                  <a:lnTo>
                    <a:pt x="767" y="995"/>
                  </a:lnTo>
                  <a:lnTo>
                    <a:pt x="753" y="997"/>
                  </a:lnTo>
                  <a:lnTo>
                    <a:pt x="739" y="998"/>
                  </a:lnTo>
                  <a:lnTo>
                    <a:pt x="723" y="998"/>
                  </a:lnTo>
                  <a:lnTo>
                    <a:pt x="723" y="998"/>
                  </a:lnTo>
                  <a:close/>
                  <a:moveTo>
                    <a:pt x="723" y="492"/>
                  </a:moveTo>
                  <a:lnTo>
                    <a:pt x="723" y="492"/>
                  </a:lnTo>
                  <a:lnTo>
                    <a:pt x="702" y="493"/>
                  </a:lnTo>
                  <a:lnTo>
                    <a:pt x="680" y="497"/>
                  </a:lnTo>
                  <a:lnTo>
                    <a:pt x="660" y="501"/>
                  </a:lnTo>
                  <a:lnTo>
                    <a:pt x="640" y="509"/>
                  </a:lnTo>
                  <a:lnTo>
                    <a:pt x="621" y="518"/>
                  </a:lnTo>
                  <a:lnTo>
                    <a:pt x="603" y="529"/>
                  </a:lnTo>
                  <a:lnTo>
                    <a:pt x="587" y="541"/>
                  </a:lnTo>
                  <a:lnTo>
                    <a:pt x="572" y="554"/>
                  </a:lnTo>
                  <a:lnTo>
                    <a:pt x="558" y="570"/>
                  </a:lnTo>
                  <a:lnTo>
                    <a:pt x="546" y="586"/>
                  </a:lnTo>
                  <a:lnTo>
                    <a:pt x="535" y="604"/>
                  </a:lnTo>
                  <a:lnTo>
                    <a:pt x="526" y="623"/>
                  </a:lnTo>
                  <a:lnTo>
                    <a:pt x="519" y="642"/>
                  </a:lnTo>
                  <a:lnTo>
                    <a:pt x="513" y="663"/>
                  </a:lnTo>
                  <a:lnTo>
                    <a:pt x="510" y="684"/>
                  </a:lnTo>
                  <a:lnTo>
                    <a:pt x="509" y="706"/>
                  </a:lnTo>
                  <a:lnTo>
                    <a:pt x="509" y="706"/>
                  </a:lnTo>
                  <a:lnTo>
                    <a:pt x="510" y="728"/>
                  </a:lnTo>
                  <a:lnTo>
                    <a:pt x="513" y="749"/>
                  </a:lnTo>
                  <a:lnTo>
                    <a:pt x="519" y="769"/>
                  </a:lnTo>
                  <a:lnTo>
                    <a:pt x="526" y="789"/>
                  </a:lnTo>
                  <a:lnTo>
                    <a:pt x="535" y="808"/>
                  </a:lnTo>
                  <a:lnTo>
                    <a:pt x="546" y="825"/>
                  </a:lnTo>
                  <a:lnTo>
                    <a:pt x="558" y="842"/>
                  </a:lnTo>
                  <a:lnTo>
                    <a:pt x="572" y="856"/>
                  </a:lnTo>
                  <a:lnTo>
                    <a:pt x="587" y="871"/>
                  </a:lnTo>
                  <a:lnTo>
                    <a:pt x="603" y="883"/>
                  </a:lnTo>
                  <a:lnTo>
                    <a:pt x="621" y="894"/>
                  </a:lnTo>
                  <a:lnTo>
                    <a:pt x="640" y="903"/>
                  </a:lnTo>
                  <a:lnTo>
                    <a:pt x="660" y="909"/>
                  </a:lnTo>
                  <a:lnTo>
                    <a:pt x="680" y="915"/>
                  </a:lnTo>
                  <a:lnTo>
                    <a:pt x="702" y="918"/>
                  </a:lnTo>
                  <a:lnTo>
                    <a:pt x="723" y="919"/>
                  </a:lnTo>
                  <a:lnTo>
                    <a:pt x="723" y="919"/>
                  </a:lnTo>
                  <a:lnTo>
                    <a:pt x="745" y="918"/>
                  </a:lnTo>
                  <a:lnTo>
                    <a:pt x="766" y="915"/>
                  </a:lnTo>
                  <a:lnTo>
                    <a:pt x="787" y="909"/>
                  </a:lnTo>
                  <a:lnTo>
                    <a:pt x="806" y="903"/>
                  </a:lnTo>
                  <a:lnTo>
                    <a:pt x="825" y="894"/>
                  </a:lnTo>
                  <a:lnTo>
                    <a:pt x="843" y="883"/>
                  </a:lnTo>
                  <a:lnTo>
                    <a:pt x="859" y="871"/>
                  </a:lnTo>
                  <a:lnTo>
                    <a:pt x="875" y="856"/>
                  </a:lnTo>
                  <a:lnTo>
                    <a:pt x="888" y="842"/>
                  </a:lnTo>
                  <a:lnTo>
                    <a:pt x="902" y="825"/>
                  </a:lnTo>
                  <a:lnTo>
                    <a:pt x="912" y="808"/>
                  </a:lnTo>
                  <a:lnTo>
                    <a:pt x="920" y="789"/>
                  </a:lnTo>
                  <a:lnTo>
                    <a:pt x="928" y="769"/>
                  </a:lnTo>
                  <a:lnTo>
                    <a:pt x="934" y="749"/>
                  </a:lnTo>
                  <a:lnTo>
                    <a:pt x="937" y="728"/>
                  </a:lnTo>
                  <a:lnTo>
                    <a:pt x="938" y="706"/>
                  </a:lnTo>
                  <a:lnTo>
                    <a:pt x="938" y="706"/>
                  </a:lnTo>
                  <a:lnTo>
                    <a:pt x="937" y="684"/>
                  </a:lnTo>
                  <a:lnTo>
                    <a:pt x="934" y="663"/>
                  </a:lnTo>
                  <a:lnTo>
                    <a:pt x="928" y="642"/>
                  </a:lnTo>
                  <a:lnTo>
                    <a:pt x="920" y="623"/>
                  </a:lnTo>
                  <a:lnTo>
                    <a:pt x="912" y="604"/>
                  </a:lnTo>
                  <a:lnTo>
                    <a:pt x="902" y="586"/>
                  </a:lnTo>
                  <a:lnTo>
                    <a:pt x="888" y="570"/>
                  </a:lnTo>
                  <a:lnTo>
                    <a:pt x="875" y="554"/>
                  </a:lnTo>
                  <a:lnTo>
                    <a:pt x="859" y="541"/>
                  </a:lnTo>
                  <a:lnTo>
                    <a:pt x="843" y="529"/>
                  </a:lnTo>
                  <a:lnTo>
                    <a:pt x="825" y="518"/>
                  </a:lnTo>
                  <a:lnTo>
                    <a:pt x="806" y="509"/>
                  </a:lnTo>
                  <a:lnTo>
                    <a:pt x="787" y="501"/>
                  </a:lnTo>
                  <a:lnTo>
                    <a:pt x="766" y="497"/>
                  </a:lnTo>
                  <a:lnTo>
                    <a:pt x="745" y="493"/>
                  </a:lnTo>
                  <a:lnTo>
                    <a:pt x="723" y="492"/>
                  </a:lnTo>
                  <a:lnTo>
                    <a:pt x="723" y="4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7" name="Freeform 39" descr=" " title=" "/>
            <p:cNvSpPr>
              <a:spLocks noEditPoints="1"/>
            </p:cNvSpPr>
            <p:nvPr/>
          </p:nvSpPr>
          <p:spPr bwMode="auto">
            <a:xfrm>
              <a:off x="6669756" y="2915467"/>
              <a:ext cx="170145" cy="170145"/>
            </a:xfrm>
            <a:custGeom>
              <a:avLst/>
              <a:gdLst>
                <a:gd name="T0" fmla="*/ 256 w 1001"/>
                <a:gd name="T1" fmla="*/ 945 h 1000"/>
                <a:gd name="T2" fmla="*/ 217 w 1001"/>
                <a:gd name="T3" fmla="*/ 796 h 1000"/>
                <a:gd name="T4" fmla="*/ 68 w 1001"/>
                <a:gd name="T5" fmla="*/ 767 h 1000"/>
                <a:gd name="T6" fmla="*/ 10 w 1001"/>
                <a:gd name="T7" fmla="*/ 653 h 1000"/>
                <a:gd name="T8" fmla="*/ 85 w 1001"/>
                <a:gd name="T9" fmla="*/ 537 h 1000"/>
                <a:gd name="T10" fmla="*/ 10 w 1001"/>
                <a:gd name="T11" fmla="*/ 393 h 1000"/>
                <a:gd name="T12" fmla="*/ 37 w 1001"/>
                <a:gd name="T13" fmla="*/ 268 h 1000"/>
                <a:gd name="T14" fmla="*/ 156 w 1001"/>
                <a:gd name="T15" fmla="*/ 253 h 1000"/>
                <a:gd name="T16" fmla="*/ 228 w 1001"/>
                <a:gd name="T17" fmla="*/ 77 h 1000"/>
                <a:gd name="T18" fmla="*/ 326 w 1001"/>
                <a:gd name="T19" fmla="*/ 9 h 1000"/>
                <a:gd name="T20" fmla="*/ 431 w 1001"/>
                <a:gd name="T21" fmla="*/ 82 h 1000"/>
                <a:gd name="T22" fmla="*/ 599 w 1001"/>
                <a:gd name="T23" fmla="*/ 14 h 1000"/>
                <a:gd name="T24" fmla="*/ 719 w 1001"/>
                <a:gd name="T25" fmla="*/ 23 h 1000"/>
                <a:gd name="T26" fmla="*/ 746 w 1001"/>
                <a:gd name="T27" fmla="*/ 160 h 1000"/>
                <a:gd name="T28" fmla="*/ 893 w 1001"/>
                <a:gd name="T29" fmla="*/ 221 h 1000"/>
                <a:gd name="T30" fmla="*/ 987 w 1001"/>
                <a:gd name="T31" fmla="*/ 296 h 1000"/>
                <a:gd name="T32" fmla="*/ 947 w 1001"/>
                <a:gd name="T33" fmla="*/ 416 h 1000"/>
                <a:gd name="T34" fmla="*/ 968 w 1001"/>
                <a:gd name="T35" fmla="*/ 572 h 1000"/>
                <a:gd name="T36" fmla="*/ 990 w 1001"/>
                <a:gd name="T37" fmla="*/ 698 h 1000"/>
                <a:gd name="T38" fmla="*/ 875 w 1001"/>
                <a:gd name="T39" fmla="*/ 756 h 1000"/>
                <a:gd name="T40" fmla="*/ 780 w 1001"/>
                <a:gd name="T41" fmla="*/ 881 h 1000"/>
                <a:gd name="T42" fmla="*/ 715 w 1001"/>
                <a:gd name="T43" fmla="*/ 982 h 1000"/>
                <a:gd name="T44" fmla="*/ 591 w 1001"/>
                <a:gd name="T45" fmla="*/ 954 h 1000"/>
                <a:gd name="T46" fmla="*/ 435 w 1001"/>
                <a:gd name="T47" fmla="*/ 959 h 1000"/>
                <a:gd name="T48" fmla="*/ 202 w 1001"/>
                <a:gd name="T49" fmla="*/ 673 h 1000"/>
                <a:gd name="T50" fmla="*/ 333 w 1001"/>
                <a:gd name="T51" fmla="*/ 783 h 1000"/>
                <a:gd name="T52" fmla="*/ 324 w 1001"/>
                <a:gd name="T53" fmla="*/ 904 h 1000"/>
                <a:gd name="T54" fmla="*/ 377 w 1001"/>
                <a:gd name="T55" fmla="*/ 902 h 1000"/>
                <a:gd name="T56" fmla="*/ 492 w 1001"/>
                <a:gd name="T57" fmla="*/ 825 h 1000"/>
                <a:gd name="T58" fmla="*/ 620 w 1001"/>
                <a:gd name="T59" fmla="*/ 838 h 1000"/>
                <a:gd name="T60" fmla="*/ 693 w 1001"/>
                <a:gd name="T61" fmla="*/ 903 h 1000"/>
                <a:gd name="T62" fmla="*/ 673 w 1001"/>
                <a:gd name="T63" fmla="*/ 781 h 1000"/>
                <a:gd name="T64" fmla="*/ 783 w 1001"/>
                <a:gd name="T65" fmla="*/ 665 h 1000"/>
                <a:gd name="T66" fmla="*/ 905 w 1001"/>
                <a:gd name="T67" fmla="*/ 676 h 1000"/>
                <a:gd name="T68" fmla="*/ 848 w 1001"/>
                <a:gd name="T69" fmla="*/ 602 h 1000"/>
                <a:gd name="T70" fmla="*/ 832 w 1001"/>
                <a:gd name="T71" fmla="*/ 488 h 1000"/>
                <a:gd name="T72" fmla="*/ 896 w 1001"/>
                <a:gd name="T73" fmla="*/ 355 h 1000"/>
                <a:gd name="T74" fmla="*/ 900 w 1001"/>
                <a:gd name="T75" fmla="*/ 304 h 1000"/>
                <a:gd name="T76" fmla="*/ 787 w 1001"/>
                <a:gd name="T77" fmla="*/ 319 h 1000"/>
                <a:gd name="T78" fmla="*/ 668 w 1001"/>
                <a:gd name="T79" fmla="*/ 198 h 1000"/>
                <a:gd name="T80" fmla="*/ 672 w 1001"/>
                <a:gd name="T81" fmla="*/ 87 h 1000"/>
                <a:gd name="T82" fmla="*/ 609 w 1001"/>
                <a:gd name="T83" fmla="*/ 138 h 1000"/>
                <a:gd name="T84" fmla="*/ 471 w 1001"/>
                <a:gd name="T85" fmla="*/ 156 h 1000"/>
                <a:gd name="T86" fmla="*/ 356 w 1001"/>
                <a:gd name="T87" fmla="*/ 104 h 1000"/>
                <a:gd name="T88" fmla="*/ 303 w 1001"/>
                <a:gd name="T89" fmla="*/ 106 h 1000"/>
                <a:gd name="T90" fmla="*/ 312 w 1001"/>
                <a:gd name="T91" fmla="*/ 209 h 1000"/>
                <a:gd name="T92" fmla="*/ 192 w 1001"/>
                <a:gd name="T93" fmla="*/ 335 h 1000"/>
                <a:gd name="T94" fmla="*/ 87 w 1001"/>
                <a:gd name="T95" fmla="*/ 330 h 1000"/>
                <a:gd name="T96" fmla="*/ 140 w 1001"/>
                <a:gd name="T97" fmla="*/ 393 h 1000"/>
                <a:gd name="T98" fmla="*/ 162 w 1001"/>
                <a:gd name="T99" fmla="*/ 524 h 1000"/>
                <a:gd name="T100" fmla="*/ 104 w 1001"/>
                <a:gd name="T101" fmla="*/ 644 h 1000"/>
                <a:gd name="T102" fmla="*/ 105 w 1001"/>
                <a:gd name="T103" fmla="*/ 697 h 1000"/>
                <a:gd name="T104" fmla="*/ 472 w 1001"/>
                <a:gd name="T105" fmla="*/ 653 h 1000"/>
                <a:gd name="T106" fmla="*/ 345 w 1001"/>
                <a:gd name="T107" fmla="*/ 557 h 1000"/>
                <a:gd name="T108" fmla="*/ 387 w 1001"/>
                <a:gd name="T109" fmla="*/ 365 h 1000"/>
                <a:gd name="T110" fmla="*/ 584 w 1001"/>
                <a:gd name="T111" fmla="*/ 350 h 1000"/>
                <a:gd name="T112" fmla="*/ 655 w 1001"/>
                <a:gd name="T113" fmla="*/ 534 h 1000"/>
                <a:gd name="T114" fmla="*/ 497 w 1001"/>
                <a:gd name="T115" fmla="*/ 654 h 1000"/>
                <a:gd name="T116" fmla="*/ 423 w 1001"/>
                <a:gd name="T117" fmla="*/ 444 h 1000"/>
                <a:gd name="T118" fmla="*/ 431 w 1001"/>
                <a:gd name="T119" fmla="*/ 547 h 1000"/>
                <a:gd name="T120" fmla="*/ 531 w 1001"/>
                <a:gd name="T121" fmla="*/ 569 h 1000"/>
                <a:gd name="T122" fmla="*/ 582 w 1001"/>
                <a:gd name="T123" fmla="*/ 479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1" h="1000">
                  <a:moveTo>
                    <a:pt x="349" y="1000"/>
                  </a:moveTo>
                  <a:lnTo>
                    <a:pt x="349" y="1000"/>
                  </a:lnTo>
                  <a:lnTo>
                    <a:pt x="340" y="1000"/>
                  </a:lnTo>
                  <a:lnTo>
                    <a:pt x="330" y="997"/>
                  </a:lnTo>
                  <a:lnTo>
                    <a:pt x="320" y="995"/>
                  </a:lnTo>
                  <a:lnTo>
                    <a:pt x="312" y="993"/>
                  </a:lnTo>
                  <a:lnTo>
                    <a:pt x="312" y="993"/>
                  </a:lnTo>
                  <a:lnTo>
                    <a:pt x="302" y="988"/>
                  </a:lnTo>
                  <a:lnTo>
                    <a:pt x="293" y="983"/>
                  </a:lnTo>
                  <a:lnTo>
                    <a:pt x="284" y="977"/>
                  </a:lnTo>
                  <a:lnTo>
                    <a:pt x="276" y="970"/>
                  </a:lnTo>
                  <a:lnTo>
                    <a:pt x="268" y="963"/>
                  </a:lnTo>
                  <a:lnTo>
                    <a:pt x="262" y="954"/>
                  </a:lnTo>
                  <a:lnTo>
                    <a:pt x="256" y="945"/>
                  </a:lnTo>
                  <a:lnTo>
                    <a:pt x="252" y="935"/>
                  </a:lnTo>
                  <a:lnTo>
                    <a:pt x="252" y="935"/>
                  </a:lnTo>
                  <a:lnTo>
                    <a:pt x="247" y="925"/>
                  </a:lnTo>
                  <a:lnTo>
                    <a:pt x="245" y="915"/>
                  </a:lnTo>
                  <a:lnTo>
                    <a:pt x="243" y="905"/>
                  </a:lnTo>
                  <a:lnTo>
                    <a:pt x="242" y="895"/>
                  </a:lnTo>
                  <a:lnTo>
                    <a:pt x="243" y="884"/>
                  </a:lnTo>
                  <a:lnTo>
                    <a:pt x="244" y="874"/>
                  </a:lnTo>
                  <a:lnTo>
                    <a:pt x="246" y="863"/>
                  </a:lnTo>
                  <a:lnTo>
                    <a:pt x="250" y="853"/>
                  </a:lnTo>
                  <a:lnTo>
                    <a:pt x="260" y="828"/>
                  </a:lnTo>
                  <a:lnTo>
                    <a:pt x="260" y="828"/>
                  </a:lnTo>
                  <a:lnTo>
                    <a:pt x="237" y="812"/>
                  </a:lnTo>
                  <a:lnTo>
                    <a:pt x="217" y="796"/>
                  </a:lnTo>
                  <a:lnTo>
                    <a:pt x="199" y="778"/>
                  </a:lnTo>
                  <a:lnTo>
                    <a:pt x="182" y="759"/>
                  </a:lnTo>
                  <a:lnTo>
                    <a:pt x="160" y="769"/>
                  </a:lnTo>
                  <a:lnTo>
                    <a:pt x="160" y="769"/>
                  </a:lnTo>
                  <a:lnTo>
                    <a:pt x="150" y="773"/>
                  </a:lnTo>
                  <a:lnTo>
                    <a:pt x="140" y="776"/>
                  </a:lnTo>
                  <a:lnTo>
                    <a:pt x="130" y="777"/>
                  </a:lnTo>
                  <a:lnTo>
                    <a:pt x="119" y="778"/>
                  </a:lnTo>
                  <a:lnTo>
                    <a:pt x="109" y="778"/>
                  </a:lnTo>
                  <a:lnTo>
                    <a:pt x="98" y="777"/>
                  </a:lnTo>
                  <a:lnTo>
                    <a:pt x="88" y="774"/>
                  </a:lnTo>
                  <a:lnTo>
                    <a:pt x="78" y="770"/>
                  </a:lnTo>
                  <a:lnTo>
                    <a:pt x="78" y="770"/>
                  </a:lnTo>
                  <a:lnTo>
                    <a:pt x="68" y="767"/>
                  </a:lnTo>
                  <a:lnTo>
                    <a:pt x="59" y="762"/>
                  </a:lnTo>
                  <a:lnTo>
                    <a:pt x="50" y="755"/>
                  </a:lnTo>
                  <a:lnTo>
                    <a:pt x="42" y="748"/>
                  </a:lnTo>
                  <a:lnTo>
                    <a:pt x="34" y="742"/>
                  </a:lnTo>
                  <a:lnTo>
                    <a:pt x="29" y="733"/>
                  </a:lnTo>
                  <a:lnTo>
                    <a:pt x="22" y="724"/>
                  </a:lnTo>
                  <a:lnTo>
                    <a:pt x="18" y="714"/>
                  </a:lnTo>
                  <a:lnTo>
                    <a:pt x="18" y="714"/>
                  </a:lnTo>
                  <a:lnTo>
                    <a:pt x="14" y="704"/>
                  </a:lnTo>
                  <a:lnTo>
                    <a:pt x="11" y="694"/>
                  </a:lnTo>
                  <a:lnTo>
                    <a:pt x="9" y="684"/>
                  </a:lnTo>
                  <a:lnTo>
                    <a:pt x="9" y="674"/>
                  </a:lnTo>
                  <a:lnTo>
                    <a:pt x="9" y="663"/>
                  </a:lnTo>
                  <a:lnTo>
                    <a:pt x="10" y="653"/>
                  </a:lnTo>
                  <a:lnTo>
                    <a:pt x="12" y="642"/>
                  </a:lnTo>
                  <a:lnTo>
                    <a:pt x="16" y="632"/>
                  </a:lnTo>
                  <a:lnTo>
                    <a:pt x="16" y="632"/>
                  </a:lnTo>
                  <a:lnTo>
                    <a:pt x="20" y="622"/>
                  </a:lnTo>
                  <a:lnTo>
                    <a:pt x="26" y="613"/>
                  </a:lnTo>
                  <a:lnTo>
                    <a:pt x="31" y="604"/>
                  </a:lnTo>
                  <a:lnTo>
                    <a:pt x="38" y="597"/>
                  </a:lnTo>
                  <a:lnTo>
                    <a:pt x="45" y="590"/>
                  </a:lnTo>
                  <a:lnTo>
                    <a:pt x="53" y="583"/>
                  </a:lnTo>
                  <a:lnTo>
                    <a:pt x="62" y="578"/>
                  </a:lnTo>
                  <a:lnTo>
                    <a:pt x="72" y="572"/>
                  </a:lnTo>
                  <a:lnTo>
                    <a:pt x="90" y="565"/>
                  </a:lnTo>
                  <a:lnTo>
                    <a:pt x="90" y="565"/>
                  </a:lnTo>
                  <a:lnTo>
                    <a:pt x="85" y="537"/>
                  </a:lnTo>
                  <a:lnTo>
                    <a:pt x="82" y="509"/>
                  </a:lnTo>
                  <a:lnTo>
                    <a:pt x="82" y="483"/>
                  </a:lnTo>
                  <a:lnTo>
                    <a:pt x="83" y="455"/>
                  </a:lnTo>
                  <a:lnTo>
                    <a:pt x="69" y="449"/>
                  </a:lnTo>
                  <a:lnTo>
                    <a:pt x="69" y="449"/>
                  </a:lnTo>
                  <a:lnTo>
                    <a:pt x="59" y="445"/>
                  </a:lnTo>
                  <a:lnTo>
                    <a:pt x="50" y="441"/>
                  </a:lnTo>
                  <a:lnTo>
                    <a:pt x="41" y="434"/>
                  </a:lnTo>
                  <a:lnTo>
                    <a:pt x="33" y="427"/>
                  </a:lnTo>
                  <a:lnTo>
                    <a:pt x="27" y="420"/>
                  </a:lnTo>
                  <a:lnTo>
                    <a:pt x="20" y="412"/>
                  </a:lnTo>
                  <a:lnTo>
                    <a:pt x="14" y="403"/>
                  </a:lnTo>
                  <a:lnTo>
                    <a:pt x="10" y="393"/>
                  </a:lnTo>
                  <a:lnTo>
                    <a:pt x="10" y="393"/>
                  </a:lnTo>
                  <a:lnTo>
                    <a:pt x="6" y="383"/>
                  </a:lnTo>
                  <a:lnTo>
                    <a:pt x="2" y="373"/>
                  </a:lnTo>
                  <a:lnTo>
                    <a:pt x="1" y="363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1" y="331"/>
                  </a:lnTo>
                  <a:lnTo>
                    <a:pt x="3" y="321"/>
                  </a:lnTo>
                  <a:lnTo>
                    <a:pt x="7" y="311"/>
                  </a:lnTo>
                  <a:lnTo>
                    <a:pt x="7" y="311"/>
                  </a:lnTo>
                  <a:lnTo>
                    <a:pt x="11" y="301"/>
                  </a:lnTo>
                  <a:lnTo>
                    <a:pt x="17" y="292"/>
                  </a:lnTo>
                  <a:lnTo>
                    <a:pt x="22" y="283"/>
                  </a:lnTo>
                  <a:lnTo>
                    <a:pt x="29" y="276"/>
                  </a:lnTo>
                  <a:lnTo>
                    <a:pt x="37" y="268"/>
                  </a:lnTo>
                  <a:lnTo>
                    <a:pt x="45" y="262"/>
                  </a:lnTo>
                  <a:lnTo>
                    <a:pt x="54" y="256"/>
                  </a:lnTo>
                  <a:lnTo>
                    <a:pt x="63" y="251"/>
                  </a:lnTo>
                  <a:lnTo>
                    <a:pt x="63" y="251"/>
                  </a:lnTo>
                  <a:lnTo>
                    <a:pt x="73" y="248"/>
                  </a:lnTo>
                  <a:lnTo>
                    <a:pt x="84" y="245"/>
                  </a:lnTo>
                  <a:lnTo>
                    <a:pt x="94" y="242"/>
                  </a:lnTo>
                  <a:lnTo>
                    <a:pt x="104" y="242"/>
                  </a:lnTo>
                  <a:lnTo>
                    <a:pt x="115" y="242"/>
                  </a:lnTo>
                  <a:lnTo>
                    <a:pt x="125" y="244"/>
                  </a:lnTo>
                  <a:lnTo>
                    <a:pt x="136" y="246"/>
                  </a:lnTo>
                  <a:lnTo>
                    <a:pt x="146" y="249"/>
                  </a:lnTo>
                  <a:lnTo>
                    <a:pt x="156" y="253"/>
                  </a:lnTo>
                  <a:lnTo>
                    <a:pt x="156" y="253"/>
                  </a:lnTo>
                  <a:lnTo>
                    <a:pt x="174" y="230"/>
                  </a:lnTo>
                  <a:lnTo>
                    <a:pt x="193" y="208"/>
                  </a:lnTo>
                  <a:lnTo>
                    <a:pt x="213" y="188"/>
                  </a:lnTo>
                  <a:lnTo>
                    <a:pt x="235" y="168"/>
                  </a:lnTo>
                  <a:lnTo>
                    <a:pt x="231" y="159"/>
                  </a:lnTo>
                  <a:lnTo>
                    <a:pt x="231" y="159"/>
                  </a:lnTo>
                  <a:lnTo>
                    <a:pt x="227" y="151"/>
                  </a:lnTo>
                  <a:lnTo>
                    <a:pt x="224" y="139"/>
                  </a:lnTo>
                  <a:lnTo>
                    <a:pt x="223" y="130"/>
                  </a:lnTo>
                  <a:lnTo>
                    <a:pt x="222" y="120"/>
                  </a:lnTo>
                  <a:lnTo>
                    <a:pt x="222" y="108"/>
                  </a:lnTo>
                  <a:lnTo>
                    <a:pt x="223" y="99"/>
                  </a:lnTo>
                  <a:lnTo>
                    <a:pt x="225" y="89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33" y="68"/>
                  </a:lnTo>
                  <a:lnTo>
                    <a:pt x="238" y="59"/>
                  </a:lnTo>
                  <a:lnTo>
                    <a:pt x="244" y="50"/>
                  </a:lnTo>
                  <a:lnTo>
                    <a:pt x="251" y="42"/>
                  </a:lnTo>
                  <a:lnTo>
                    <a:pt x="258" y="35"/>
                  </a:lnTo>
                  <a:lnTo>
                    <a:pt x="267" y="29"/>
                  </a:lnTo>
                  <a:lnTo>
                    <a:pt x="276" y="23"/>
                  </a:lnTo>
                  <a:lnTo>
                    <a:pt x="285" y="18"/>
                  </a:lnTo>
                  <a:lnTo>
                    <a:pt x="285" y="18"/>
                  </a:lnTo>
                  <a:lnTo>
                    <a:pt x="295" y="14"/>
                  </a:lnTo>
                  <a:lnTo>
                    <a:pt x="305" y="11"/>
                  </a:lnTo>
                  <a:lnTo>
                    <a:pt x="316" y="10"/>
                  </a:lnTo>
                  <a:lnTo>
                    <a:pt x="326" y="9"/>
                  </a:lnTo>
                  <a:lnTo>
                    <a:pt x="337" y="9"/>
                  </a:lnTo>
                  <a:lnTo>
                    <a:pt x="347" y="10"/>
                  </a:lnTo>
                  <a:lnTo>
                    <a:pt x="357" y="13"/>
                  </a:lnTo>
                  <a:lnTo>
                    <a:pt x="368" y="17"/>
                  </a:lnTo>
                  <a:lnTo>
                    <a:pt x="368" y="17"/>
                  </a:lnTo>
                  <a:lnTo>
                    <a:pt x="377" y="20"/>
                  </a:lnTo>
                  <a:lnTo>
                    <a:pt x="387" y="25"/>
                  </a:lnTo>
                  <a:lnTo>
                    <a:pt x="395" y="32"/>
                  </a:lnTo>
                  <a:lnTo>
                    <a:pt x="404" y="39"/>
                  </a:lnTo>
                  <a:lnTo>
                    <a:pt x="410" y="46"/>
                  </a:lnTo>
                  <a:lnTo>
                    <a:pt x="417" y="54"/>
                  </a:lnTo>
                  <a:lnTo>
                    <a:pt x="423" y="63"/>
                  </a:lnTo>
                  <a:lnTo>
                    <a:pt x="427" y="73"/>
                  </a:lnTo>
                  <a:lnTo>
                    <a:pt x="431" y="82"/>
                  </a:lnTo>
                  <a:lnTo>
                    <a:pt x="431" y="82"/>
                  </a:lnTo>
                  <a:lnTo>
                    <a:pt x="460" y="77"/>
                  </a:lnTo>
                  <a:lnTo>
                    <a:pt x="489" y="76"/>
                  </a:lnTo>
                  <a:lnTo>
                    <a:pt x="518" y="77"/>
                  </a:lnTo>
                  <a:lnTo>
                    <a:pt x="547" y="80"/>
                  </a:lnTo>
                  <a:lnTo>
                    <a:pt x="551" y="69"/>
                  </a:lnTo>
                  <a:lnTo>
                    <a:pt x="551" y="69"/>
                  </a:lnTo>
                  <a:lnTo>
                    <a:pt x="556" y="60"/>
                  </a:lnTo>
                  <a:lnTo>
                    <a:pt x="561" y="50"/>
                  </a:lnTo>
                  <a:lnTo>
                    <a:pt x="567" y="42"/>
                  </a:lnTo>
                  <a:lnTo>
                    <a:pt x="573" y="34"/>
                  </a:lnTo>
                  <a:lnTo>
                    <a:pt x="581" y="27"/>
                  </a:lnTo>
                  <a:lnTo>
                    <a:pt x="590" y="20"/>
                  </a:lnTo>
                  <a:lnTo>
                    <a:pt x="599" y="14"/>
                  </a:lnTo>
                  <a:lnTo>
                    <a:pt x="608" y="10"/>
                  </a:lnTo>
                  <a:lnTo>
                    <a:pt x="608" y="10"/>
                  </a:lnTo>
                  <a:lnTo>
                    <a:pt x="618" y="6"/>
                  </a:lnTo>
                  <a:lnTo>
                    <a:pt x="629" y="3"/>
                  </a:lnTo>
                  <a:lnTo>
                    <a:pt x="639" y="1"/>
                  </a:lnTo>
                  <a:lnTo>
                    <a:pt x="649" y="0"/>
                  </a:lnTo>
                  <a:lnTo>
                    <a:pt x="660" y="1"/>
                  </a:lnTo>
                  <a:lnTo>
                    <a:pt x="670" y="2"/>
                  </a:lnTo>
                  <a:lnTo>
                    <a:pt x="680" y="4"/>
                  </a:lnTo>
                  <a:lnTo>
                    <a:pt x="691" y="8"/>
                  </a:lnTo>
                  <a:lnTo>
                    <a:pt x="691" y="8"/>
                  </a:lnTo>
                  <a:lnTo>
                    <a:pt x="701" y="12"/>
                  </a:lnTo>
                  <a:lnTo>
                    <a:pt x="710" y="18"/>
                  </a:lnTo>
                  <a:lnTo>
                    <a:pt x="719" y="23"/>
                  </a:lnTo>
                  <a:lnTo>
                    <a:pt x="726" y="31"/>
                  </a:lnTo>
                  <a:lnTo>
                    <a:pt x="733" y="38"/>
                  </a:lnTo>
                  <a:lnTo>
                    <a:pt x="740" y="46"/>
                  </a:lnTo>
                  <a:lnTo>
                    <a:pt x="745" y="55"/>
                  </a:lnTo>
                  <a:lnTo>
                    <a:pt x="750" y="64"/>
                  </a:lnTo>
                  <a:lnTo>
                    <a:pt x="753" y="74"/>
                  </a:lnTo>
                  <a:lnTo>
                    <a:pt x="756" y="84"/>
                  </a:lnTo>
                  <a:lnTo>
                    <a:pt x="759" y="94"/>
                  </a:lnTo>
                  <a:lnTo>
                    <a:pt x="759" y="104"/>
                  </a:lnTo>
                  <a:lnTo>
                    <a:pt x="759" y="114"/>
                  </a:lnTo>
                  <a:lnTo>
                    <a:pt x="757" y="125"/>
                  </a:lnTo>
                  <a:lnTo>
                    <a:pt x="755" y="135"/>
                  </a:lnTo>
                  <a:lnTo>
                    <a:pt x="752" y="146"/>
                  </a:lnTo>
                  <a:lnTo>
                    <a:pt x="746" y="160"/>
                  </a:lnTo>
                  <a:lnTo>
                    <a:pt x="746" y="160"/>
                  </a:lnTo>
                  <a:lnTo>
                    <a:pt x="767" y="177"/>
                  </a:lnTo>
                  <a:lnTo>
                    <a:pt x="787" y="196"/>
                  </a:lnTo>
                  <a:lnTo>
                    <a:pt x="806" y="217"/>
                  </a:lnTo>
                  <a:lnTo>
                    <a:pt x="824" y="238"/>
                  </a:lnTo>
                  <a:lnTo>
                    <a:pt x="842" y="230"/>
                  </a:lnTo>
                  <a:lnTo>
                    <a:pt x="842" y="230"/>
                  </a:lnTo>
                  <a:lnTo>
                    <a:pt x="842" y="230"/>
                  </a:lnTo>
                  <a:lnTo>
                    <a:pt x="842" y="230"/>
                  </a:lnTo>
                  <a:lnTo>
                    <a:pt x="852" y="227"/>
                  </a:lnTo>
                  <a:lnTo>
                    <a:pt x="862" y="224"/>
                  </a:lnTo>
                  <a:lnTo>
                    <a:pt x="872" y="222"/>
                  </a:lnTo>
                  <a:lnTo>
                    <a:pt x="883" y="221"/>
                  </a:lnTo>
                  <a:lnTo>
                    <a:pt x="893" y="221"/>
                  </a:lnTo>
                  <a:lnTo>
                    <a:pt x="903" y="222"/>
                  </a:lnTo>
                  <a:lnTo>
                    <a:pt x="914" y="226"/>
                  </a:lnTo>
                  <a:lnTo>
                    <a:pt x="924" y="229"/>
                  </a:lnTo>
                  <a:lnTo>
                    <a:pt x="924" y="229"/>
                  </a:lnTo>
                  <a:lnTo>
                    <a:pt x="934" y="234"/>
                  </a:lnTo>
                  <a:lnTo>
                    <a:pt x="943" y="238"/>
                  </a:lnTo>
                  <a:lnTo>
                    <a:pt x="952" y="245"/>
                  </a:lnTo>
                  <a:lnTo>
                    <a:pt x="959" y="251"/>
                  </a:lnTo>
                  <a:lnTo>
                    <a:pt x="966" y="259"/>
                  </a:lnTo>
                  <a:lnTo>
                    <a:pt x="973" y="267"/>
                  </a:lnTo>
                  <a:lnTo>
                    <a:pt x="978" y="277"/>
                  </a:lnTo>
                  <a:lnTo>
                    <a:pt x="983" y="286"/>
                  </a:lnTo>
                  <a:lnTo>
                    <a:pt x="983" y="286"/>
                  </a:lnTo>
                  <a:lnTo>
                    <a:pt x="987" y="296"/>
                  </a:lnTo>
                  <a:lnTo>
                    <a:pt x="989" y="306"/>
                  </a:lnTo>
                  <a:lnTo>
                    <a:pt x="991" y="315"/>
                  </a:lnTo>
                  <a:lnTo>
                    <a:pt x="991" y="327"/>
                  </a:lnTo>
                  <a:lnTo>
                    <a:pt x="991" y="336"/>
                  </a:lnTo>
                  <a:lnTo>
                    <a:pt x="990" y="346"/>
                  </a:lnTo>
                  <a:lnTo>
                    <a:pt x="988" y="358"/>
                  </a:lnTo>
                  <a:lnTo>
                    <a:pt x="985" y="367"/>
                  </a:lnTo>
                  <a:lnTo>
                    <a:pt x="985" y="367"/>
                  </a:lnTo>
                  <a:lnTo>
                    <a:pt x="980" y="377"/>
                  </a:lnTo>
                  <a:lnTo>
                    <a:pt x="975" y="386"/>
                  </a:lnTo>
                  <a:lnTo>
                    <a:pt x="969" y="395"/>
                  </a:lnTo>
                  <a:lnTo>
                    <a:pt x="963" y="403"/>
                  </a:lnTo>
                  <a:lnTo>
                    <a:pt x="955" y="410"/>
                  </a:lnTo>
                  <a:lnTo>
                    <a:pt x="947" y="416"/>
                  </a:lnTo>
                  <a:lnTo>
                    <a:pt x="938" y="422"/>
                  </a:lnTo>
                  <a:lnTo>
                    <a:pt x="928" y="427"/>
                  </a:lnTo>
                  <a:lnTo>
                    <a:pt x="907" y="436"/>
                  </a:lnTo>
                  <a:lnTo>
                    <a:pt x="907" y="436"/>
                  </a:lnTo>
                  <a:lnTo>
                    <a:pt x="909" y="463"/>
                  </a:lnTo>
                  <a:lnTo>
                    <a:pt x="910" y="488"/>
                  </a:lnTo>
                  <a:lnTo>
                    <a:pt x="909" y="514"/>
                  </a:lnTo>
                  <a:lnTo>
                    <a:pt x="906" y="540"/>
                  </a:lnTo>
                  <a:lnTo>
                    <a:pt x="933" y="550"/>
                  </a:lnTo>
                  <a:lnTo>
                    <a:pt x="933" y="550"/>
                  </a:lnTo>
                  <a:lnTo>
                    <a:pt x="943" y="555"/>
                  </a:lnTo>
                  <a:lnTo>
                    <a:pt x="952" y="560"/>
                  </a:lnTo>
                  <a:lnTo>
                    <a:pt x="960" y="566"/>
                  </a:lnTo>
                  <a:lnTo>
                    <a:pt x="968" y="572"/>
                  </a:lnTo>
                  <a:lnTo>
                    <a:pt x="975" y="580"/>
                  </a:lnTo>
                  <a:lnTo>
                    <a:pt x="981" y="589"/>
                  </a:lnTo>
                  <a:lnTo>
                    <a:pt x="987" y="598"/>
                  </a:lnTo>
                  <a:lnTo>
                    <a:pt x="991" y="607"/>
                  </a:lnTo>
                  <a:lnTo>
                    <a:pt x="996" y="617"/>
                  </a:lnTo>
                  <a:lnTo>
                    <a:pt x="998" y="626"/>
                  </a:lnTo>
                  <a:lnTo>
                    <a:pt x="1000" y="636"/>
                  </a:lnTo>
                  <a:lnTo>
                    <a:pt x="1001" y="646"/>
                  </a:lnTo>
                  <a:lnTo>
                    <a:pt x="1001" y="657"/>
                  </a:lnTo>
                  <a:lnTo>
                    <a:pt x="1000" y="667"/>
                  </a:lnTo>
                  <a:lnTo>
                    <a:pt x="998" y="679"/>
                  </a:lnTo>
                  <a:lnTo>
                    <a:pt x="995" y="688"/>
                  </a:lnTo>
                  <a:lnTo>
                    <a:pt x="995" y="688"/>
                  </a:lnTo>
                  <a:lnTo>
                    <a:pt x="990" y="698"/>
                  </a:lnTo>
                  <a:lnTo>
                    <a:pt x="985" y="707"/>
                  </a:lnTo>
                  <a:lnTo>
                    <a:pt x="978" y="716"/>
                  </a:lnTo>
                  <a:lnTo>
                    <a:pt x="971" y="724"/>
                  </a:lnTo>
                  <a:lnTo>
                    <a:pt x="964" y="732"/>
                  </a:lnTo>
                  <a:lnTo>
                    <a:pt x="956" y="738"/>
                  </a:lnTo>
                  <a:lnTo>
                    <a:pt x="947" y="744"/>
                  </a:lnTo>
                  <a:lnTo>
                    <a:pt x="937" y="748"/>
                  </a:lnTo>
                  <a:lnTo>
                    <a:pt x="937" y="748"/>
                  </a:lnTo>
                  <a:lnTo>
                    <a:pt x="927" y="753"/>
                  </a:lnTo>
                  <a:lnTo>
                    <a:pt x="917" y="755"/>
                  </a:lnTo>
                  <a:lnTo>
                    <a:pt x="907" y="757"/>
                  </a:lnTo>
                  <a:lnTo>
                    <a:pt x="896" y="757"/>
                  </a:lnTo>
                  <a:lnTo>
                    <a:pt x="886" y="757"/>
                  </a:lnTo>
                  <a:lnTo>
                    <a:pt x="875" y="756"/>
                  </a:lnTo>
                  <a:lnTo>
                    <a:pt x="865" y="754"/>
                  </a:lnTo>
                  <a:lnTo>
                    <a:pt x="855" y="750"/>
                  </a:lnTo>
                  <a:lnTo>
                    <a:pt x="826" y="739"/>
                  </a:lnTo>
                  <a:lnTo>
                    <a:pt x="826" y="739"/>
                  </a:lnTo>
                  <a:lnTo>
                    <a:pt x="811" y="759"/>
                  </a:lnTo>
                  <a:lnTo>
                    <a:pt x="794" y="777"/>
                  </a:lnTo>
                  <a:lnTo>
                    <a:pt x="776" y="795"/>
                  </a:lnTo>
                  <a:lnTo>
                    <a:pt x="757" y="810"/>
                  </a:lnTo>
                  <a:lnTo>
                    <a:pt x="770" y="840"/>
                  </a:lnTo>
                  <a:lnTo>
                    <a:pt x="770" y="840"/>
                  </a:lnTo>
                  <a:lnTo>
                    <a:pt x="774" y="850"/>
                  </a:lnTo>
                  <a:lnTo>
                    <a:pt x="776" y="860"/>
                  </a:lnTo>
                  <a:lnTo>
                    <a:pt x="779" y="870"/>
                  </a:lnTo>
                  <a:lnTo>
                    <a:pt x="780" y="881"/>
                  </a:lnTo>
                  <a:lnTo>
                    <a:pt x="780" y="891"/>
                  </a:lnTo>
                  <a:lnTo>
                    <a:pt x="777" y="902"/>
                  </a:lnTo>
                  <a:lnTo>
                    <a:pt x="775" y="912"/>
                  </a:lnTo>
                  <a:lnTo>
                    <a:pt x="772" y="922"/>
                  </a:lnTo>
                  <a:lnTo>
                    <a:pt x="772" y="922"/>
                  </a:lnTo>
                  <a:lnTo>
                    <a:pt x="767" y="932"/>
                  </a:lnTo>
                  <a:lnTo>
                    <a:pt x="763" y="941"/>
                  </a:lnTo>
                  <a:lnTo>
                    <a:pt x="756" y="950"/>
                  </a:lnTo>
                  <a:lnTo>
                    <a:pt x="750" y="957"/>
                  </a:lnTo>
                  <a:lnTo>
                    <a:pt x="742" y="965"/>
                  </a:lnTo>
                  <a:lnTo>
                    <a:pt x="734" y="972"/>
                  </a:lnTo>
                  <a:lnTo>
                    <a:pt x="725" y="977"/>
                  </a:lnTo>
                  <a:lnTo>
                    <a:pt x="715" y="982"/>
                  </a:lnTo>
                  <a:lnTo>
                    <a:pt x="715" y="982"/>
                  </a:lnTo>
                  <a:lnTo>
                    <a:pt x="705" y="985"/>
                  </a:lnTo>
                  <a:lnTo>
                    <a:pt x="695" y="988"/>
                  </a:lnTo>
                  <a:lnTo>
                    <a:pt x="685" y="991"/>
                  </a:lnTo>
                  <a:lnTo>
                    <a:pt x="675" y="991"/>
                  </a:lnTo>
                  <a:lnTo>
                    <a:pt x="664" y="991"/>
                  </a:lnTo>
                  <a:lnTo>
                    <a:pt x="654" y="990"/>
                  </a:lnTo>
                  <a:lnTo>
                    <a:pt x="643" y="987"/>
                  </a:lnTo>
                  <a:lnTo>
                    <a:pt x="633" y="984"/>
                  </a:lnTo>
                  <a:lnTo>
                    <a:pt x="633" y="984"/>
                  </a:lnTo>
                  <a:lnTo>
                    <a:pt x="623" y="980"/>
                  </a:lnTo>
                  <a:lnTo>
                    <a:pt x="614" y="974"/>
                  </a:lnTo>
                  <a:lnTo>
                    <a:pt x="606" y="969"/>
                  </a:lnTo>
                  <a:lnTo>
                    <a:pt x="598" y="962"/>
                  </a:lnTo>
                  <a:lnTo>
                    <a:pt x="591" y="954"/>
                  </a:lnTo>
                  <a:lnTo>
                    <a:pt x="584" y="946"/>
                  </a:lnTo>
                  <a:lnTo>
                    <a:pt x="579" y="936"/>
                  </a:lnTo>
                  <a:lnTo>
                    <a:pt x="573" y="928"/>
                  </a:lnTo>
                  <a:lnTo>
                    <a:pt x="560" y="898"/>
                  </a:lnTo>
                  <a:lnTo>
                    <a:pt x="560" y="898"/>
                  </a:lnTo>
                  <a:lnTo>
                    <a:pt x="536" y="901"/>
                  </a:lnTo>
                  <a:lnTo>
                    <a:pt x="511" y="903"/>
                  </a:lnTo>
                  <a:lnTo>
                    <a:pt x="487" y="903"/>
                  </a:lnTo>
                  <a:lnTo>
                    <a:pt x="461" y="902"/>
                  </a:lnTo>
                  <a:lnTo>
                    <a:pt x="450" y="931"/>
                  </a:lnTo>
                  <a:lnTo>
                    <a:pt x="450" y="931"/>
                  </a:lnTo>
                  <a:lnTo>
                    <a:pt x="446" y="941"/>
                  </a:lnTo>
                  <a:lnTo>
                    <a:pt x="440" y="950"/>
                  </a:lnTo>
                  <a:lnTo>
                    <a:pt x="435" y="959"/>
                  </a:lnTo>
                  <a:lnTo>
                    <a:pt x="428" y="966"/>
                  </a:lnTo>
                  <a:lnTo>
                    <a:pt x="420" y="973"/>
                  </a:lnTo>
                  <a:lnTo>
                    <a:pt x="411" y="980"/>
                  </a:lnTo>
                  <a:lnTo>
                    <a:pt x="403" y="985"/>
                  </a:lnTo>
                  <a:lnTo>
                    <a:pt x="394" y="991"/>
                  </a:lnTo>
                  <a:lnTo>
                    <a:pt x="394" y="991"/>
                  </a:lnTo>
                  <a:lnTo>
                    <a:pt x="383" y="994"/>
                  </a:lnTo>
                  <a:lnTo>
                    <a:pt x="372" y="997"/>
                  </a:lnTo>
                  <a:lnTo>
                    <a:pt x="360" y="998"/>
                  </a:lnTo>
                  <a:lnTo>
                    <a:pt x="349" y="1000"/>
                  </a:lnTo>
                  <a:lnTo>
                    <a:pt x="349" y="1000"/>
                  </a:lnTo>
                  <a:close/>
                  <a:moveTo>
                    <a:pt x="193" y="672"/>
                  </a:moveTo>
                  <a:lnTo>
                    <a:pt x="193" y="672"/>
                  </a:lnTo>
                  <a:lnTo>
                    <a:pt x="202" y="673"/>
                  </a:lnTo>
                  <a:lnTo>
                    <a:pt x="211" y="676"/>
                  </a:lnTo>
                  <a:lnTo>
                    <a:pt x="218" y="681"/>
                  </a:lnTo>
                  <a:lnTo>
                    <a:pt x="225" y="687"/>
                  </a:lnTo>
                  <a:lnTo>
                    <a:pt x="225" y="687"/>
                  </a:lnTo>
                  <a:lnTo>
                    <a:pt x="235" y="701"/>
                  </a:lnTo>
                  <a:lnTo>
                    <a:pt x="246" y="714"/>
                  </a:lnTo>
                  <a:lnTo>
                    <a:pt x="258" y="726"/>
                  </a:lnTo>
                  <a:lnTo>
                    <a:pt x="271" y="738"/>
                  </a:lnTo>
                  <a:lnTo>
                    <a:pt x="284" y="749"/>
                  </a:lnTo>
                  <a:lnTo>
                    <a:pt x="297" y="759"/>
                  </a:lnTo>
                  <a:lnTo>
                    <a:pt x="312" y="769"/>
                  </a:lnTo>
                  <a:lnTo>
                    <a:pt x="327" y="778"/>
                  </a:lnTo>
                  <a:lnTo>
                    <a:pt x="327" y="778"/>
                  </a:lnTo>
                  <a:lnTo>
                    <a:pt x="333" y="783"/>
                  </a:lnTo>
                  <a:lnTo>
                    <a:pt x="337" y="788"/>
                  </a:lnTo>
                  <a:lnTo>
                    <a:pt x="342" y="794"/>
                  </a:lnTo>
                  <a:lnTo>
                    <a:pt x="344" y="799"/>
                  </a:lnTo>
                  <a:lnTo>
                    <a:pt x="346" y="806"/>
                  </a:lnTo>
                  <a:lnTo>
                    <a:pt x="346" y="812"/>
                  </a:lnTo>
                  <a:lnTo>
                    <a:pt x="346" y="819"/>
                  </a:lnTo>
                  <a:lnTo>
                    <a:pt x="344" y="827"/>
                  </a:lnTo>
                  <a:lnTo>
                    <a:pt x="323" y="882"/>
                  </a:lnTo>
                  <a:lnTo>
                    <a:pt x="323" y="882"/>
                  </a:lnTo>
                  <a:lnTo>
                    <a:pt x="322" y="888"/>
                  </a:lnTo>
                  <a:lnTo>
                    <a:pt x="320" y="893"/>
                  </a:lnTo>
                  <a:lnTo>
                    <a:pt x="322" y="899"/>
                  </a:lnTo>
                  <a:lnTo>
                    <a:pt x="324" y="904"/>
                  </a:lnTo>
                  <a:lnTo>
                    <a:pt x="324" y="904"/>
                  </a:lnTo>
                  <a:lnTo>
                    <a:pt x="326" y="909"/>
                  </a:lnTo>
                  <a:lnTo>
                    <a:pt x="329" y="913"/>
                  </a:lnTo>
                  <a:lnTo>
                    <a:pt x="334" y="917"/>
                  </a:lnTo>
                  <a:lnTo>
                    <a:pt x="339" y="919"/>
                  </a:lnTo>
                  <a:lnTo>
                    <a:pt x="339" y="919"/>
                  </a:lnTo>
                  <a:lnTo>
                    <a:pt x="346" y="921"/>
                  </a:lnTo>
                  <a:lnTo>
                    <a:pt x="352" y="921"/>
                  </a:lnTo>
                  <a:lnTo>
                    <a:pt x="357" y="920"/>
                  </a:lnTo>
                  <a:lnTo>
                    <a:pt x="362" y="919"/>
                  </a:lnTo>
                  <a:lnTo>
                    <a:pt x="362" y="919"/>
                  </a:lnTo>
                  <a:lnTo>
                    <a:pt x="367" y="915"/>
                  </a:lnTo>
                  <a:lnTo>
                    <a:pt x="372" y="912"/>
                  </a:lnTo>
                  <a:lnTo>
                    <a:pt x="375" y="908"/>
                  </a:lnTo>
                  <a:lnTo>
                    <a:pt x="377" y="902"/>
                  </a:lnTo>
                  <a:lnTo>
                    <a:pt x="399" y="845"/>
                  </a:lnTo>
                  <a:lnTo>
                    <a:pt x="399" y="845"/>
                  </a:lnTo>
                  <a:lnTo>
                    <a:pt x="403" y="839"/>
                  </a:lnTo>
                  <a:lnTo>
                    <a:pt x="406" y="833"/>
                  </a:lnTo>
                  <a:lnTo>
                    <a:pt x="410" y="829"/>
                  </a:lnTo>
                  <a:lnTo>
                    <a:pt x="416" y="825"/>
                  </a:lnTo>
                  <a:lnTo>
                    <a:pt x="423" y="822"/>
                  </a:lnTo>
                  <a:lnTo>
                    <a:pt x="428" y="820"/>
                  </a:lnTo>
                  <a:lnTo>
                    <a:pt x="436" y="820"/>
                  </a:lnTo>
                  <a:lnTo>
                    <a:pt x="442" y="820"/>
                  </a:lnTo>
                  <a:lnTo>
                    <a:pt x="442" y="820"/>
                  </a:lnTo>
                  <a:lnTo>
                    <a:pt x="459" y="822"/>
                  </a:lnTo>
                  <a:lnTo>
                    <a:pt x="476" y="825"/>
                  </a:lnTo>
                  <a:lnTo>
                    <a:pt x="492" y="825"/>
                  </a:lnTo>
                  <a:lnTo>
                    <a:pt x="509" y="825"/>
                  </a:lnTo>
                  <a:lnTo>
                    <a:pt x="525" y="824"/>
                  </a:lnTo>
                  <a:lnTo>
                    <a:pt x="541" y="821"/>
                  </a:lnTo>
                  <a:lnTo>
                    <a:pt x="558" y="819"/>
                  </a:lnTo>
                  <a:lnTo>
                    <a:pt x="574" y="816"/>
                  </a:lnTo>
                  <a:lnTo>
                    <a:pt x="574" y="816"/>
                  </a:lnTo>
                  <a:lnTo>
                    <a:pt x="581" y="815"/>
                  </a:lnTo>
                  <a:lnTo>
                    <a:pt x="588" y="815"/>
                  </a:lnTo>
                  <a:lnTo>
                    <a:pt x="594" y="816"/>
                  </a:lnTo>
                  <a:lnTo>
                    <a:pt x="601" y="818"/>
                  </a:lnTo>
                  <a:lnTo>
                    <a:pt x="607" y="821"/>
                  </a:lnTo>
                  <a:lnTo>
                    <a:pt x="612" y="826"/>
                  </a:lnTo>
                  <a:lnTo>
                    <a:pt x="617" y="831"/>
                  </a:lnTo>
                  <a:lnTo>
                    <a:pt x="620" y="838"/>
                  </a:lnTo>
                  <a:lnTo>
                    <a:pt x="645" y="895"/>
                  </a:lnTo>
                  <a:lnTo>
                    <a:pt x="645" y="895"/>
                  </a:lnTo>
                  <a:lnTo>
                    <a:pt x="648" y="900"/>
                  </a:lnTo>
                  <a:lnTo>
                    <a:pt x="652" y="904"/>
                  </a:lnTo>
                  <a:lnTo>
                    <a:pt x="657" y="908"/>
                  </a:lnTo>
                  <a:lnTo>
                    <a:pt x="662" y="911"/>
                  </a:lnTo>
                  <a:lnTo>
                    <a:pt x="662" y="911"/>
                  </a:lnTo>
                  <a:lnTo>
                    <a:pt x="668" y="912"/>
                  </a:lnTo>
                  <a:lnTo>
                    <a:pt x="673" y="913"/>
                  </a:lnTo>
                  <a:lnTo>
                    <a:pt x="679" y="912"/>
                  </a:lnTo>
                  <a:lnTo>
                    <a:pt x="684" y="910"/>
                  </a:lnTo>
                  <a:lnTo>
                    <a:pt x="684" y="910"/>
                  </a:lnTo>
                  <a:lnTo>
                    <a:pt x="689" y="908"/>
                  </a:lnTo>
                  <a:lnTo>
                    <a:pt x="693" y="903"/>
                  </a:lnTo>
                  <a:lnTo>
                    <a:pt x="696" y="899"/>
                  </a:lnTo>
                  <a:lnTo>
                    <a:pt x="699" y="894"/>
                  </a:lnTo>
                  <a:lnTo>
                    <a:pt x="699" y="894"/>
                  </a:lnTo>
                  <a:lnTo>
                    <a:pt x="701" y="889"/>
                  </a:lnTo>
                  <a:lnTo>
                    <a:pt x="701" y="883"/>
                  </a:lnTo>
                  <a:lnTo>
                    <a:pt x="700" y="878"/>
                  </a:lnTo>
                  <a:lnTo>
                    <a:pt x="699" y="872"/>
                  </a:lnTo>
                  <a:lnTo>
                    <a:pt x="672" y="814"/>
                  </a:lnTo>
                  <a:lnTo>
                    <a:pt x="672" y="814"/>
                  </a:lnTo>
                  <a:lnTo>
                    <a:pt x="670" y="807"/>
                  </a:lnTo>
                  <a:lnTo>
                    <a:pt x="669" y="800"/>
                  </a:lnTo>
                  <a:lnTo>
                    <a:pt x="669" y="794"/>
                  </a:lnTo>
                  <a:lnTo>
                    <a:pt x="671" y="787"/>
                  </a:lnTo>
                  <a:lnTo>
                    <a:pt x="673" y="781"/>
                  </a:lnTo>
                  <a:lnTo>
                    <a:pt x="676" y="775"/>
                  </a:lnTo>
                  <a:lnTo>
                    <a:pt x="681" y="770"/>
                  </a:lnTo>
                  <a:lnTo>
                    <a:pt x="686" y="766"/>
                  </a:lnTo>
                  <a:lnTo>
                    <a:pt x="686" y="766"/>
                  </a:lnTo>
                  <a:lnTo>
                    <a:pt x="700" y="756"/>
                  </a:lnTo>
                  <a:lnTo>
                    <a:pt x="713" y="745"/>
                  </a:lnTo>
                  <a:lnTo>
                    <a:pt x="725" y="735"/>
                  </a:lnTo>
                  <a:lnTo>
                    <a:pt x="737" y="723"/>
                  </a:lnTo>
                  <a:lnTo>
                    <a:pt x="749" y="711"/>
                  </a:lnTo>
                  <a:lnTo>
                    <a:pt x="759" y="698"/>
                  </a:lnTo>
                  <a:lnTo>
                    <a:pt x="769" y="685"/>
                  </a:lnTo>
                  <a:lnTo>
                    <a:pt x="779" y="671"/>
                  </a:lnTo>
                  <a:lnTo>
                    <a:pt x="779" y="671"/>
                  </a:lnTo>
                  <a:lnTo>
                    <a:pt x="783" y="665"/>
                  </a:lnTo>
                  <a:lnTo>
                    <a:pt x="787" y="661"/>
                  </a:lnTo>
                  <a:lnTo>
                    <a:pt x="793" y="657"/>
                  </a:lnTo>
                  <a:lnTo>
                    <a:pt x="800" y="654"/>
                  </a:lnTo>
                  <a:lnTo>
                    <a:pt x="805" y="653"/>
                  </a:lnTo>
                  <a:lnTo>
                    <a:pt x="812" y="653"/>
                  </a:lnTo>
                  <a:lnTo>
                    <a:pt x="818" y="653"/>
                  </a:lnTo>
                  <a:lnTo>
                    <a:pt x="825" y="655"/>
                  </a:lnTo>
                  <a:lnTo>
                    <a:pt x="883" y="677"/>
                  </a:lnTo>
                  <a:lnTo>
                    <a:pt x="883" y="677"/>
                  </a:lnTo>
                  <a:lnTo>
                    <a:pt x="888" y="679"/>
                  </a:lnTo>
                  <a:lnTo>
                    <a:pt x="894" y="680"/>
                  </a:lnTo>
                  <a:lnTo>
                    <a:pt x="899" y="679"/>
                  </a:lnTo>
                  <a:lnTo>
                    <a:pt x="905" y="676"/>
                  </a:lnTo>
                  <a:lnTo>
                    <a:pt x="905" y="676"/>
                  </a:lnTo>
                  <a:lnTo>
                    <a:pt x="910" y="674"/>
                  </a:lnTo>
                  <a:lnTo>
                    <a:pt x="915" y="670"/>
                  </a:lnTo>
                  <a:lnTo>
                    <a:pt x="918" y="665"/>
                  </a:lnTo>
                  <a:lnTo>
                    <a:pt x="922" y="660"/>
                  </a:lnTo>
                  <a:lnTo>
                    <a:pt x="922" y="660"/>
                  </a:lnTo>
                  <a:lnTo>
                    <a:pt x="923" y="654"/>
                  </a:lnTo>
                  <a:lnTo>
                    <a:pt x="923" y="649"/>
                  </a:lnTo>
                  <a:lnTo>
                    <a:pt x="922" y="644"/>
                  </a:lnTo>
                  <a:lnTo>
                    <a:pt x="920" y="639"/>
                  </a:lnTo>
                  <a:lnTo>
                    <a:pt x="917" y="633"/>
                  </a:lnTo>
                  <a:lnTo>
                    <a:pt x="914" y="630"/>
                  </a:lnTo>
                  <a:lnTo>
                    <a:pt x="909" y="625"/>
                  </a:lnTo>
                  <a:lnTo>
                    <a:pt x="904" y="623"/>
                  </a:lnTo>
                  <a:lnTo>
                    <a:pt x="848" y="602"/>
                  </a:lnTo>
                  <a:lnTo>
                    <a:pt x="848" y="602"/>
                  </a:lnTo>
                  <a:lnTo>
                    <a:pt x="842" y="599"/>
                  </a:lnTo>
                  <a:lnTo>
                    <a:pt x="836" y="596"/>
                  </a:lnTo>
                  <a:lnTo>
                    <a:pt x="832" y="590"/>
                  </a:lnTo>
                  <a:lnTo>
                    <a:pt x="828" y="584"/>
                  </a:lnTo>
                  <a:lnTo>
                    <a:pt x="825" y="578"/>
                  </a:lnTo>
                  <a:lnTo>
                    <a:pt x="824" y="571"/>
                  </a:lnTo>
                  <a:lnTo>
                    <a:pt x="823" y="565"/>
                  </a:lnTo>
                  <a:lnTo>
                    <a:pt x="824" y="558"/>
                  </a:lnTo>
                  <a:lnTo>
                    <a:pt x="824" y="558"/>
                  </a:lnTo>
                  <a:lnTo>
                    <a:pt x="827" y="540"/>
                  </a:lnTo>
                  <a:lnTo>
                    <a:pt x="830" y="522"/>
                  </a:lnTo>
                  <a:lnTo>
                    <a:pt x="831" y="506"/>
                  </a:lnTo>
                  <a:lnTo>
                    <a:pt x="832" y="488"/>
                  </a:lnTo>
                  <a:lnTo>
                    <a:pt x="831" y="472"/>
                  </a:lnTo>
                  <a:lnTo>
                    <a:pt x="830" y="455"/>
                  </a:lnTo>
                  <a:lnTo>
                    <a:pt x="827" y="437"/>
                  </a:lnTo>
                  <a:lnTo>
                    <a:pt x="824" y="421"/>
                  </a:lnTo>
                  <a:lnTo>
                    <a:pt x="824" y="421"/>
                  </a:lnTo>
                  <a:lnTo>
                    <a:pt x="824" y="414"/>
                  </a:lnTo>
                  <a:lnTo>
                    <a:pt x="824" y="407"/>
                  </a:lnTo>
                  <a:lnTo>
                    <a:pt x="825" y="401"/>
                  </a:lnTo>
                  <a:lnTo>
                    <a:pt x="828" y="395"/>
                  </a:lnTo>
                  <a:lnTo>
                    <a:pt x="832" y="390"/>
                  </a:lnTo>
                  <a:lnTo>
                    <a:pt x="836" y="384"/>
                  </a:lnTo>
                  <a:lnTo>
                    <a:pt x="841" y="381"/>
                  </a:lnTo>
                  <a:lnTo>
                    <a:pt x="847" y="377"/>
                  </a:lnTo>
                  <a:lnTo>
                    <a:pt x="896" y="355"/>
                  </a:lnTo>
                  <a:lnTo>
                    <a:pt x="896" y="355"/>
                  </a:lnTo>
                  <a:lnTo>
                    <a:pt x="902" y="352"/>
                  </a:lnTo>
                  <a:lnTo>
                    <a:pt x="905" y="349"/>
                  </a:lnTo>
                  <a:lnTo>
                    <a:pt x="909" y="344"/>
                  </a:lnTo>
                  <a:lnTo>
                    <a:pt x="912" y="340"/>
                  </a:lnTo>
                  <a:lnTo>
                    <a:pt x="912" y="340"/>
                  </a:lnTo>
                  <a:lnTo>
                    <a:pt x="913" y="334"/>
                  </a:lnTo>
                  <a:lnTo>
                    <a:pt x="914" y="328"/>
                  </a:lnTo>
                  <a:lnTo>
                    <a:pt x="913" y="322"/>
                  </a:lnTo>
                  <a:lnTo>
                    <a:pt x="910" y="318"/>
                  </a:lnTo>
                  <a:lnTo>
                    <a:pt x="910" y="318"/>
                  </a:lnTo>
                  <a:lnTo>
                    <a:pt x="908" y="312"/>
                  </a:lnTo>
                  <a:lnTo>
                    <a:pt x="905" y="308"/>
                  </a:lnTo>
                  <a:lnTo>
                    <a:pt x="900" y="304"/>
                  </a:lnTo>
                  <a:lnTo>
                    <a:pt x="895" y="302"/>
                  </a:lnTo>
                  <a:lnTo>
                    <a:pt x="895" y="302"/>
                  </a:lnTo>
                  <a:lnTo>
                    <a:pt x="889" y="300"/>
                  </a:lnTo>
                  <a:lnTo>
                    <a:pt x="884" y="300"/>
                  </a:lnTo>
                  <a:lnTo>
                    <a:pt x="878" y="300"/>
                  </a:lnTo>
                  <a:lnTo>
                    <a:pt x="874" y="302"/>
                  </a:lnTo>
                  <a:lnTo>
                    <a:pt x="826" y="323"/>
                  </a:lnTo>
                  <a:lnTo>
                    <a:pt x="826" y="323"/>
                  </a:lnTo>
                  <a:lnTo>
                    <a:pt x="820" y="325"/>
                  </a:lnTo>
                  <a:lnTo>
                    <a:pt x="813" y="327"/>
                  </a:lnTo>
                  <a:lnTo>
                    <a:pt x="806" y="327"/>
                  </a:lnTo>
                  <a:lnTo>
                    <a:pt x="800" y="324"/>
                  </a:lnTo>
                  <a:lnTo>
                    <a:pt x="793" y="322"/>
                  </a:lnTo>
                  <a:lnTo>
                    <a:pt x="787" y="319"/>
                  </a:lnTo>
                  <a:lnTo>
                    <a:pt x="782" y="314"/>
                  </a:lnTo>
                  <a:lnTo>
                    <a:pt x="777" y="309"/>
                  </a:lnTo>
                  <a:lnTo>
                    <a:pt x="777" y="309"/>
                  </a:lnTo>
                  <a:lnTo>
                    <a:pt x="767" y="293"/>
                  </a:lnTo>
                  <a:lnTo>
                    <a:pt x="756" y="279"/>
                  </a:lnTo>
                  <a:lnTo>
                    <a:pt x="744" y="265"/>
                  </a:lnTo>
                  <a:lnTo>
                    <a:pt x="732" y="252"/>
                  </a:lnTo>
                  <a:lnTo>
                    <a:pt x="720" y="240"/>
                  </a:lnTo>
                  <a:lnTo>
                    <a:pt x="706" y="228"/>
                  </a:lnTo>
                  <a:lnTo>
                    <a:pt x="692" y="217"/>
                  </a:lnTo>
                  <a:lnTo>
                    <a:pt x="678" y="208"/>
                  </a:lnTo>
                  <a:lnTo>
                    <a:pt x="678" y="208"/>
                  </a:lnTo>
                  <a:lnTo>
                    <a:pt x="672" y="204"/>
                  </a:lnTo>
                  <a:lnTo>
                    <a:pt x="668" y="198"/>
                  </a:lnTo>
                  <a:lnTo>
                    <a:pt x="664" y="193"/>
                  </a:lnTo>
                  <a:lnTo>
                    <a:pt x="662" y="187"/>
                  </a:lnTo>
                  <a:lnTo>
                    <a:pt x="660" y="180"/>
                  </a:lnTo>
                  <a:lnTo>
                    <a:pt x="660" y="174"/>
                  </a:lnTo>
                  <a:lnTo>
                    <a:pt x="660" y="167"/>
                  </a:lnTo>
                  <a:lnTo>
                    <a:pt x="662" y="160"/>
                  </a:lnTo>
                  <a:lnTo>
                    <a:pt x="679" y="117"/>
                  </a:lnTo>
                  <a:lnTo>
                    <a:pt x="679" y="117"/>
                  </a:lnTo>
                  <a:lnTo>
                    <a:pt x="680" y="112"/>
                  </a:lnTo>
                  <a:lnTo>
                    <a:pt x="681" y="106"/>
                  </a:lnTo>
                  <a:lnTo>
                    <a:pt x="680" y="101"/>
                  </a:lnTo>
                  <a:lnTo>
                    <a:pt x="678" y="96"/>
                  </a:lnTo>
                  <a:lnTo>
                    <a:pt x="675" y="91"/>
                  </a:lnTo>
                  <a:lnTo>
                    <a:pt x="672" y="87"/>
                  </a:lnTo>
                  <a:lnTo>
                    <a:pt x="668" y="83"/>
                  </a:lnTo>
                  <a:lnTo>
                    <a:pt x="662" y="81"/>
                  </a:lnTo>
                  <a:lnTo>
                    <a:pt x="662" y="81"/>
                  </a:lnTo>
                  <a:lnTo>
                    <a:pt x="657" y="80"/>
                  </a:lnTo>
                  <a:lnTo>
                    <a:pt x="651" y="79"/>
                  </a:lnTo>
                  <a:lnTo>
                    <a:pt x="645" y="80"/>
                  </a:lnTo>
                  <a:lnTo>
                    <a:pt x="640" y="81"/>
                  </a:lnTo>
                  <a:lnTo>
                    <a:pt x="640" y="81"/>
                  </a:lnTo>
                  <a:lnTo>
                    <a:pt x="635" y="84"/>
                  </a:lnTo>
                  <a:lnTo>
                    <a:pt x="631" y="87"/>
                  </a:lnTo>
                  <a:lnTo>
                    <a:pt x="628" y="92"/>
                  </a:lnTo>
                  <a:lnTo>
                    <a:pt x="624" y="97"/>
                  </a:lnTo>
                  <a:lnTo>
                    <a:pt x="609" y="138"/>
                  </a:lnTo>
                  <a:lnTo>
                    <a:pt x="609" y="138"/>
                  </a:lnTo>
                  <a:lnTo>
                    <a:pt x="606" y="144"/>
                  </a:lnTo>
                  <a:lnTo>
                    <a:pt x="601" y="149"/>
                  </a:lnTo>
                  <a:lnTo>
                    <a:pt x="597" y="155"/>
                  </a:lnTo>
                  <a:lnTo>
                    <a:pt x="591" y="158"/>
                  </a:lnTo>
                  <a:lnTo>
                    <a:pt x="584" y="162"/>
                  </a:lnTo>
                  <a:lnTo>
                    <a:pt x="578" y="163"/>
                  </a:lnTo>
                  <a:lnTo>
                    <a:pt x="571" y="163"/>
                  </a:lnTo>
                  <a:lnTo>
                    <a:pt x="564" y="163"/>
                  </a:lnTo>
                  <a:lnTo>
                    <a:pt x="564" y="163"/>
                  </a:lnTo>
                  <a:lnTo>
                    <a:pt x="546" y="159"/>
                  </a:lnTo>
                  <a:lnTo>
                    <a:pt x="527" y="156"/>
                  </a:lnTo>
                  <a:lnTo>
                    <a:pt x="509" y="155"/>
                  </a:lnTo>
                  <a:lnTo>
                    <a:pt x="490" y="155"/>
                  </a:lnTo>
                  <a:lnTo>
                    <a:pt x="471" y="156"/>
                  </a:lnTo>
                  <a:lnTo>
                    <a:pt x="454" y="157"/>
                  </a:lnTo>
                  <a:lnTo>
                    <a:pt x="435" y="160"/>
                  </a:lnTo>
                  <a:lnTo>
                    <a:pt x="417" y="164"/>
                  </a:lnTo>
                  <a:lnTo>
                    <a:pt x="417" y="164"/>
                  </a:lnTo>
                  <a:lnTo>
                    <a:pt x="410" y="165"/>
                  </a:lnTo>
                  <a:lnTo>
                    <a:pt x="404" y="165"/>
                  </a:lnTo>
                  <a:lnTo>
                    <a:pt x="397" y="164"/>
                  </a:lnTo>
                  <a:lnTo>
                    <a:pt x="390" y="160"/>
                  </a:lnTo>
                  <a:lnTo>
                    <a:pt x="385" y="157"/>
                  </a:lnTo>
                  <a:lnTo>
                    <a:pt x="379" y="153"/>
                  </a:lnTo>
                  <a:lnTo>
                    <a:pt x="376" y="148"/>
                  </a:lnTo>
                  <a:lnTo>
                    <a:pt x="373" y="142"/>
                  </a:lnTo>
                  <a:lnTo>
                    <a:pt x="356" y="104"/>
                  </a:lnTo>
                  <a:lnTo>
                    <a:pt x="356" y="104"/>
                  </a:lnTo>
                  <a:lnTo>
                    <a:pt x="353" y="100"/>
                  </a:lnTo>
                  <a:lnTo>
                    <a:pt x="349" y="95"/>
                  </a:lnTo>
                  <a:lnTo>
                    <a:pt x="345" y="92"/>
                  </a:lnTo>
                  <a:lnTo>
                    <a:pt x="339" y="90"/>
                  </a:lnTo>
                  <a:lnTo>
                    <a:pt x="339" y="90"/>
                  </a:lnTo>
                  <a:lnTo>
                    <a:pt x="334" y="87"/>
                  </a:lnTo>
                  <a:lnTo>
                    <a:pt x="328" y="87"/>
                  </a:lnTo>
                  <a:lnTo>
                    <a:pt x="323" y="87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3" y="93"/>
                  </a:lnTo>
                  <a:lnTo>
                    <a:pt x="308" y="96"/>
                  </a:lnTo>
                  <a:lnTo>
                    <a:pt x="305" y="101"/>
                  </a:lnTo>
                  <a:lnTo>
                    <a:pt x="303" y="106"/>
                  </a:lnTo>
                  <a:lnTo>
                    <a:pt x="303" y="106"/>
                  </a:lnTo>
                  <a:lnTo>
                    <a:pt x="301" y="112"/>
                  </a:lnTo>
                  <a:lnTo>
                    <a:pt x="301" y="117"/>
                  </a:lnTo>
                  <a:lnTo>
                    <a:pt x="301" y="123"/>
                  </a:lnTo>
                  <a:lnTo>
                    <a:pt x="303" y="128"/>
                  </a:lnTo>
                  <a:lnTo>
                    <a:pt x="319" y="165"/>
                  </a:lnTo>
                  <a:lnTo>
                    <a:pt x="319" y="165"/>
                  </a:lnTo>
                  <a:lnTo>
                    <a:pt x="322" y="172"/>
                  </a:lnTo>
                  <a:lnTo>
                    <a:pt x="323" y="178"/>
                  </a:lnTo>
                  <a:lnTo>
                    <a:pt x="323" y="185"/>
                  </a:lnTo>
                  <a:lnTo>
                    <a:pt x="322" y="191"/>
                  </a:lnTo>
                  <a:lnTo>
                    <a:pt x="319" y="198"/>
                  </a:lnTo>
                  <a:lnTo>
                    <a:pt x="315" y="204"/>
                  </a:lnTo>
                  <a:lnTo>
                    <a:pt x="312" y="209"/>
                  </a:lnTo>
                  <a:lnTo>
                    <a:pt x="306" y="214"/>
                  </a:lnTo>
                  <a:lnTo>
                    <a:pt x="306" y="214"/>
                  </a:lnTo>
                  <a:lnTo>
                    <a:pt x="291" y="225"/>
                  </a:lnTo>
                  <a:lnTo>
                    <a:pt x="276" y="236"/>
                  </a:lnTo>
                  <a:lnTo>
                    <a:pt x="263" y="248"/>
                  </a:lnTo>
                  <a:lnTo>
                    <a:pt x="251" y="261"/>
                  </a:lnTo>
                  <a:lnTo>
                    <a:pt x="238" y="276"/>
                  </a:lnTo>
                  <a:lnTo>
                    <a:pt x="227" y="290"/>
                  </a:lnTo>
                  <a:lnTo>
                    <a:pt x="216" y="306"/>
                  </a:lnTo>
                  <a:lnTo>
                    <a:pt x="206" y="321"/>
                  </a:lnTo>
                  <a:lnTo>
                    <a:pt x="206" y="321"/>
                  </a:lnTo>
                  <a:lnTo>
                    <a:pt x="202" y="327"/>
                  </a:lnTo>
                  <a:lnTo>
                    <a:pt x="197" y="332"/>
                  </a:lnTo>
                  <a:lnTo>
                    <a:pt x="192" y="335"/>
                  </a:lnTo>
                  <a:lnTo>
                    <a:pt x="185" y="339"/>
                  </a:lnTo>
                  <a:lnTo>
                    <a:pt x="179" y="340"/>
                  </a:lnTo>
                  <a:lnTo>
                    <a:pt x="172" y="341"/>
                  </a:lnTo>
                  <a:lnTo>
                    <a:pt x="165" y="340"/>
                  </a:lnTo>
                  <a:lnTo>
                    <a:pt x="159" y="338"/>
                  </a:lnTo>
                  <a:lnTo>
                    <a:pt x="118" y="322"/>
                  </a:lnTo>
                  <a:lnTo>
                    <a:pt x="118" y="322"/>
                  </a:lnTo>
                  <a:lnTo>
                    <a:pt x="112" y="321"/>
                  </a:lnTo>
                  <a:lnTo>
                    <a:pt x="106" y="320"/>
                  </a:lnTo>
                  <a:lnTo>
                    <a:pt x="101" y="321"/>
                  </a:lnTo>
                  <a:lnTo>
                    <a:pt x="95" y="323"/>
                  </a:lnTo>
                  <a:lnTo>
                    <a:pt x="95" y="323"/>
                  </a:lnTo>
                  <a:lnTo>
                    <a:pt x="91" y="325"/>
                  </a:lnTo>
                  <a:lnTo>
                    <a:pt x="87" y="330"/>
                  </a:lnTo>
                  <a:lnTo>
                    <a:pt x="83" y="334"/>
                  </a:lnTo>
                  <a:lnTo>
                    <a:pt x="81" y="339"/>
                  </a:lnTo>
                  <a:lnTo>
                    <a:pt x="81" y="339"/>
                  </a:lnTo>
                  <a:lnTo>
                    <a:pt x="79" y="344"/>
                  </a:lnTo>
                  <a:lnTo>
                    <a:pt x="79" y="350"/>
                  </a:lnTo>
                  <a:lnTo>
                    <a:pt x="80" y="355"/>
                  </a:lnTo>
                  <a:lnTo>
                    <a:pt x="81" y="361"/>
                  </a:lnTo>
                  <a:lnTo>
                    <a:pt x="81" y="361"/>
                  </a:lnTo>
                  <a:lnTo>
                    <a:pt x="84" y="366"/>
                  </a:lnTo>
                  <a:lnTo>
                    <a:pt x="88" y="371"/>
                  </a:lnTo>
                  <a:lnTo>
                    <a:pt x="92" y="374"/>
                  </a:lnTo>
                  <a:lnTo>
                    <a:pt x="98" y="376"/>
                  </a:lnTo>
                  <a:lnTo>
                    <a:pt x="140" y="393"/>
                  </a:lnTo>
                  <a:lnTo>
                    <a:pt x="140" y="393"/>
                  </a:lnTo>
                  <a:lnTo>
                    <a:pt x="146" y="396"/>
                  </a:lnTo>
                  <a:lnTo>
                    <a:pt x="152" y="400"/>
                  </a:lnTo>
                  <a:lnTo>
                    <a:pt x="156" y="404"/>
                  </a:lnTo>
                  <a:lnTo>
                    <a:pt x="160" y="410"/>
                  </a:lnTo>
                  <a:lnTo>
                    <a:pt x="163" y="416"/>
                  </a:lnTo>
                  <a:lnTo>
                    <a:pt x="164" y="423"/>
                  </a:lnTo>
                  <a:lnTo>
                    <a:pt x="165" y="429"/>
                  </a:lnTo>
                  <a:lnTo>
                    <a:pt x="164" y="436"/>
                  </a:lnTo>
                  <a:lnTo>
                    <a:pt x="164" y="436"/>
                  </a:lnTo>
                  <a:lnTo>
                    <a:pt x="162" y="453"/>
                  </a:lnTo>
                  <a:lnTo>
                    <a:pt x="161" y="470"/>
                  </a:lnTo>
                  <a:lnTo>
                    <a:pt x="161" y="488"/>
                  </a:lnTo>
                  <a:lnTo>
                    <a:pt x="161" y="506"/>
                  </a:lnTo>
                  <a:lnTo>
                    <a:pt x="162" y="524"/>
                  </a:lnTo>
                  <a:lnTo>
                    <a:pt x="165" y="541"/>
                  </a:lnTo>
                  <a:lnTo>
                    <a:pt x="169" y="559"/>
                  </a:lnTo>
                  <a:lnTo>
                    <a:pt x="173" y="577"/>
                  </a:lnTo>
                  <a:lnTo>
                    <a:pt x="173" y="577"/>
                  </a:lnTo>
                  <a:lnTo>
                    <a:pt x="174" y="584"/>
                  </a:lnTo>
                  <a:lnTo>
                    <a:pt x="174" y="591"/>
                  </a:lnTo>
                  <a:lnTo>
                    <a:pt x="173" y="598"/>
                  </a:lnTo>
                  <a:lnTo>
                    <a:pt x="171" y="604"/>
                  </a:lnTo>
                  <a:lnTo>
                    <a:pt x="167" y="610"/>
                  </a:lnTo>
                  <a:lnTo>
                    <a:pt x="163" y="615"/>
                  </a:lnTo>
                  <a:lnTo>
                    <a:pt x="157" y="620"/>
                  </a:lnTo>
                  <a:lnTo>
                    <a:pt x="151" y="623"/>
                  </a:lnTo>
                  <a:lnTo>
                    <a:pt x="104" y="644"/>
                  </a:lnTo>
                  <a:lnTo>
                    <a:pt x="104" y="644"/>
                  </a:lnTo>
                  <a:lnTo>
                    <a:pt x="99" y="648"/>
                  </a:lnTo>
                  <a:lnTo>
                    <a:pt x="95" y="651"/>
                  </a:lnTo>
                  <a:lnTo>
                    <a:pt x="92" y="655"/>
                  </a:lnTo>
                  <a:lnTo>
                    <a:pt x="89" y="660"/>
                  </a:lnTo>
                  <a:lnTo>
                    <a:pt x="89" y="660"/>
                  </a:lnTo>
                  <a:lnTo>
                    <a:pt x="88" y="665"/>
                  </a:lnTo>
                  <a:lnTo>
                    <a:pt x="88" y="672"/>
                  </a:lnTo>
                  <a:lnTo>
                    <a:pt x="88" y="677"/>
                  </a:lnTo>
                  <a:lnTo>
                    <a:pt x="90" y="683"/>
                  </a:lnTo>
                  <a:lnTo>
                    <a:pt x="90" y="683"/>
                  </a:lnTo>
                  <a:lnTo>
                    <a:pt x="92" y="687"/>
                  </a:lnTo>
                  <a:lnTo>
                    <a:pt x="96" y="692"/>
                  </a:lnTo>
                  <a:lnTo>
                    <a:pt x="101" y="695"/>
                  </a:lnTo>
                  <a:lnTo>
                    <a:pt x="105" y="697"/>
                  </a:lnTo>
                  <a:lnTo>
                    <a:pt x="105" y="697"/>
                  </a:lnTo>
                  <a:lnTo>
                    <a:pt x="111" y="700"/>
                  </a:lnTo>
                  <a:lnTo>
                    <a:pt x="116" y="700"/>
                  </a:lnTo>
                  <a:lnTo>
                    <a:pt x="122" y="698"/>
                  </a:lnTo>
                  <a:lnTo>
                    <a:pt x="128" y="697"/>
                  </a:lnTo>
                  <a:lnTo>
                    <a:pt x="177" y="675"/>
                  </a:lnTo>
                  <a:lnTo>
                    <a:pt x="177" y="675"/>
                  </a:lnTo>
                  <a:lnTo>
                    <a:pt x="185" y="673"/>
                  </a:lnTo>
                  <a:lnTo>
                    <a:pt x="193" y="672"/>
                  </a:lnTo>
                  <a:lnTo>
                    <a:pt x="193" y="672"/>
                  </a:lnTo>
                  <a:close/>
                  <a:moveTo>
                    <a:pt x="497" y="654"/>
                  </a:moveTo>
                  <a:lnTo>
                    <a:pt x="497" y="654"/>
                  </a:lnTo>
                  <a:lnTo>
                    <a:pt x="485" y="654"/>
                  </a:lnTo>
                  <a:lnTo>
                    <a:pt x="472" y="653"/>
                  </a:lnTo>
                  <a:lnTo>
                    <a:pt x="461" y="651"/>
                  </a:lnTo>
                  <a:lnTo>
                    <a:pt x="450" y="648"/>
                  </a:lnTo>
                  <a:lnTo>
                    <a:pt x="439" y="644"/>
                  </a:lnTo>
                  <a:lnTo>
                    <a:pt x="428" y="640"/>
                  </a:lnTo>
                  <a:lnTo>
                    <a:pt x="417" y="634"/>
                  </a:lnTo>
                  <a:lnTo>
                    <a:pt x="407" y="629"/>
                  </a:lnTo>
                  <a:lnTo>
                    <a:pt x="398" y="622"/>
                  </a:lnTo>
                  <a:lnTo>
                    <a:pt x="388" y="614"/>
                  </a:lnTo>
                  <a:lnTo>
                    <a:pt x="379" y="607"/>
                  </a:lnTo>
                  <a:lnTo>
                    <a:pt x="372" y="598"/>
                  </a:lnTo>
                  <a:lnTo>
                    <a:pt x="364" y="589"/>
                  </a:lnTo>
                  <a:lnTo>
                    <a:pt x="357" y="579"/>
                  </a:lnTo>
                  <a:lnTo>
                    <a:pt x="350" y="568"/>
                  </a:lnTo>
                  <a:lnTo>
                    <a:pt x="345" y="557"/>
                  </a:lnTo>
                  <a:lnTo>
                    <a:pt x="345" y="557"/>
                  </a:lnTo>
                  <a:lnTo>
                    <a:pt x="339" y="541"/>
                  </a:lnTo>
                  <a:lnTo>
                    <a:pt x="335" y="525"/>
                  </a:lnTo>
                  <a:lnTo>
                    <a:pt x="332" y="509"/>
                  </a:lnTo>
                  <a:lnTo>
                    <a:pt x="330" y="493"/>
                  </a:lnTo>
                  <a:lnTo>
                    <a:pt x="332" y="477"/>
                  </a:lnTo>
                  <a:lnTo>
                    <a:pt x="334" y="462"/>
                  </a:lnTo>
                  <a:lnTo>
                    <a:pt x="337" y="446"/>
                  </a:lnTo>
                  <a:lnTo>
                    <a:pt x="342" y="431"/>
                  </a:lnTo>
                  <a:lnTo>
                    <a:pt x="348" y="416"/>
                  </a:lnTo>
                  <a:lnTo>
                    <a:pt x="356" y="402"/>
                  </a:lnTo>
                  <a:lnTo>
                    <a:pt x="365" y="390"/>
                  </a:lnTo>
                  <a:lnTo>
                    <a:pt x="376" y="377"/>
                  </a:lnTo>
                  <a:lnTo>
                    <a:pt x="387" y="365"/>
                  </a:lnTo>
                  <a:lnTo>
                    <a:pt x="400" y="355"/>
                  </a:lnTo>
                  <a:lnTo>
                    <a:pt x="414" y="346"/>
                  </a:lnTo>
                  <a:lnTo>
                    <a:pt x="429" y="339"/>
                  </a:lnTo>
                  <a:lnTo>
                    <a:pt x="429" y="339"/>
                  </a:lnTo>
                  <a:lnTo>
                    <a:pt x="445" y="333"/>
                  </a:lnTo>
                  <a:lnTo>
                    <a:pt x="461" y="329"/>
                  </a:lnTo>
                  <a:lnTo>
                    <a:pt x="477" y="325"/>
                  </a:lnTo>
                  <a:lnTo>
                    <a:pt x="493" y="324"/>
                  </a:lnTo>
                  <a:lnTo>
                    <a:pt x="509" y="325"/>
                  </a:lnTo>
                  <a:lnTo>
                    <a:pt x="525" y="328"/>
                  </a:lnTo>
                  <a:lnTo>
                    <a:pt x="540" y="331"/>
                  </a:lnTo>
                  <a:lnTo>
                    <a:pt x="556" y="335"/>
                  </a:lnTo>
                  <a:lnTo>
                    <a:pt x="570" y="342"/>
                  </a:lnTo>
                  <a:lnTo>
                    <a:pt x="584" y="350"/>
                  </a:lnTo>
                  <a:lnTo>
                    <a:pt x="597" y="359"/>
                  </a:lnTo>
                  <a:lnTo>
                    <a:pt x="609" y="369"/>
                  </a:lnTo>
                  <a:lnTo>
                    <a:pt x="621" y="381"/>
                  </a:lnTo>
                  <a:lnTo>
                    <a:pt x="631" y="393"/>
                  </a:lnTo>
                  <a:lnTo>
                    <a:pt x="640" y="407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53" y="438"/>
                  </a:lnTo>
                  <a:lnTo>
                    <a:pt x="658" y="454"/>
                  </a:lnTo>
                  <a:lnTo>
                    <a:pt x="661" y="470"/>
                  </a:lnTo>
                  <a:lnTo>
                    <a:pt x="662" y="486"/>
                  </a:lnTo>
                  <a:lnTo>
                    <a:pt x="661" y="503"/>
                  </a:lnTo>
                  <a:lnTo>
                    <a:pt x="659" y="518"/>
                  </a:lnTo>
                  <a:lnTo>
                    <a:pt x="655" y="534"/>
                  </a:lnTo>
                  <a:lnTo>
                    <a:pt x="651" y="549"/>
                  </a:lnTo>
                  <a:lnTo>
                    <a:pt x="644" y="563"/>
                  </a:lnTo>
                  <a:lnTo>
                    <a:pt x="637" y="577"/>
                  </a:lnTo>
                  <a:lnTo>
                    <a:pt x="628" y="590"/>
                  </a:lnTo>
                  <a:lnTo>
                    <a:pt x="617" y="602"/>
                  </a:lnTo>
                  <a:lnTo>
                    <a:pt x="606" y="613"/>
                  </a:lnTo>
                  <a:lnTo>
                    <a:pt x="592" y="623"/>
                  </a:lnTo>
                  <a:lnTo>
                    <a:pt x="579" y="632"/>
                  </a:lnTo>
                  <a:lnTo>
                    <a:pt x="563" y="640"/>
                  </a:lnTo>
                  <a:lnTo>
                    <a:pt x="563" y="640"/>
                  </a:lnTo>
                  <a:lnTo>
                    <a:pt x="547" y="646"/>
                  </a:lnTo>
                  <a:lnTo>
                    <a:pt x="530" y="651"/>
                  </a:lnTo>
                  <a:lnTo>
                    <a:pt x="513" y="654"/>
                  </a:lnTo>
                  <a:lnTo>
                    <a:pt x="497" y="654"/>
                  </a:lnTo>
                  <a:lnTo>
                    <a:pt x="497" y="654"/>
                  </a:lnTo>
                  <a:close/>
                  <a:moveTo>
                    <a:pt x="496" y="403"/>
                  </a:moveTo>
                  <a:lnTo>
                    <a:pt x="496" y="403"/>
                  </a:lnTo>
                  <a:lnTo>
                    <a:pt x="487" y="404"/>
                  </a:lnTo>
                  <a:lnTo>
                    <a:pt x="478" y="405"/>
                  </a:lnTo>
                  <a:lnTo>
                    <a:pt x="470" y="407"/>
                  </a:lnTo>
                  <a:lnTo>
                    <a:pt x="461" y="411"/>
                  </a:lnTo>
                  <a:lnTo>
                    <a:pt x="461" y="411"/>
                  </a:lnTo>
                  <a:lnTo>
                    <a:pt x="454" y="415"/>
                  </a:lnTo>
                  <a:lnTo>
                    <a:pt x="446" y="420"/>
                  </a:lnTo>
                  <a:lnTo>
                    <a:pt x="439" y="425"/>
                  </a:lnTo>
                  <a:lnTo>
                    <a:pt x="433" y="431"/>
                  </a:lnTo>
                  <a:lnTo>
                    <a:pt x="428" y="437"/>
                  </a:lnTo>
                  <a:lnTo>
                    <a:pt x="423" y="444"/>
                  </a:lnTo>
                  <a:lnTo>
                    <a:pt x="419" y="452"/>
                  </a:lnTo>
                  <a:lnTo>
                    <a:pt x="416" y="458"/>
                  </a:lnTo>
                  <a:lnTo>
                    <a:pt x="413" y="467"/>
                  </a:lnTo>
                  <a:lnTo>
                    <a:pt x="411" y="475"/>
                  </a:lnTo>
                  <a:lnTo>
                    <a:pt x="410" y="483"/>
                  </a:lnTo>
                  <a:lnTo>
                    <a:pt x="409" y="491"/>
                  </a:lnTo>
                  <a:lnTo>
                    <a:pt x="410" y="500"/>
                  </a:lnTo>
                  <a:lnTo>
                    <a:pt x="411" y="508"/>
                  </a:lnTo>
                  <a:lnTo>
                    <a:pt x="414" y="517"/>
                  </a:lnTo>
                  <a:lnTo>
                    <a:pt x="417" y="525"/>
                  </a:lnTo>
                  <a:lnTo>
                    <a:pt x="417" y="525"/>
                  </a:lnTo>
                  <a:lnTo>
                    <a:pt x="421" y="532"/>
                  </a:lnTo>
                  <a:lnTo>
                    <a:pt x="426" y="540"/>
                  </a:lnTo>
                  <a:lnTo>
                    <a:pt x="431" y="547"/>
                  </a:lnTo>
                  <a:lnTo>
                    <a:pt x="437" y="552"/>
                  </a:lnTo>
                  <a:lnTo>
                    <a:pt x="444" y="558"/>
                  </a:lnTo>
                  <a:lnTo>
                    <a:pt x="450" y="563"/>
                  </a:lnTo>
                  <a:lnTo>
                    <a:pt x="458" y="567"/>
                  </a:lnTo>
                  <a:lnTo>
                    <a:pt x="465" y="570"/>
                  </a:lnTo>
                  <a:lnTo>
                    <a:pt x="474" y="573"/>
                  </a:lnTo>
                  <a:lnTo>
                    <a:pt x="481" y="574"/>
                  </a:lnTo>
                  <a:lnTo>
                    <a:pt x="489" y="576"/>
                  </a:lnTo>
                  <a:lnTo>
                    <a:pt x="498" y="576"/>
                  </a:lnTo>
                  <a:lnTo>
                    <a:pt x="507" y="576"/>
                  </a:lnTo>
                  <a:lnTo>
                    <a:pt x="515" y="574"/>
                  </a:lnTo>
                  <a:lnTo>
                    <a:pt x="523" y="572"/>
                  </a:lnTo>
                  <a:lnTo>
                    <a:pt x="531" y="569"/>
                  </a:lnTo>
                  <a:lnTo>
                    <a:pt x="531" y="569"/>
                  </a:lnTo>
                  <a:lnTo>
                    <a:pt x="531" y="569"/>
                  </a:lnTo>
                  <a:lnTo>
                    <a:pt x="539" y="565"/>
                  </a:lnTo>
                  <a:lnTo>
                    <a:pt x="547" y="560"/>
                  </a:lnTo>
                  <a:lnTo>
                    <a:pt x="553" y="555"/>
                  </a:lnTo>
                  <a:lnTo>
                    <a:pt x="560" y="549"/>
                  </a:lnTo>
                  <a:lnTo>
                    <a:pt x="564" y="542"/>
                  </a:lnTo>
                  <a:lnTo>
                    <a:pt x="570" y="536"/>
                  </a:lnTo>
                  <a:lnTo>
                    <a:pt x="573" y="528"/>
                  </a:lnTo>
                  <a:lnTo>
                    <a:pt x="577" y="520"/>
                  </a:lnTo>
                  <a:lnTo>
                    <a:pt x="580" y="512"/>
                  </a:lnTo>
                  <a:lnTo>
                    <a:pt x="581" y="505"/>
                  </a:lnTo>
                  <a:lnTo>
                    <a:pt x="582" y="496"/>
                  </a:lnTo>
                  <a:lnTo>
                    <a:pt x="583" y="488"/>
                  </a:lnTo>
                  <a:lnTo>
                    <a:pt x="582" y="479"/>
                  </a:lnTo>
                  <a:lnTo>
                    <a:pt x="581" y="470"/>
                  </a:lnTo>
                  <a:lnTo>
                    <a:pt x="579" y="463"/>
                  </a:lnTo>
                  <a:lnTo>
                    <a:pt x="576" y="454"/>
                  </a:lnTo>
                  <a:lnTo>
                    <a:pt x="576" y="454"/>
                  </a:lnTo>
                  <a:lnTo>
                    <a:pt x="569" y="443"/>
                  </a:lnTo>
                  <a:lnTo>
                    <a:pt x="562" y="433"/>
                  </a:lnTo>
                  <a:lnTo>
                    <a:pt x="553" y="424"/>
                  </a:lnTo>
                  <a:lnTo>
                    <a:pt x="543" y="416"/>
                  </a:lnTo>
                  <a:lnTo>
                    <a:pt x="532" y="411"/>
                  </a:lnTo>
                  <a:lnTo>
                    <a:pt x="520" y="406"/>
                  </a:lnTo>
                  <a:lnTo>
                    <a:pt x="509" y="404"/>
                  </a:lnTo>
                  <a:lnTo>
                    <a:pt x="496" y="403"/>
                  </a:lnTo>
                  <a:lnTo>
                    <a:pt x="496" y="4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 descr="conversation icon" title="conversation icon"/>
          <p:cNvGrpSpPr>
            <a:grpSpLocks noChangeAspect="1"/>
          </p:cNvGrpSpPr>
          <p:nvPr/>
        </p:nvGrpSpPr>
        <p:grpSpPr>
          <a:xfrm>
            <a:off x="7250497" y="2966966"/>
            <a:ext cx="411480" cy="262762"/>
            <a:chOff x="7250497" y="2966966"/>
            <a:chExt cx="411480" cy="262762"/>
          </a:xfrm>
          <a:solidFill>
            <a:schemeClr val="tx1"/>
          </a:solidFill>
        </p:grpSpPr>
        <p:sp>
          <p:nvSpPr>
            <p:cNvPr id="1773" name="Freeform 7" descr=" " title=" "/>
            <p:cNvSpPr>
              <a:spLocks/>
            </p:cNvSpPr>
            <p:nvPr/>
          </p:nvSpPr>
          <p:spPr bwMode="auto">
            <a:xfrm>
              <a:off x="7479773" y="3020042"/>
              <a:ext cx="182204" cy="209685"/>
            </a:xfrm>
            <a:custGeom>
              <a:avLst/>
              <a:gdLst>
                <a:gd name="T0" fmla="*/ 135 w 244"/>
                <a:gd name="T1" fmla="*/ 3 h 320"/>
                <a:gd name="T2" fmla="*/ 191 w 244"/>
                <a:gd name="T3" fmla="*/ 28 h 320"/>
                <a:gd name="T4" fmla="*/ 229 w 244"/>
                <a:gd name="T5" fmla="*/ 72 h 320"/>
                <a:gd name="T6" fmla="*/ 244 w 244"/>
                <a:gd name="T7" fmla="*/ 129 h 320"/>
                <a:gd name="T8" fmla="*/ 232 w 244"/>
                <a:gd name="T9" fmla="*/ 181 h 320"/>
                <a:gd name="T10" fmla="*/ 197 w 244"/>
                <a:gd name="T11" fmla="*/ 223 h 320"/>
                <a:gd name="T12" fmla="*/ 149 w 244"/>
                <a:gd name="T13" fmla="*/ 251 h 320"/>
                <a:gd name="T14" fmla="*/ 95 w 244"/>
                <a:gd name="T15" fmla="*/ 282 h 320"/>
                <a:gd name="T16" fmla="*/ 38 w 244"/>
                <a:gd name="T17" fmla="*/ 318 h 320"/>
                <a:gd name="T18" fmla="*/ 32 w 244"/>
                <a:gd name="T19" fmla="*/ 320 h 320"/>
                <a:gd name="T20" fmla="*/ 26 w 244"/>
                <a:gd name="T21" fmla="*/ 320 h 320"/>
                <a:gd name="T22" fmla="*/ 21 w 244"/>
                <a:gd name="T23" fmla="*/ 317 h 320"/>
                <a:gd name="T24" fmla="*/ 18 w 244"/>
                <a:gd name="T25" fmla="*/ 310 h 320"/>
                <a:gd name="T26" fmla="*/ 21 w 244"/>
                <a:gd name="T27" fmla="*/ 304 h 320"/>
                <a:gd name="T28" fmla="*/ 55 w 244"/>
                <a:gd name="T29" fmla="*/ 250 h 320"/>
                <a:gd name="T30" fmla="*/ 4 w 244"/>
                <a:gd name="T31" fmla="*/ 219 h 320"/>
                <a:gd name="T32" fmla="*/ 0 w 244"/>
                <a:gd name="T33" fmla="*/ 212 h 320"/>
                <a:gd name="T34" fmla="*/ 3 w 244"/>
                <a:gd name="T35" fmla="*/ 204 h 320"/>
                <a:gd name="T36" fmla="*/ 10 w 244"/>
                <a:gd name="T37" fmla="*/ 201 h 320"/>
                <a:gd name="T38" fmla="*/ 17 w 244"/>
                <a:gd name="T39" fmla="*/ 204 h 320"/>
                <a:gd name="T40" fmla="*/ 51 w 244"/>
                <a:gd name="T41" fmla="*/ 226 h 320"/>
                <a:gd name="T42" fmla="*/ 74 w 244"/>
                <a:gd name="T43" fmla="*/ 234 h 320"/>
                <a:gd name="T44" fmla="*/ 78 w 244"/>
                <a:gd name="T45" fmla="*/ 239 h 320"/>
                <a:gd name="T46" fmla="*/ 78 w 244"/>
                <a:gd name="T47" fmla="*/ 247 h 320"/>
                <a:gd name="T48" fmla="*/ 84 w 244"/>
                <a:gd name="T49" fmla="*/ 264 h 320"/>
                <a:gd name="T50" fmla="*/ 109 w 244"/>
                <a:gd name="T51" fmla="*/ 239 h 320"/>
                <a:gd name="T52" fmla="*/ 113 w 244"/>
                <a:gd name="T53" fmla="*/ 237 h 320"/>
                <a:gd name="T54" fmla="*/ 169 w 244"/>
                <a:gd name="T55" fmla="*/ 219 h 320"/>
                <a:gd name="T56" fmla="*/ 208 w 244"/>
                <a:gd name="T57" fmla="*/ 180 h 320"/>
                <a:gd name="T58" fmla="*/ 223 w 244"/>
                <a:gd name="T59" fmla="*/ 129 h 320"/>
                <a:gd name="T60" fmla="*/ 211 w 244"/>
                <a:gd name="T61" fmla="*/ 80 h 320"/>
                <a:gd name="T62" fmla="*/ 179 w 244"/>
                <a:gd name="T63" fmla="*/ 44 h 320"/>
                <a:gd name="T64" fmla="*/ 130 w 244"/>
                <a:gd name="T65" fmla="*/ 23 h 320"/>
                <a:gd name="T66" fmla="*/ 80 w 244"/>
                <a:gd name="T67" fmla="*/ 22 h 320"/>
                <a:gd name="T68" fmla="*/ 55 w 244"/>
                <a:gd name="T69" fmla="*/ 28 h 320"/>
                <a:gd name="T70" fmla="*/ 49 w 244"/>
                <a:gd name="T71" fmla="*/ 24 h 320"/>
                <a:gd name="T72" fmla="*/ 46 w 244"/>
                <a:gd name="T73" fmla="*/ 17 h 320"/>
                <a:gd name="T74" fmla="*/ 49 w 244"/>
                <a:gd name="T75" fmla="*/ 11 h 320"/>
                <a:gd name="T76" fmla="*/ 78 w 244"/>
                <a:gd name="T77" fmla="*/ 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4" h="320">
                  <a:moveTo>
                    <a:pt x="104" y="0"/>
                  </a:moveTo>
                  <a:lnTo>
                    <a:pt x="135" y="3"/>
                  </a:lnTo>
                  <a:lnTo>
                    <a:pt x="165" y="12"/>
                  </a:lnTo>
                  <a:lnTo>
                    <a:pt x="191" y="28"/>
                  </a:lnTo>
                  <a:lnTo>
                    <a:pt x="213" y="47"/>
                  </a:lnTo>
                  <a:lnTo>
                    <a:pt x="229" y="72"/>
                  </a:lnTo>
                  <a:lnTo>
                    <a:pt x="240" y="98"/>
                  </a:lnTo>
                  <a:lnTo>
                    <a:pt x="244" y="129"/>
                  </a:lnTo>
                  <a:lnTo>
                    <a:pt x="240" y="156"/>
                  </a:lnTo>
                  <a:lnTo>
                    <a:pt x="232" y="181"/>
                  </a:lnTo>
                  <a:lnTo>
                    <a:pt x="217" y="203"/>
                  </a:lnTo>
                  <a:lnTo>
                    <a:pt x="197" y="223"/>
                  </a:lnTo>
                  <a:lnTo>
                    <a:pt x="176" y="239"/>
                  </a:lnTo>
                  <a:lnTo>
                    <a:pt x="149" y="251"/>
                  </a:lnTo>
                  <a:lnTo>
                    <a:pt x="119" y="257"/>
                  </a:lnTo>
                  <a:lnTo>
                    <a:pt x="95" y="282"/>
                  </a:lnTo>
                  <a:lnTo>
                    <a:pt x="68" y="303"/>
                  </a:lnTo>
                  <a:lnTo>
                    <a:pt x="38" y="318"/>
                  </a:lnTo>
                  <a:lnTo>
                    <a:pt x="33" y="319"/>
                  </a:lnTo>
                  <a:lnTo>
                    <a:pt x="32" y="320"/>
                  </a:lnTo>
                  <a:lnTo>
                    <a:pt x="29" y="320"/>
                  </a:lnTo>
                  <a:lnTo>
                    <a:pt x="26" y="320"/>
                  </a:lnTo>
                  <a:lnTo>
                    <a:pt x="23" y="319"/>
                  </a:lnTo>
                  <a:lnTo>
                    <a:pt x="21" y="317"/>
                  </a:lnTo>
                  <a:lnTo>
                    <a:pt x="20" y="313"/>
                  </a:lnTo>
                  <a:lnTo>
                    <a:pt x="18" y="310"/>
                  </a:lnTo>
                  <a:lnTo>
                    <a:pt x="20" y="307"/>
                  </a:lnTo>
                  <a:lnTo>
                    <a:pt x="21" y="304"/>
                  </a:lnTo>
                  <a:lnTo>
                    <a:pt x="40" y="279"/>
                  </a:lnTo>
                  <a:lnTo>
                    <a:pt x="55" y="250"/>
                  </a:lnTo>
                  <a:lnTo>
                    <a:pt x="28" y="236"/>
                  </a:lnTo>
                  <a:lnTo>
                    <a:pt x="4" y="219"/>
                  </a:lnTo>
                  <a:lnTo>
                    <a:pt x="1" y="215"/>
                  </a:lnTo>
                  <a:lnTo>
                    <a:pt x="0" y="212"/>
                  </a:lnTo>
                  <a:lnTo>
                    <a:pt x="1" y="208"/>
                  </a:lnTo>
                  <a:lnTo>
                    <a:pt x="3" y="204"/>
                  </a:lnTo>
                  <a:lnTo>
                    <a:pt x="6" y="202"/>
                  </a:lnTo>
                  <a:lnTo>
                    <a:pt x="10" y="201"/>
                  </a:lnTo>
                  <a:lnTo>
                    <a:pt x="13" y="202"/>
                  </a:lnTo>
                  <a:lnTo>
                    <a:pt x="17" y="204"/>
                  </a:lnTo>
                  <a:lnTo>
                    <a:pt x="33" y="217"/>
                  </a:lnTo>
                  <a:lnTo>
                    <a:pt x="51" y="226"/>
                  </a:lnTo>
                  <a:lnTo>
                    <a:pt x="71" y="234"/>
                  </a:lnTo>
                  <a:lnTo>
                    <a:pt x="74" y="234"/>
                  </a:lnTo>
                  <a:lnTo>
                    <a:pt x="76" y="236"/>
                  </a:lnTo>
                  <a:lnTo>
                    <a:pt x="78" y="239"/>
                  </a:lnTo>
                  <a:lnTo>
                    <a:pt x="79" y="242"/>
                  </a:lnTo>
                  <a:lnTo>
                    <a:pt x="78" y="247"/>
                  </a:lnTo>
                  <a:lnTo>
                    <a:pt x="60" y="284"/>
                  </a:lnTo>
                  <a:lnTo>
                    <a:pt x="84" y="264"/>
                  </a:lnTo>
                  <a:lnTo>
                    <a:pt x="107" y="241"/>
                  </a:lnTo>
                  <a:lnTo>
                    <a:pt x="109" y="239"/>
                  </a:lnTo>
                  <a:lnTo>
                    <a:pt x="111" y="237"/>
                  </a:lnTo>
                  <a:lnTo>
                    <a:pt x="113" y="237"/>
                  </a:lnTo>
                  <a:lnTo>
                    <a:pt x="144" y="231"/>
                  </a:lnTo>
                  <a:lnTo>
                    <a:pt x="169" y="219"/>
                  </a:lnTo>
                  <a:lnTo>
                    <a:pt x="191" y="202"/>
                  </a:lnTo>
                  <a:lnTo>
                    <a:pt x="208" y="180"/>
                  </a:lnTo>
                  <a:lnTo>
                    <a:pt x="219" y="156"/>
                  </a:lnTo>
                  <a:lnTo>
                    <a:pt x="223" y="129"/>
                  </a:lnTo>
                  <a:lnTo>
                    <a:pt x="221" y="103"/>
                  </a:lnTo>
                  <a:lnTo>
                    <a:pt x="211" y="80"/>
                  </a:lnTo>
                  <a:lnTo>
                    <a:pt x="197" y="61"/>
                  </a:lnTo>
                  <a:lnTo>
                    <a:pt x="179" y="44"/>
                  </a:lnTo>
                  <a:lnTo>
                    <a:pt x="156" y="30"/>
                  </a:lnTo>
                  <a:lnTo>
                    <a:pt x="130" y="23"/>
                  </a:lnTo>
                  <a:lnTo>
                    <a:pt x="104" y="19"/>
                  </a:lnTo>
                  <a:lnTo>
                    <a:pt x="80" y="22"/>
                  </a:lnTo>
                  <a:lnTo>
                    <a:pt x="60" y="27"/>
                  </a:lnTo>
                  <a:lnTo>
                    <a:pt x="55" y="28"/>
                  </a:lnTo>
                  <a:lnTo>
                    <a:pt x="51" y="27"/>
                  </a:lnTo>
                  <a:lnTo>
                    <a:pt x="49" y="24"/>
                  </a:lnTo>
                  <a:lnTo>
                    <a:pt x="46" y="22"/>
                  </a:lnTo>
                  <a:lnTo>
                    <a:pt x="46" y="17"/>
                  </a:lnTo>
                  <a:lnTo>
                    <a:pt x="46" y="13"/>
                  </a:lnTo>
                  <a:lnTo>
                    <a:pt x="49" y="11"/>
                  </a:lnTo>
                  <a:lnTo>
                    <a:pt x="52" y="8"/>
                  </a:lnTo>
                  <a:lnTo>
                    <a:pt x="78" y="2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4" name="Freeform 8" descr=" " title=" "/>
            <p:cNvSpPr>
              <a:spLocks noEditPoints="1"/>
            </p:cNvSpPr>
            <p:nvPr/>
          </p:nvSpPr>
          <p:spPr bwMode="auto">
            <a:xfrm>
              <a:off x="7250497" y="2966966"/>
              <a:ext cx="254258" cy="262762"/>
            </a:xfrm>
            <a:custGeom>
              <a:avLst/>
              <a:gdLst>
                <a:gd name="T0" fmla="*/ 144 w 350"/>
                <a:gd name="T1" fmla="*/ 23 h 401"/>
                <a:gd name="T2" fmla="*/ 89 w 350"/>
                <a:gd name="T3" fmla="*/ 44 h 401"/>
                <a:gd name="T4" fmla="*/ 46 w 350"/>
                <a:gd name="T5" fmla="*/ 82 h 401"/>
                <a:gd name="T6" fmla="*/ 23 w 350"/>
                <a:gd name="T7" fmla="*/ 132 h 401"/>
                <a:gd name="T8" fmla="*/ 23 w 350"/>
                <a:gd name="T9" fmla="*/ 190 h 401"/>
                <a:gd name="T10" fmla="*/ 51 w 350"/>
                <a:gd name="T11" fmla="*/ 244 h 401"/>
                <a:gd name="T12" fmla="*/ 99 w 350"/>
                <a:gd name="T13" fmla="*/ 283 h 401"/>
                <a:gd name="T14" fmla="*/ 162 w 350"/>
                <a:gd name="T15" fmla="*/ 301 h 401"/>
                <a:gd name="T16" fmla="*/ 167 w 350"/>
                <a:gd name="T17" fmla="*/ 302 h 401"/>
                <a:gd name="T18" fmla="*/ 190 w 350"/>
                <a:gd name="T19" fmla="*/ 328 h 401"/>
                <a:gd name="T20" fmla="*/ 239 w 350"/>
                <a:gd name="T21" fmla="*/ 366 h 401"/>
                <a:gd name="T22" fmla="*/ 210 w 350"/>
                <a:gd name="T23" fmla="*/ 310 h 401"/>
                <a:gd name="T24" fmla="*/ 210 w 350"/>
                <a:gd name="T25" fmla="*/ 301 h 401"/>
                <a:gd name="T26" fmla="*/ 215 w 350"/>
                <a:gd name="T27" fmla="*/ 298 h 401"/>
                <a:gd name="T28" fmla="*/ 244 w 350"/>
                <a:gd name="T29" fmla="*/ 287 h 401"/>
                <a:gd name="T30" fmla="*/ 289 w 350"/>
                <a:gd name="T31" fmla="*/ 255 h 401"/>
                <a:gd name="T32" fmla="*/ 319 w 350"/>
                <a:gd name="T33" fmla="*/ 212 h 401"/>
                <a:gd name="T34" fmla="*/ 330 w 350"/>
                <a:gd name="T35" fmla="*/ 161 h 401"/>
                <a:gd name="T36" fmla="*/ 318 w 350"/>
                <a:gd name="T37" fmla="*/ 106 h 401"/>
                <a:gd name="T38" fmla="*/ 284 w 350"/>
                <a:gd name="T39" fmla="*/ 61 h 401"/>
                <a:gd name="T40" fmla="*/ 235 w 350"/>
                <a:gd name="T41" fmla="*/ 31 h 401"/>
                <a:gd name="T42" fmla="*/ 176 w 350"/>
                <a:gd name="T43" fmla="*/ 20 h 401"/>
                <a:gd name="T44" fmla="*/ 210 w 350"/>
                <a:gd name="T45" fmla="*/ 3 h 401"/>
                <a:gd name="T46" fmla="*/ 273 w 350"/>
                <a:gd name="T47" fmla="*/ 27 h 401"/>
                <a:gd name="T48" fmla="*/ 321 w 350"/>
                <a:gd name="T49" fmla="*/ 71 h 401"/>
                <a:gd name="T50" fmla="*/ 346 w 350"/>
                <a:gd name="T51" fmla="*/ 128 h 401"/>
                <a:gd name="T52" fmla="*/ 347 w 350"/>
                <a:gd name="T53" fmla="*/ 189 h 401"/>
                <a:gd name="T54" fmla="*/ 325 w 350"/>
                <a:gd name="T55" fmla="*/ 242 h 401"/>
                <a:gd name="T56" fmla="*/ 286 w 350"/>
                <a:gd name="T57" fmla="*/ 284 h 401"/>
                <a:gd name="T58" fmla="*/ 233 w 350"/>
                <a:gd name="T59" fmla="*/ 312 h 401"/>
                <a:gd name="T60" fmla="*/ 277 w 350"/>
                <a:gd name="T61" fmla="*/ 384 h 401"/>
                <a:gd name="T62" fmla="*/ 279 w 350"/>
                <a:gd name="T63" fmla="*/ 391 h 401"/>
                <a:gd name="T64" fmla="*/ 277 w 350"/>
                <a:gd name="T65" fmla="*/ 399 h 401"/>
                <a:gd name="T66" fmla="*/ 269 w 350"/>
                <a:gd name="T67" fmla="*/ 401 h 401"/>
                <a:gd name="T68" fmla="*/ 266 w 350"/>
                <a:gd name="T69" fmla="*/ 401 h 401"/>
                <a:gd name="T70" fmla="*/ 258 w 350"/>
                <a:gd name="T71" fmla="*/ 399 h 401"/>
                <a:gd name="T72" fmla="*/ 204 w 350"/>
                <a:gd name="T73" fmla="*/ 367 h 401"/>
                <a:gd name="T74" fmla="*/ 156 w 350"/>
                <a:gd name="T75" fmla="*/ 321 h 401"/>
                <a:gd name="T76" fmla="*/ 96 w 350"/>
                <a:gd name="T77" fmla="*/ 304 h 401"/>
                <a:gd name="T78" fmla="*/ 46 w 350"/>
                <a:gd name="T79" fmla="*/ 270 h 401"/>
                <a:gd name="T80" fmla="*/ 12 w 350"/>
                <a:gd name="T81" fmla="*/ 220 h 401"/>
                <a:gd name="T82" fmla="*/ 0 w 350"/>
                <a:gd name="T83" fmla="*/ 161 h 401"/>
                <a:gd name="T84" fmla="*/ 14 w 350"/>
                <a:gd name="T85" fmla="*/ 98 h 401"/>
                <a:gd name="T86" fmla="*/ 51 w 350"/>
                <a:gd name="T87" fmla="*/ 47 h 401"/>
                <a:gd name="T88" fmla="*/ 107 w 350"/>
                <a:gd name="T89" fmla="*/ 12 h 401"/>
                <a:gd name="T90" fmla="*/ 176 w 350"/>
                <a:gd name="T9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0" h="401">
                  <a:moveTo>
                    <a:pt x="176" y="20"/>
                  </a:moveTo>
                  <a:lnTo>
                    <a:pt x="144" y="23"/>
                  </a:lnTo>
                  <a:lnTo>
                    <a:pt x="115" y="31"/>
                  </a:lnTo>
                  <a:lnTo>
                    <a:pt x="89" y="44"/>
                  </a:lnTo>
                  <a:lnTo>
                    <a:pt x="66" y="61"/>
                  </a:lnTo>
                  <a:lnTo>
                    <a:pt x="46" y="82"/>
                  </a:lnTo>
                  <a:lnTo>
                    <a:pt x="32" y="106"/>
                  </a:lnTo>
                  <a:lnTo>
                    <a:pt x="23" y="132"/>
                  </a:lnTo>
                  <a:lnTo>
                    <a:pt x="20" y="161"/>
                  </a:lnTo>
                  <a:lnTo>
                    <a:pt x="23" y="190"/>
                  </a:lnTo>
                  <a:lnTo>
                    <a:pt x="34" y="218"/>
                  </a:lnTo>
                  <a:lnTo>
                    <a:pt x="51" y="244"/>
                  </a:lnTo>
                  <a:lnTo>
                    <a:pt x="73" y="266"/>
                  </a:lnTo>
                  <a:lnTo>
                    <a:pt x="99" y="283"/>
                  </a:lnTo>
                  <a:lnTo>
                    <a:pt x="129" y="295"/>
                  </a:lnTo>
                  <a:lnTo>
                    <a:pt x="162" y="301"/>
                  </a:lnTo>
                  <a:lnTo>
                    <a:pt x="165" y="301"/>
                  </a:lnTo>
                  <a:lnTo>
                    <a:pt x="167" y="302"/>
                  </a:lnTo>
                  <a:lnTo>
                    <a:pt x="168" y="305"/>
                  </a:lnTo>
                  <a:lnTo>
                    <a:pt x="190" y="328"/>
                  </a:lnTo>
                  <a:lnTo>
                    <a:pt x="213" y="349"/>
                  </a:lnTo>
                  <a:lnTo>
                    <a:pt x="239" y="366"/>
                  </a:lnTo>
                  <a:lnTo>
                    <a:pt x="223" y="339"/>
                  </a:lnTo>
                  <a:lnTo>
                    <a:pt x="210" y="310"/>
                  </a:lnTo>
                  <a:lnTo>
                    <a:pt x="210" y="305"/>
                  </a:lnTo>
                  <a:lnTo>
                    <a:pt x="210" y="301"/>
                  </a:lnTo>
                  <a:lnTo>
                    <a:pt x="212" y="299"/>
                  </a:lnTo>
                  <a:lnTo>
                    <a:pt x="215" y="298"/>
                  </a:lnTo>
                  <a:lnTo>
                    <a:pt x="217" y="296"/>
                  </a:lnTo>
                  <a:lnTo>
                    <a:pt x="244" y="287"/>
                  </a:lnTo>
                  <a:lnTo>
                    <a:pt x="268" y="273"/>
                  </a:lnTo>
                  <a:lnTo>
                    <a:pt x="289" y="255"/>
                  </a:lnTo>
                  <a:lnTo>
                    <a:pt x="306" y="235"/>
                  </a:lnTo>
                  <a:lnTo>
                    <a:pt x="319" y="212"/>
                  </a:lnTo>
                  <a:lnTo>
                    <a:pt x="327" y="187"/>
                  </a:lnTo>
                  <a:lnTo>
                    <a:pt x="330" y="161"/>
                  </a:lnTo>
                  <a:lnTo>
                    <a:pt x="327" y="132"/>
                  </a:lnTo>
                  <a:lnTo>
                    <a:pt x="318" y="106"/>
                  </a:lnTo>
                  <a:lnTo>
                    <a:pt x="304" y="82"/>
                  </a:lnTo>
                  <a:lnTo>
                    <a:pt x="284" y="61"/>
                  </a:lnTo>
                  <a:lnTo>
                    <a:pt x="262" y="44"/>
                  </a:lnTo>
                  <a:lnTo>
                    <a:pt x="235" y="31"/>
                  </a:lnTo>
                  <a:lnTo>
                    <a:pt x="206" y="23"/>
                  </a:lnTo>
                  <a:lnTo>
                    <a:pt x="176" y="20"/>
                  </a:lnTo>
                  <a:close/>
                  <a:moveTo>
                    <a:pt x="176" y="0"/>
                  </a:moveTo>
                  <a:lnTo>
                    <a:pt x="210" y="3"/>
                  </a:lnTo>
                  <a:lnTo>
                    <a:pt x="243" y="12"/>
                  </a:lnTo>
                  <a:lnTo>
                    <a:pt x="273" y="27"/>
                  </a:lnTo>
                  <a:lnTo>
                    <a:pt x="299" y="47"/>
                  </a:lnTo>
                  <a:lnTo>
                    <a:pt x="321" y="71"/>
                  </a:lnTo>
                  <a:lnTo>
                    <a:pt x="336" y="98"/>
                  </a:lnTo>
                  <a:lnTo>
                    <a:pt x="346" y="128"/>
                  </a:lnTo>
                  <a:lnTo>
                    <a:pt x="350" y="161"/>
                  </a:lnTo>
                  <a:lnTo>
                    <a:pt x="347" y="189"/>
                  </a:lnTo>
                  <a:lnTo>
                    <a:pt x="339" y="217"/>
                  </a:lnTo>
                  <a:lnTo>
                    <a:pt x="325" y="242"/>
                  </a:lnTo>
                  <a:lnTo>
                    <a:pt x="308" y="265"/>
                  </a:lnTo>
                  <a:lnTo>
                    <a:pt x="286" y="284"/>
                  </a:lnTo>
                  <a:lnTo>
                    <a:pt x="261" y="300"/>
                  </a:lnTo>
                  <a:lnTo>
                    <a:pt x="233" y="312"/>
                  </a:lnTo>
                  <a:lnTo>
                    <a:pt x="252" y="350"/>
                  </a:lnTo>
                  <a:lnTo>
                    <a:pt x="277" y="384"/>
                  </a:lnTo>
                  <a:lnTo>
                    <a:pt x="279" y="388"/>
                  </a:lnTo>
                  <a:lnTo>
                    <a:pt x="279" y="391"/>
                  </a:lnTo>
                  <a:lnTo>
                    <a:pt x="279" y="395"/>
                  </a:lnTo>
                  <a:lnTo>
                    <a:pt x="277" y="399"/>
                  </a:lnTo>
                  <a:lnTo>
                    <a:pt x="273" y="401"/>
                  </a:lnTo>
                  <a:lnTo>
                    <a:pt x="269" y="401"/>
                  </a:lnTo>
                  <a:lnTo>
                    <a:pt x="269" y="401"/>
                  </a:lnTo>
                  <a:lnTo>
                    <a:pt x="266" y="401"/>
                  </a:lnTo>
                  <a:lnTo>
                    <a:pt x="265" y="400"/>
                  </a:lnTo>
                  <a:lnTo>
                    <a:pt x="258" y="399"/>
                  </a:lnTo>
                  <a:lnTo>
                    <a:pt x="230" y="385"/>
                  </a:lnTo>
                  <a:lnTo>
                    <a:pt x="204" y="367"/>
                  </a:lnTo>
                  <a:lnTo>
                    <a:pt x="178" y="345"/>
                  </a:lnTo>
                  <a:lnTo>
                    <a:pt x="156" y="321"/>
                  </a:lnTo>
                  <a:lnTo>
                    <a:pt x="126" y="315"/>
                  </a:lnTo>
                  <a:lnTo>
                    <a:pt x="96" y="304"/>
                  </a:lnTo>
                  <a:lnTo>
                    <a:pt x="70" y="289"/>
                  </a:lnTo>
                  <a:lnTo>
                    <a:pt x="46" y="270"/>
                  </a:lnTo>
                  <a:lnTo>
                    <a:pt x="27" y="246"/>
                  </a:lnTo>
                  <a:lnTo>
                    <a:pt x="12" y="220"/>
                  </a:lnTo>
                  <a:lnTo>
                    <a:pt x="3" y="190"/>
                  </a:lnTo>
                  <a:lnTo>
                    <a:pt x="0" y="161"/>
                  </a:lnTo>
                  <a:lnTo>
                    <a:pt x="4" y="128"/>
                  </a:lnTo>
                  <a:lnTo>
                    <a:pt x="14" y="98"/>
                  </a:lnTo>
                  <a:lnTo>
                    <a:pt x="31" y="71"/>
                  </a:lnTo>
                  <a:lnTo>
                    <a:pt x="51" y="47"/>
                  </a:lnTo>
                  <a:lnTo>
                    <a:pt x="77" y="27"/>
                  </a:lnTo>
                  <a:lnTo>
                    <a:pt x="107" y="12"/>
                  </a:lnTo>
                  <a:lnTo>
                    <a:pt x="140" y="3"/>
                  </a:lnTo>
                  <a:lnTo>
                    <a:pt x="1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28" descr="conversation icon" title="conversation icon"/>
          <p:cNvGrpSpPr>
            <a:grpSpLocks noChangeAspect="1"/>
          </p:cNvGrpSpPr>
          <p:nvPr/>
        </p:nvGrpSpPr>
        <p:grpSpPr>
          <a:xfrm>
            <a:off x="7890203" y="2950972"/>
            <a:ext cx="411480" cy="294751"/>
            <a:chOff x="7890203" y="2950972"/>
            <a:chExt cx="411480" cy="294751"/>
          </a:xfrm>
          <a:solidFill>
            <a:schemeClr val="tx1"/>
          </a:solidFill>
        </p:grpSpPr>
        <p:sp>
          <p:nvSpPr>
            <p:cNvPr id="1770" name="Freeform 10" descr=" " title=" "/>
            <p:cNvSpPr>
              <a:spLocks noEditPoints="1"/>
            </p:cNvSpPr>
            <p:nvPr/>
          </p:nvSpPr>
          <p:spPr bwMode="auto">
            <a:xfrm>
              <a:off x="7890203" y="3007122"/>
              <a:ext cx="280535" cy="238601"/>
            </a:xfrm>
            <a:custGeom>
              <a:avLst/>
              <a:gdLst>
                <a:gd name="T0" fmla="*/ 624 w 3927"/>
                <a:gd name="T1" fmla="*/ 1 h 3340"/>
                <a:gd name="T2" fmla="*/ 513 w 3927"/>
                <a:gd name="T3" fmla="*/ 12 h 3340"/>
                <a:gd name="T4" fmla="*/ 416 w 3927"/>
                <a:gd name="T5" fmla="*/ 35 h 3340"/>
                <a:gd name="T6" fmla="*/ 276 w 3927"/>
                <a:gd name="T7" fmla="*/ 102 h 3340"/>
                <a:gd name="T8" fmla="*/ 160 w 3927"/>
                <a:gd name="T9" fmla="*/ 207 h 3340"/>
                <a:gd name="T10" fmla="*/ 82 w 3927"/>
                <a:gd name="T11" fmla="*/ 327 h 3340"/>
                <a:gd name="T12" fmla="*/ 35 w 3927"/>
                <a:gd name="T13" fmla="*/ 447 h 3340"/>
                <a:gd name="T14" fmla="*/ 5 w 3927"/>
                <a:gd name="T15" fmla="*/ 593 h 3340"/>
                <a:gd name="T16" fmla="*/ 0 w 3927"/>
                <a:gd name="T17" fmla="*/ 2226 h 3340"/>
                <a:gd name="T18" fmla="*/ 20 w 3927"/>
                <a:gd name="T19" fmla="*/ 2379 h 3340"/>
                <a:gd name="T20" fmla="*/ 55 w 3927"/>
                <a:gd name="T21" fmla="*/ 2493 h 3340"/>
                <a:gd name="T22" fmla="*/ 117 w 3927"/>
                <a:gd name="T23" fmla="*/ 2615 h 3340"/>
                <a:gd name="T24" fmla="*/ 213 w 3927"/>
                <a:gd name="T25" fmla="*/ 2731 h 3340"/>
                <a:gd name="T26" fmla="*/ 352 w 3927"/>
                <a:gd name="T27" fmla="*/ 2822 h 3340"/>
                <a:gd name="T28" fmla="*/ 463 w 3927"/>
                <a:gd name="T29" fmla="*/ 2862 h 3340"/>
                <a:gd name="T30" fmla="*/ 566 w 3927"/>
                <a:gd name="T31" fmla="*/ 2879 h 3340"/>
                <a:gd name="T32" fmla="*/ 790 w 3927"/>
                <a:gd name="T33" fmla="*/ 2883 h 3340"/>
                <a:gd name="T34" fmla="*/ 3273 w 3927"/>
                <a:gd name="T35" fmla="*/ 2883 h 3340"/>
                <a:gd name="T36" fmla="*/ 3388 w 3927"/>
                <a:gd name="T37" fmla="*/ 2876 h 3340"/>
                <a:gd name="T38" fmla="*/ 3489 w 3927"/>
                <a:gd name="T39" fmla="*/ 2856 h 3340"/>
                <a:gd name="T40" fmla="*/ 3615 w 3927"/>
                <a:gd name="T41" fmla="*/ 2803 h 3340"/>
                <a:gd name="T42" fmla="*/ 3742 w 3927"/>
                <a:gd name="T43" fmla="*/ 2704 h 3340"/>
                <a:gd name="T44" fmla="*/ 3830 w 3927"/>
                <a:gd name="T45" fmla="*/ 2585 h 3340"/>
                <a:gd name="T46" fmla="*/ 3883 w 3927"/>
                <a:gd name="T47" fmla="*/ 2463 h 3340"/>
                <a:gd name="T48" fmla="*/ 3917 w 3927"/>
                <a:gd name="T49" fmla="*/ 2329 h 3340"/>
                <a:gd name="T50" fmla="*/ 3927 w 3927"/>
                <a:gd name="T51" fmla="*/ 654 h 3340"/>
                <a:gd name="T52" fmla="*/ 3917 w 3927"/>
                <a:gd name="T53" fmla="*/ 552 h 3340"/>
                <a:gd name="T54" fmla="*/ 3883 w 3927"/>
                <a:gd name="T55" fmla="*/ 418 h 3340"/>
                <a:gd name="T56" fmla="*/ 3830 w 3927"/>
                <a:gd name="T57" fmla="*/ 297 h 3340"/>
                <a:gd name="T58" fmla="*/ 3742 w 3927"/>
                <a:gd name="T59" fmla="*/ 179 h 3340"/>
                <a:gd name="T60" fmla="*/ 3615 w 3927"/>
                <a:gd name="T61" fmla="*/ 80 h 3340"/>
                <a:gd name="T62" fmla="*/ 3489 w 3927"/>
                <a:gd name="T63" fmla="*/ 29 h 3340"/>
                <a:gd name="T64" fmla="*/ 3388 w 3927"/>
                <a:gd name="T65" fmla="*/ 7 h 3340"/>
                <a:gd name="T66" fmla="*/ 3273 w 3927"/>
                <a:gd name="T67" fmla="*/ 0 h 3340"/>
                <a:gd name="T68" fmla="*/ 3664 w 3927"/>
                <a:gd name="T69" fmla="*/ 2244 h 3340"/>
                <a:gd name="T70" fmla="*/ 3644 w 3927"/>
                <a:gd name="T71" fmla="*/ 2352 h 3340"/>
                <a:gd name="T72" fmla="*/ 3606 w 3927"/>
                <a:gd name="T73" fmla="*/ 2442 h 3340"/>
                <a:gd name="T74" fmla="*/ 3554 w 3927"/>
                <a:gd name="T75" fmla="*/ 2513 h 3340"/>
                <a:gd name="T76" fmla="*/ 3478 w 3927"/>
                <a:gd name="T77" fmla="*/ 2573 h 3340"/>
                <a:gd name="T78" fmla="*/ 3373 w 3927"/>
                <a:gd name="T79" fmla="*/ 2612 h 3340"/>
                <a:gd name="T80" fmla="*/ 1664 w 3927"/>
                <a:gd name="T81" fmla="*/ 2621 h 3340"/>
                <a:gd name="T82" fmla="*/ 655 w 3927"/>
                <a:gd name="T83" fmla="*/ 2621 h 3340"/>
                <a:gd name="T84" fmla="*/ 563 w 3927"/>
                <a:gd name="T85" fmla="*/ 2609 h 3340"/>
                <a:gd name="T86" fmla="*/ 458 w 3927"/>
                <a:gd name="T87" fmla="*/ 2573 h 3340"/>
                <a:gd name="T88" fmla="*/ 387 w 3927"/>
                <a:gd name="T89" fmla="*/ 2525 h 3340"/>
                <a:gd name="T90" fmla="*/ 323 w 3927"/>
                <a:gd name="T91" fmla="*/ 2455 h 3340"/>
                <a:gd name="T92" fmla="*/ 279 w 3927"/>
                <a:gd name="T93" fmla="*/ 2356 h 3340"/>
                <a:gd name="T94" fmla="*/ 262 w 3927"/>
                <a:gd name="T95" fmla="*/ 2226 h 3340"/>
                <a:gd name="T96" fmla="*/ 266 w 3927"/>
                <a:gd name="T97" fmla="*/ 586 h 3340"/>
                <a:gd name="T98" fmla="*/ 298 w 3927"/>
                <a:gd name="T99" fmla="*/ 473 h 3340"/>
                <a:gd name="T100" fmla="*/ 353 w 3927"/>
                <a:gd name="T101" fmla="*/ 389 h 3340"/>
                <a:gd name="T102" fmla="*/ 422 w 3927"/>
                <a:gd name="T103" fmla="*/ 332 h 3340"/>
                <a:gd name="T104" fmla="*/ 495 w 3927"/>
                <a:gd name="T105" fmla="*/ 295 h 3340"/>
                <a:gd name="T106" fmla="*/ 618 w 3927"/>
                <a:gd name="T107" fmla="*/ 265 h 3340"/>
                <a:gd name="T108" fmla="*/ 3273 w 3927"/>
                <a:gd name="T109" fmla="*/ 261 h 3340"/>
                <a:gd name="T110" fmla="*/ 3402 w 3927"/>
                <a:gd name="T111" fmla="*/ 278 h 3340"/>
                <a:gd name="T112" fmla="*/ 3500 w 3927"/>
                <a:gd name="T113" fmla="*/ 324 h 3340"/>
                <a:gd name="T114" fmla="*/ 3570 w 3927"/>
                <a:gd name="T115" fmla="*/ 386 h 3340"/>
                <a:gd name="T116" fmla="*/ 3617 w 3927"/>
                <a:gd name="T117" fmla="*/ 458 h 3340"/>
                <a:gd name="T118" fmla="*/ 3653 w 3927"/>
                <a:gd name="T119" fmla="*/ 563 h 3340"/>
                <a:gd name="T120" fmla="*/ 3665 w 3927"/>
                <a:gd name="T121" fmla="*/ 654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27" h="3340">
                  <a:moveTo>
                    <a:pt x="3273" y="0"/>
                  </a:moveTo>
                  <a:lnTo>
                    <a:pt x="655" y="0"/>
                  </a:lnTo>
                  <a:lnTo>
                    <a:pt x="655" y="0"/>
                  </a:lnTo>
                  <a:lnTo>
                    <a:pt x="624" y="1"/>
                  </a:lnTo>
                  <a:lnTo>
                    <a:pt x="595" y="3"/>
                  </a:lnTo>
                  <a:lnTo>
                    <a:pt x="566" y="4"/>
                  </a:lnTo>
                  <a:lnTo>
                    <a:pt x="539" y="7"/>
                  </a:lnTo>
                  <a:lnTo>
                    <a:pt x="513" y="12"/>
                  </a:lnTo>
                  <a:lnTo>
                    <a:pt x="487" y="16"/>
                  </a:lnTo>
                  <a:lnTo>
                    <a:pt x="463" y="22"/>
                  </a:lnTo>
                  <a:lnTo>
                    <a:pt x="438" y="29"/>
                  </a:lnTo>
                  <a:lnTo>
                    <a:pt x="416" y="35"/>
                  </a:lnTo>
                  <a:lnTo>
                    <a:pt x="393" y="42"/>
                  </a:lnTo>
                  <a:lnTo>
                    <a:pt x="352" y="61"/>
                  </a:lnTo>
                  <a:lnTo>
                    <a:pt x="312" y="80"/>
                  </a:lnTo>
                  <a:lnTo>
                    <a:pt x="276" y="102"/>
                  </a:lnTo>
                  <a:lnTo>
                    <a:pt x="244" y="126"/>
                  </a:lnTo>
                  <a:lnTo>
                    <a:pt x="213" y="152"/>
                  </a:lnTo>
                  <a:lnTo>
                    <a:pt x="186" y="179"/>
                  </a:lnTo>
                  <a:lnTo>
                    <a:pt x="160" y="207"/>
                  </a:lnTo>
                  <a:lnTo>
                    <a:pt x="137" y="236"/>
                  </a:lnTo>
                  <a:lnTo>
                    <a:pt x="117" y="266"/>
                  </a:lnTo>
                  <a:lnTo>
                    <a:pt x="97" y="297"/>
                  </a:lnTo>
                  <a:lnTo>
                    <a:pt x="82" y="327"/>
                  </a:lnTo>
                  <a:lnTo>
                    <a:pt x="67" y="357"/>
                  </a:lnTo>
                  <a:lnTo>
                    <a:pt x="55" y="388"/>
                  </a:lnTo>
                  <a:lnTo>
                    <a:pt x="44" y="418"/>
                  </a:lnTo>
                  <a:lnTo>
                    <a:pt x="35" y="447"/>
                  </a:lnTo>
                  <a:lnTo>
                    <a:pt x="26" y="475"/>
                  </a:lnTo>
                  <a:lnTo>
                    <a:pt x="20" y="502"/>
                  </a:lnTo>
                  <a:lnTo>
                    <a:pt x="11" y="552"/>
                  </a:lnTo>
                  <a:lnTo>
                    <a:pt x="5" y="593"/>
                  </a:lnTo>
                  <a:lnTo>
                    <a:pt x="2" y="625"/>
                  </a:lnTo>
                  <a:lnTo>
                    <a:pt x="0" y="654"/>
                  </a:lnTo>
                  <a:lnTo>
                    <a:pt x="0" y="2226"/>
                  </a:lnTo>
                  <a:lnTo>
                    <a:pt x="0" y="2226"/>
                  </a:lnTo>
                  <a:lnTo>
                    <a:pt x="2" y="2254"/>
                  </a:lnTo>
                  <a:lnTo>
                    <a:pt x="5" y="2286"/>
                  </a:lnTo>
                  <a:lnTo>
                    <a:pt x="11" y="2329"/>
                  </a:lnTo>
                  <a:lnTo>
                    <a:pt x="20" y="2379"/>
                  </a:lnTo>
                  <a:lnTo>
                    <a:pt x="26" y="2405"/>
                  </a:lnTo>
                  <a:lnTo>
                    <a:pt x="35" y="2434"/>
                  </a:lnTo>
                  <a:lnTo>
                    <a:pt x="44" y="2463"/>
                  </a:lnTo>
                  <a:lnTo>
                    <a:pt x="55" y="2493"/>
                  </a:lnTo>
                  <a:lnTo>
                    <a:pt x="67" y="2524"/>
                  </a:lnTo>
                  <a:lnTo>
                    <a:pt x="82" y="2554"/>
                  </a:lnTo>
                  <a:lnTo>
                    <a:pt x="97" y="2585"/>
                  </a:lnTo>
                  <a:lnTo>
                    <a:pt x="117" y="2615"/>
                  </a:lnTo>
                  <a:lnTo>
                    <a:pt x="137" y="2646"/>
                  </a:lnTo>
                  <a:lnTo>
                    <a:pt x="160" y="2675"/>
                  </a:lnTo>
                  <a:lnTo>
                    <a:pt x="186" y="2704"/>
                  </a:lnTo>
                  <a:lnTo>
                    <a:pt x="213" y="2731"/>
                  </a:lnTo>
                  <a:lnTo>
                    <a:pt x="244" y="2757"/>
                  </a:lnTo>
                  <a:lnTo>
                    <a:pt x="276" y="2781"/>
                  </a:lnTo>
                  <a:lnTo>
                    <a:pt x="312" y="2803"/>
                  </a:lnTo>
                  <a:lnTo>
                    <a:pt x="352" y="2822"/>
                  </a:lnTo>
                  <a:lnTo>
                    <a:pt x="393" y="2841"/>
                  </a:lnTo>
                  <a:lnTo>
                    <a:pt x="416" y="2848"/>
                  </a:lnTo>
                  <a:lnTo>
                    <a:pt x="438" y="2856"/>
                  </a:lnTo>
                  <a:lnTo>
                    <a:pt x="463" y="2862"/>
                  </a:lnTo>
                  <a:lnTo>
                    <a:pt x="487" y="2866"/>
                  </a:lnTo>
                  <a:lnTo>
                    <a:pt x="513" y="2873"/>
                  </a:lnTo>
                  <a:lnTo>
                    <a:pt x="539" y="2876"/>
                  </a:lnTo>
                  <a:lnTo>
                    <a:pt x="566" y="2879"/>
                  </a:lnTo>
                  <a:lnTo>
                    <a:pt x="595" y="2882"/>
                  </a:lnTo>
                  <a:lnTo>
                    <a:pt x="624" y="2883"/>
                  </a:lnTo>
                  <a:lnTo>
                    <a:pt x="655" y="2883"/>
                  </a:lnTo>
                  <a:lnTo>
                    <a:pt x="790" y="2883"/>
                  </a:lnTo>
                  <a:lnTo>
                    <a:pt x="1251" y="3340"/>
                  </a:lnTo>
                  <a:lnTo>
                    <a:pt x="1703" y="2883"/>
                  </a:lnTo>
                  <a:lnTo>
                    <a:pt x="3273" y="2883"/>
                  </a:lnTo>
                  <a:lnTo>
                    <a:pt x="3273" y="2883"/>
                  </a:lnTo>
                  <a:lnTo>
                    <a:pt x="3303" y="2883"/>
                  </a:lnTo>
                  <a:lnTo>
                    <a:pt x="3332" y="2882"/>
                  </a:lnTo>
                  <a:lnTo>
                    <a:pt x="3361" y="2879"/>
                  </a:lnTo>
                  <a:lnTo>
                    <a:pt x="3388" y="2876"/>
                  </a:lnTo>
                  <a:lnTo>
                    <a:pt x="3414" y="2873"/>
                  </a:lnTo>
                  <a:lnTo>
                    <a:pt x="3440" y="2866"/>
                  </a:lnTo>
                  <a:lnTo>
                    <a:pt x="3465" y="2862"/>
                  </a:lnTo>
                  <a:lnTo>
                    <a:pt x="3489" y="2856"/>
                  </a:lnTo>
                  <a:lnTo>
                    <a:pt x="3512" y="2848"/>
                  </a:lnTo>
                  <a:lnTo>
                    <a:pt x="3535" y="2841"/>
                  </a:lnTo>
                  <a:lnTo>
                    <a:pt x="3576" y="2822"/>
                  </a:lnTo>
                  <a:lnTo>
                    <a:pt x="3615" y="2803"/>
                  </a:lnTo>
                  <a:lnTo>
                    <a:pt x="3652" y="2781"/>
                  </a:lnTo>
                  <a:lnTo>
                    <a:pt x="3684" y="2757"/>
                  </a:lnTo>
                  <a:lnTo>
                    <a:pt x="3714" y="2731"/>
                  </a:lnTo>
                  <a:lnTo>
                    <a:pt x="3742" y="2704"/>
                  </a:lnTo>
                  <a:lnTo>
                    <a:pt x="3767" y="2675"/>
                  </a:lnTo>
                  <a:lnTo>
                    <a:pt x="3790" y="2646"/>
                  </a:lnTo>
                  <a:lnTo>
                    <a:pt x="3810" y="2615"/>
                  </a:lnTo>
                  <a:lnTo>
                    <a:pt x="3830" y="2585"/>
                  </a:lnTo>
                  <a:lnTo>
                    <a:pt x="3845" y="2554"/>
                  </a:lnTo>
                  <a:lnTo>
                    <a:pt x="3860" y="2524"/>
                  </a:lnTo>
                  <a:lnTo>
                    <a:pt x="3872" y="2493"/>
                  </a:lnTo>
                  <a:lnTo>
                    <a:pt x="3883" y="2463"/>
                  </a:lnTo>
                  <a:lnTo>
                    <a:pt x="3892" y="2434"/>
                  </a:lnTo>
                  <a:lnTo>
                    <a:pt x="3901" y="2405"/>
                  </a:lnTo>
                  <a:lnTo>
                    <a:pt x="3907" y="2379"/>
                  </a:lnTo>
                  <a:lnTo>
                    <a:pt x="3917" y="2329"/>
                  </a:lnTo>
                  <a:lnTo>
                    <a:pt x="3923" y="2286"/>
                  </a:lnTo>
                  <a:lnTo>
                    <a:pt x="3926" y="2254"/>
                  </a:lnTo>
                  <a:lnTo>
                    <a:pt x="3927" y="2226"/>
                  </a:lnTo>
                  <a:lnTo>
                    <a:pt x="3927" y="654"/>
                  </a:lnTo>
                  <a:lnTo>
                    <a:pt x="3927" y="654"/>
                  </a:lnTo>
                  <a:lnTo>
                    <a:pt x="3926" y="627"/>
                  </a:lnTo>
                  <a:lnTo>
                    <a:pt x="3923" y="595"/>
                  </a:lnTo>
                  <a:lnTo>
                    <a:pt x="3917" y="552"/>
                  </a:lnTo>
                  <a:lnTo>
                    <a:pt x="3907" y="504"/>
                  </a:lnTo>
                  <a:lnTo>
                    <a:pt x="3901" y="476"/>
                  </a:lnTo>
                  <a:lnTo>
                    <a:pt x="3892" y="447"/>
                  </a:lnTo>
                  <a:lnTo>
                    <a:pt x="3883" y="418"/>
                  </a:lnTo>
                  <a:lnTo>
                    <a:pt x="3872" y="388"/>
                  </a:lnTo>
                  <a:lnTo>
                    <a:pt x="3860" y="357"/>
                  </a:lnTo>
                  <a:lnTo>
                    <a:pt x="3845" y="327"/>
                  </a:lnTo>
                  <a:lnTo>
                    <a:pt x="3830" y="297"/>
                  </a:lnTo>
                  <a:lnTo>
                    <a:pt x="3810" y="266"/>
                  </a:lnTo>
                  <a:lnTo>
                    <a:pt x="3790" y="237"/>
                  </a:lnTo>
                  <a:lnTo>
                    <a:pt x="3767" y="207"/>
                  </a:lnTo>
                  <a:lnTo>
                    <a:pt x="3742" y="179"/>
                  </a:lnTo>
                  <a:lnTo>
                    <a:pt x="3714" y="152"/>
                  </a:lnTo>
                  <a:lnTo>
                    <a:pt x="3684" y="126"/>
                  </a:lnTo>
                  <a:lnTo>
                    <a:pt x="3652" y="102"/>
                  </a:lnTo>
                  <a:lnTo>
                    <a:pt x="3615" y="80"/>
                  </a:lnTo>
                  <a:lnTo>
                    <a:pt x="3576" y="61"/>
                  </a:lnTo>
                  <a:lnTo>
                    <a:pt x="3535" y="44"/>
                  </a:lnTo>
                  <a:lnTo>
                    <a:pt x="3512" y="35"/>
                  </a:lnTo>
                  <a:lnTo>
                    <a:pt x="3489" y="29"/>
                  </a:lnTo>
                  <a:lnTo>
                    <a:pt x="3465" y="22"/>
                  </a:lnTo>
                  <a:lnTo>
                    <a:pt x="3440" y="16"/>
                  </a:lnTo>
                  <a:lnTo>
                    <a:pt x="3414" y="12"/>
                  </a:lnTo>
                  <a:lnTo>
                    <a:pt x="3388" y="7"/>
                  </a:lnTo>
                  <a:lnTo>
                    <a:pt x="3361" y="4"/>
                  </a:lnTo>
                  <a:lnTo>
                    <a:pt x="3332" y="3"/>
                  </a:lnTo>
                  <a:lnTo>
                    <a:pt x="3303" y="1"/>
                  </a:lnTo>
                  <a:lnTo>
                    <a:pt x="3273" y="0"/>
                  </a:lnTo>
                  <a:lnTo>
                    <a:pt x="3273" y="0"/>
                  </a:lnTo>
                  <a:close/>
                  <a:moveTo>
                    <a:pt x="3665" y="2226"/>
                  </a:moveTo>
                  <a:lnTo>
                    <a:pt x="3665" y="2226"/>
                  </a:lnTo>
                  <a:lnTo>
                    <a:pt x="3664" y="2244"/>
                  </a:lnTo>
                  <a:lnTo>
                    <a:pt x="3662" y="2262"/>
                  </a:lnTo>
                  <a:lnTo>
                    <a:pt x="3659" y="2288"/>
                  </a:lnTo>
                  <a:lnTo>
                    <a:pt x="3653" y="2318"/>
                  </a:lnTo>
                  <a:lnTo>
                    <a:pt x="3644" y="2352"/>
                  </a:lnTo>
                  <a:lnTo>
                    <a:pt x="3632" y="2387"/>
                  </a:lnTo>
                  <a:lnTo>
                    <a:pt x="3624" y="2405"/>
                  </a:lnTo>
                  <a:lnTo>
                    <a:pt x="3617" y="2423"/>
                  </a:lnTo>
                  <a:lnTo>
                    <a:pt x="3606" y="2442"/>
                  </a:lnTo>
                  <a:lnTo>
                    <a:pt x="3595" y="2460"/>
                  </a:lnTo>
                  <a:lnTo>
                    <a:pt x="3583" y="2478"/>
                  </a:lnTo>
                  <a:lnTo>
                    <a:pt x="3570" y="2497"/>
                  </a:lnTo>
                  <a:lnTo>
                    <a:pt x="3554" y="2513"/>
                  </a:lnTo>
                  <a:lnTo>
                    <a:pt x="3538" y="2530"/>
                  </a:lnTo>
                  <a:lnTo>
                    <a:pt x="3519" y="2545"/>
                  </a:lnTo>
                  <a:lnTo>
                    <a:pt x="3500" y="2559"/>
                  </a:lnTo>
                  <a:lnTo>
                    <a:pt x="3478" y="2573"/>
                  </a:lnTo>
                  <a:lnTo>
                    <a:pt x="3455" y="2585"/>
                  </a:lnTo>
                  <a:lnTo>
                    <a:pt x="3430" y="2595"/>
                  </a:lnTo>
                  <a:lnTo>
                    <a:pt x="3402" y="2605"/>
                  </a:lnTo>
                  <a:lnTo>
                    <a:pt x="3373" y="2612"/>
                  </a:lnTo>
                  <a:lnTo>
                    <a:pt x="3341" y="2617"/>
                  </a:lnTo>
                  <a:lnTo>
                    <a:pt x="3308" y="2620"/>
                  </a:lnTo>
                  <a:lnTo>
                    <a:pt x="3273" y="2621"/>
                  </a:lnTo>
                  <a:lnTo>
                    <a:pt x="1664" y="2621"/>
                  </a:lnTo>
                  <a:lnTo>
                    <a:pt x="1247" y="3023"/>
                  </a:lnTo>
                  <a:lnTo>
                    <a:pt x="854" y="2621"/>
                  </a:lnTo>
                  <a:lnTo>
                    <a:pt x="655" y="2621"/>
                  </a:lnTo>
                  <a:lnTo>
                    <a:pt x="655" y="2621"/>
                  </a:lnTo>
                  <a:lnTo>
                    <a:pt x="638" y="2621"/>
                  </a:lnTo>
                  <a:lnTo>
                    <a:pt x="618" y="2618"/>
                  </a:lnTo>
                  <a:lnTo>
                    <a:pt x="594" y="2615"/>
                  </a:lnTo>
                  <a:lnTo>
                    <a:pt x="563" y="2609"/>
                  </a:lnTo>
                  <a:lnTo>
                    <a:pt x="530" y="2600"/>
                  </a:lnTo>
                  <a:lnTo>
                    <a:pt x="495" y="2588"/>
                  </a:lnTo>
                  <a:lnTo>
                    <a:pt x="476" y="2580"/>
                  </a:lnTo>
                  <a:lnTo>
                    <a:pt x="458" y="2573"/>
                  </a:lnTo>
                  <a:lnTo>
                    <a:pt x="440" y="2562"/>
                  </a:lnTo>
                  <a:lnTo>
                    <a:pt x="422" y="2551"/>
                  </a:lnTo>
                  <a:lnTo>
                    <a:pt x="403" y="2539"/>
                  </a:lnTo>
                  <a:lnTo>
                    <a:pt x="387" y="2525"/>
                  </a:lnTo>
                  <a:lnTo>
                    <a:pt x="368" y="2510"/>
                  </a:lnTo>
                  <a:lnTo>
                    <a:pt x="353" y="2493"/>
                  </a:lnTo>
                  <a:lnTo>
                    <a:pt x="338" y="2475"/>
                  </a:lnTo>
                  <a:lnTo>
                    <a:pt x="323" y="2455"/>
                  </a:lnTo>
                  <a:lnTo>
                    <a:pt x="311" y="2433"/>
                  </a:lnTo>
                  <a:lnTo>
                    <a:pt x="298" y="2410"/>
                  </a:lnTo>
                  <a:lnTo>
                    <a:pt x="288" y="2384"/>
                  </a:lnTo>
                  <a:lnTo>
                    <a:pt x="279" y="2356"/>
                  </a:lnTo>
                  <a:lnTo>
                    <a:pt x="271" y="2328"/>
                  </a:lnTo>
                  <a:lnTo>
                    <a:pt x="266" y="2296"/>
                  </a:lnTo>
                  <a:lnTo>
                    <a:pt x="263" y="2262"/>
                  </a:lnTo>
                  <a:lnTo>
                    <a:pt x="262" y="2226"/>
                  </a:lnTo>
                  <a:lnTo>
                    <a:pt x="262" y="654"/>
                  </a:lnTo>
                  <a:lnTo>
                    <a:pt x="262" y="654"/>
                  </a:lnTo>
                  <a:lnTo>
                    <a:pt x="263" y="619"/>
                  </a:lnTo>
                  <a:lnTo>
                    <a:pt x="266" y="586"/>
                  </a:lnTo>
                  <a:lnTo>
                    <a:pt x="271" y="554"/>
                  </a:lnTo>
                  <a:lnTo>
                    <a:pt x="279" y="525"/>
                  </a:lnTo>
                  <a:lnTo>
                    <a:pt x="288" y="497"/>
                  </a:lnTo>
                  <a:lnTo>
                    <a:pt x="298" y="473"/>
                  </a:lnTo>
                  <a:lnTo>
                    <a:pt x="311" y="449"/>
                  </a:lnTo>
                  <a:lnTo>
                    <a:pt x="323" y="427"/>
                  </a:lnTo>
                  <a:lnTo>
                    <a:pt x="338" y="408"/>
                  </a:lnTo>
                  <a:lnTo>
                    <a:pt x="353" y="389"/>
                  </a:lnTo>
                  <a:lnTo>
                    <a:pt x="368" y="373"/>
                  </a:lnTo>
                  <a:lnTo>
                    <a:pt x="387" y="357"/>
                  </a:lnTo>
                  <a:lnTo>
                    <a:pt x="403" y="344"/>
                  </a:lnTo>
                  <a:lnTo>
                    <a:pt x="422" y="332"/>
                  </a:lnTo>
                  <a:lnTo>
                    <a:pt x="440" y="321"/>
                  </a:lnTo>
                  <a:lnTo>
                    <a:pt x="458" y="312"/>
                  </a:lnTo>
                  <a:lnTo>
                    <a:pt x="476" y="303"/>
                  </a:lnTo>
                  <a:lnTo>
                    <a:pt x="495" y="295"/>
                  </a:lnTo>
                  <a:lnTo>
                    <a:pt x="530" y="283"/>
                  </a:lnTo>
                  <a:lnTo>
                    <a:pt x="563" y="274"/>
                  </a:lnTo>
                  <a:lnTo>
                    <a:pt x="594" y="268"/>
                  </a:lnTo>
                  <a:lnTo>
                    <a:pt x="618" y="265"/>
                  </a:lnTo>
                  <a:lnTo>
                    <a:pt x="638" y="263"/>
                  </a:lnTo>
                  <a:lnTo>
                    <a:pt x="655" y="261"/>
                  </a:lnTo>
                  <a:lnTo>
                    <a:pt x="3273" y="261"/>
                  </a:lnTo>
                  <a:lnTo>
                    <a:pt x="3273" y="261"/>
                  </a:lnTo>
                  <a:lnTo>
                    <a:pt x="3308" y="263"/>
                  </a:lnTo>
                  <a:lnTo>
                    <a:pt x="3341" y="266"/>
                  </a:lnTo>
                  <a:lnTo>
                    <a:pt x="3373" y="272"/>
                  </a:lnTo>
                  <a:lnTo>
                    <a:pt x="3402" y="278"/>
                  </a:lnTo>
                  <a:lnTo>
                    <a:pt x="3430" y="287"/>
                  </a:lnTo>
                  <a:lnTo>
                    <a:pt x="3455" y="298"/>
                  </a:lnTo>
                  <a:lnTo>
                    <a:pt x="3478" y="310"/>
                  </a:lnTo>
                  <a:lnTo>
                    <a:pt x="3500" y="324"/>
                  </a:lnTo>
                  <a:lnTo>
                    <a:pt x="3519" y="338"/>
                  </a:lnTo>
                  <a:lnTo>
                    <a:pt x="3538" y="353"/>
                  </a:lnTo>
                  <a:lnTo>
                    <a:pt x="3554" y="370"/>
                  </a:lnTo>
                  <a:lnTo>
                    <a:pt x="3570" y="386"/>
                  </a:lnTo>
                  <a:lnTo>
                    <a:pt x="3583" y="403"/>
                  </a:lnTo>
                  <a:lnTo>
                    <a:pt x="3595" y="421"/>
                  </a:lnTo>
                  <a:lnTo>
                    <a:pt x="3606" y="440"/>
                  </a:lnTo>
                  <a:lnTo>
                    <a:pt x="3617" y="458"/>
                  </a:lnTo>
                  <a:lnTo>
                    <a:pt x="3624" y="476"/>
                  </a:lnTo>
                  <a:lnTo>
                    <a:pt x="3632" y="494"/>
                  </a:lnTo>
                  <a:lnTo>
                    <a:pt x="3644" y="531"/>
                  </a:lnTo>
                  <a:lnTo>
                    <a:pt x="3653" y="563"/>
                  </a:lnTo>
                  <a:lnTo>
                    <a:pt x="3659" y="593"/>
                  </a:lnTo>
                  <a:lnTo>
                    <a:pt x="3662" y="618"/>
                  </a:lnTo>
                  <a:lnTo>
                    <a:pt x="3664" y="638"/>
                  </a:lnTo>
                  <a:lnTo>
                    <a:pt x="3665" y="654"/>
                  </a:lnTo>
                  <a:lnTo>
                    <a:pt x="3665" y="2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1" name="Freeform 11" descr=" " title=" "/>
            <p:cNvSpPr>
              <a:spLocks/>
            </p:cNvSpPr>
            <p:nvPr/>
          </p:nvSpPr>
          <p:spPr bwMode="auto">
            <a:xfrm>
              <a:off x="8021148" y="2950972"/>
              <a:ext cx="280535" cy="238601"/>
            </a:xfrm>
            <a:custGeom>
              <a:avLst/>
              <a:gdLst>
                <a:gd name="T0" fmla="*/ 654 w 3927"/>
                <a:gd name="T1" fmla="*/ 0 h 3340"/>
                <a:gd name="T2" fmla="*/ 566 w 3927"/>
                <a:gd name="T3" fmla="*/ 5 h 3340"/>
                <a:gd name="T4" fmla="*/ 487 w 3927"/>
                <a:gd name="T5" fmla="*/ 17 h 3340"/>
                <a:gd name="T6" fmla="*/ 415 w 3927"/>
                <a:gd name="T7" fmla="*/ 35 h 3340"/>
                <a:gd name="T8" fmla="*/ 312 w 3927"/>
                <a:gd name="T9" fmla="*/ 81 h 3340"/>
                <a:gd name="T10" fmla="*/ 213 w 3927"/>
                <a:gd name="T11" fmla="*/ 152 h 3340"/>
                <a:gd name="T12" fmla="*/ 137 w 3927"/>
                <a:gd name="T13" fmla="*/ 236 h 3340"/>
                <a:gd name="T14" fmla="*/ 82 w 3927"/>
                <a:gd name="T15" fmla="*/ 327 h 3340"/>
                <a:gd name="T16" fmla="*/ 44 w 3927"/>
                <a:gd name="T17" fmla="*/ 419 h 3340"/>
                <a:gd name="T18" fmla="*/ 20 w 3927"/>
                <a:gd name="T19" fmla="*/ 502 h 3340"/>
                <a:gd name="T20" fmla="*/ 1 w 3927"/>
                <a:gd name="T21" fmla="*/ 626 h 3340"/>
                <a:gd name="T22" fmla="*/ 262 w 3927"/>
                <a:gd name="T23" fmla="*/ 655 h 3340"/>
                <a:gd name="T24" fmla="*/ 268 w 3927"/>
                <a:gd name="T25" fmla="*/ 594 h 3340"/>
                <a:gd name="T26" fmla="*/ 295 w 3927"/>
                <a:gd name="T27" fmla="*/ 495 h 3340"/>
                <a:gd name="T28" fmla="*/ 321 w 3927"/>
                <a:gd name="T29" fmla="*/ 440 h 3340"/>
                <a:gd name="T30" fmla="*/ 357 w 3927"/>
                <a:gd name="T31" fmla="*/ 387 h 3340"/>
                <a:gd name="T32" fmla="*/ 408 w 3927"/>
                <a:gd name="T33" fmla="*/ 338 h 3340"/>
                <a:gd name="T34" fmla="*/ 472 w 3927"/>
                <a:gd name="T35" fmla="*/ 298 h 3340"/>
                <a:gd name="T36" fmla="*/ 554 w 3927"/>
                <a:gd name="T37" fmla="*/ 273 h 3340"/>
                <a:gd name="T38" fmla="*/ 654 w 3927"/>
                <a:gd name="T39" fmla="*/ 262 h 3340"/>
                <a:gd name="T40" fmla="*/ 3307 w 3927"/>
                <a:gd name="T41" fmla="*/ 263 h 3340"/>
                <a:gd name="T42" fmla="*/ 3402 w 3927"/>
                <a:gd name="T43" fmla="*/ 279 h 3340"/>
                <a:gd name="T44" fmla="*/ 3478 w 3927"/>
                <a:gd name="T45" fmla="*/ 311 h 3340"/>
                <a:gd name="T46" fmla="*/ 3537 w 3927"/>
                <a:gd name="T47" fmla="*/ 353 h 3340"/>
                <a:gd name="T48" fmla="*/ 3583 w 3927"/>
                <a:gd name="T49" fmla="*/ 403 h 3340"/>
                <a:gd name="T50" fmla="*/ 3616 w 3927"/>
                <a:gd name="T51" fmla="*/ 458 h 3340"/>
                <a:gd name="T52" fmla="*/ 3644 w 3927"/>
                <a:gd name="T53" fmla="*/ 531 h 3340"/>
                <a:gd name="T54" fmla="*/ 3662 w 3927"/>
                <a:gd name="T55" fmla="*/ 618 h 3340"/>
                <a:gd name="T56" fmla="*/ 3665 w 3927"/>
                <a:gd name="T57" fmla="*/ 2226 h 3340"/>
                <a:gd name="T58" fmla="*/ 3662 w 3927"/>
                <a:gd name="T59" fmla="*/ 2262 h 3340"/>
                <a:gd name="T60" fmla="*/ 3644 w 3927"/>
                <a:gd name="T61" fmla="*/ 2351 h 3340"/>
                <a:gd name="T62" fmla="*/ 3616 w 3927"/>
                <a:gd name="T63" fmla="*/ 2422 h 3340"/>
                <a:gd name="T64" fmla="*/ 3583 w 3927"/>
                <a:gd name="T65" fmla="*/ 2477 h 3340"/>
                <a:gd name="T66" fmla="*/ 3537 w 3927"/>
                <a:gd name="T67" fmla="*/ 2529 h 3340"/>
                <a:gd name="T68" fmla="*/ 3478 w 3927"/>
                <a:gd name="T69" fmla="*/ 2572 h 3340"/>
                <a:gd name="T70" fmla="*/ 3402 w 3927"/>
                <a:gd name="T71" fmla="*/ 2602 h 3340"/>
                <a:gd name="T72" fmla="*/ 3307 w 3927"/>
                <a:gd name="T73" fmla="*/ 2619 h 3340"/>
                <a:gd name="T74" fmla="*/ 2624 w 3927"/>
                <a:gd name="T75" fmla="*/ 3015 h 3340"/>
                <a:gd name="T76" fmla="*/ 2222 w 3927"/>
                <a:gd name="T77" fmla="*/ 2884 h 3340"/>
                <a:gd name="T78" fmla="*/ 3272 w 3927"/>
                <a:gd name="T79" fmla="*/ 2884 h 3340"/>
                <a:gd name="T80" fmla="*/ 3332 w 3927"/>
                <a:gd name="T81" fmla="*/ 2882 h 3340"/>
                <a:gd name="T82" fmla="*/ 3414 w 3927"/>
                <a:gd name="T83" fmla="*/ 2873 h 3340"/>
                <a:gd name="T84" fmla="*/ 3489 w 3927"/>
                <a:gd name="T85" fmla="*/ 2856 h 3340"/>
                <a:gd name="T86" fmla="*/ 3575 w 3927"/>
                <a:gd name="T87" fmla="*/ 2823 h 3340"/>
                <a:gd name="T88" fmla="*/ 3683 w 3927"/>
                <a:gd name="T89" fmla="*/ 2757 h 3340"/>
                <a:gd name="T90" fmla="*/ 3767 w 3927"/>
                <a:gd name="T91" fmla="*/ 2675 h 3340"/>
                <a:gd name="T92" fmla="*/ 3830 w 3927"/>
                <a:gd name="T93" fmla="*/ 2585 h 3340"/>
                <a:gd name="T94" fmla="*/ 3872 w 3927"/>
                <a:gd name="T95" fmla="*/ 2494 h 3340"/>
                <a:gd name="T96" fmla="*/ 3901 w 3927"/>
                <a:gd name="T97" fmla="*/ 2406 h 3340"/>
                <a:gd name="T98" fmla="*/ 3922 w 3927"/>
                <a:gd name="T99" fmla="*/ 2287 h 3340"/>
                <a:gd name="T100" fmla="*/ 3927 w 3927"/>
                <a:gd name="T101" fmla="*/ 655 h 3340"/>
                <a:gd name="T102" fmla="*/ 3922 w 3927"/>
                <a:gd name="T103" fmla="*/ 595 h 3340"/>
                <a:gd name="T104" fmla="*/ 3901 w 3927"/>
                <a:gd name="T105" fmla="*/ 477 h 3340"/>
                <a:gd name="T106" fmla="*/ 3872 w 3927"/>
                <a:gd name="T107" fmla="*/ 388 h 3340"/>
                <a:gd name="T108" fmla="*/ 3830 w 3927"/>
                <a:gd name="T109" fmla="*/ 297 h 3340"/>
                <a:gd name="T110" fmla="*/ 3767 w 3927"/>
                <a:gd name="T111" fmla="*/ 207 h 3340"/>
                <a:gd name="T112" fmla="*/ 3683 w 3927"/>
                <a:gd name="T113" fmla="*/ 126 h 3340"/>
                <a:gd name="T114" fmla="*/ 3575 w 3927"/>
                <a:gd name="T115" fmla="*/ 61 h 3340"/>
                <a:gd name="T116" fmla="*/ 3489 w 3927"/>
                <a:gd name="T117" fmla="*/ 29 h 3340"/>
                <a:gd name="T118" fmla="*/ 3414 w 3927"/>
                <a:gd name="T119" fmla="*/ 12 h 3340"/>
                <a:gd name="T120" fmla="*/ 3332 w 3927"/>
                <a:gd name="T121" fmla="*/ 3 h 3340"/>
                <a:gd name="T122" fmla="*/ 3272 w 3927"/>
                <a:gd name="T123" fmla="*/ 0 h 3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27" h="3340">
                  <a:moveTo>
                    <a:pt x="3272" y="0"/>
                  </a:moveTo>
                  <a:lnTo>
                    <a:pt x="654" y="0"/>
                  </a:lnTo>
                  <a:lnTo>
                    <a:pt x="654" y="0"/>
                  </a:lnTo>
                  <a:lnTo>
                    <a:pt x="624" y="2"/>
                  </a:lnTo>
                  <a:lnTo>
                    <a:pt x="595" y="3"/>
                  </a:lnTo>
                  <a:lnTo>
                    <a:pt x="566" y="5"/>
                  </a:lnTo>
                  <a:lnTo>
                    <a:pt x="539" y="8"/>
                  </a:lnTo>
                  <a:lnTo>
                    <a:pt x="513" y="12"/>
                  </a:lnTo>
                  <a:lnTo>
                    <a:pt x="487" y="17"/>
                  </a:lnTo>
                  <a:lnTo>
                    <a:pt x="462" y="23"/>
                  </a:lnTo>
                  <a:lnTo>
                    <a:pt x="438" y="29"/>
                  </a:lnTo>
                  <a:lnTo>
                    <a:pt x="415" y="35"/>
                  </a:lnTo>
                  <a:lnTo>
                    <a:pt x="392" y="43"/>
                  </a:lnTo>
                  <a:lnTo>
                    <a:pt x="351" y="61"/>
                  </a:lnTo>
                  <a:lnTo>
                    <a:pt x="312" y="81"/>
                  </a:lnTo>
                  <a:lnTo>
                    <a:pt x="275" y="102"/>
                  </a:lnTo>
                  <a:lnTo>
                    <a:pt x="243" y="126"/>
                  </a:lnTo>
                  <a:lnTo>
                    <a:pt x="213" y="152"/>
                  </a:lnTo>
                  <a:lnTo>
                    <a:pt x="185" y="180"/>
                  </a:lnTo>
                  <a:lnTo>
                    <a:pt x="160" y="207"/>
                  </a:lnTo>
                  <a:lnTo>
                    <a:pt x="137" y="236"/>
                  </a:lnTo>
                  <a:lnTo>
                    <a:pt x="117" y="266"/>
                  </a:lnTo>
                  <a:lnTo>
                    <a:pt x="97" y="297"/>
                  </a:lnTo>
                  <a:lnTo>
                    <a:pt x="82" y="327"/>
                  </a:lnTo>
                  <a:lnTo>
                    <a:pt x="67" y="358"/>
                  </a:lnTo>
                  <a:lnTo>
                    <a:pt x="55" y="388"/>
                  </a:lnTo>
                  <a:lnTo>
                    <a:pt x="44" y="419"/>
                  </a:lnTo>
                  <a:lnTo>
                    <a:pt x="35" y="448"/>
                  </a:lnTo>
                  <a:lnTo>
                    <a:pt x="26" y="475"/>
                  </a:lnTo>
                  <a:lnTo>
                    <a:pt x="20" y="502"/>
                  </a:lnTo>
                  <a:lnTo>
                    <a:pt x="10" y="553"/>
                  </a:lnTo>
                  <a:lnTo>
                    <a:pt x="4" y="594"/>
                  </a:lnTo>
                  <a:lnTo>
                    <a:pt x="1" y="626"/>
                  </a:lnTo>
                  <a:lnTo>
                    <a:pt x="0" y="655"/>
                  </a:lnTo>
                  <a:lnTo>
                    <a:pt x="262" y="655"/>
                  </a:lnTo>
                  <a:lnTo>
                    <a:pt x="262" y="655"/>
                  </a:lnTo>
                  <a:lnTo>
                    <a:pt x="263" y="638"/>
                  </a:lnTo>
                  <a:lnTo>
                    <a:pt x="265" y="618"/>
                  </a:lnTo>
                  <a:lnTo>
                    <a:pt x="268" y="594"/>
                  </a:lnTo>
                  <a:lnTo>
                    <a:pt x="274" y="563"/>
                  </a:lnTo>
                  <a:lnTo>
                    <a:pt x="283" y="531"/>
                  </a:lnTo>
                  <a:lnTo>
                    <a:pt x="295" y="495"/>
                  </a:lnTo>
                  <a:lnTo>
                    <a:pt x="303" y="477"/>
                  </a:lnTo>
                  <a:lnTo>
                    <a:pt x="310" y="458"/>
                  </a:lnTo>
                  <a:lnTo>
                    <a:pt x="321" y="440"/>
                  </a:lnTo>
                  <a:lnTo>
                    <a:pt x="332" y="422"/>
                  </a:lnTo>
                  <a:lnTo>
                    <a:pt x="344" y="403"/>
                  </a:lnTo>
                  <a:lnTo>
                    <a:pt x="357" y="387"/>
                  </a:lnTo>
                  <a:lnTo>
                    <a:pt x="373" y="370"/>
                  </a:lnTo>
                  <a:lnTo>
                    <a:pt x="389" y="353"/>
                  </a:lnTo>
                  <a:lnTo>
                    <a:pt x="408" y="338"/>
                  </a:lnTo>
                  <a:lnTo>
                    <a:pt x="427" y="324"/>
                  </a:lnTo>
                  <a:lnTo>
                    <a:pt x="449" y="311"/>
                  </a:lnTo>
                  <a:lnTo>
                    <a:pt x="472" y="298"/>
                  </a:lnTo>
                  <a:lnTo>
                    <a:pt x="497" y="288"/>
                  </a:lnTo>
                  <a:lnTo>
                    <a:pt x="525" y="279"/>
                  </a:lnTo>
                  <a:lnTo>
                    <a:pt x="554" y="273"/>
                  </a:lnTo>
                  <a:lnTo>
                    <a:pt x="586" y="266"/>
                  </a:lnTo>
                  <a:lnTo>
                    <a:pt x="619" y="263"/>
                  </a:lnTo>
                  <a:lnTo>
                    <a:pt x="654" y="262"/>
                  </a:lnTo>
                  <a:lnTo>
                    <a:pt x="3272" y="262"/>
                  </a:lnTo>
                  <a:lnTo>
                    <a:pt x="3272" y="262"/>
                  </a:lnTo>
                  <a:lnTo>
                    <a:pt x="3307" y="263"/>
                  </a:lnTo>
                  <a:lnTo>
                    <a:pt x="3341" y="266"/>
                  </a:lnTo>
                  <a:lnTo>
                    <a:pt x="3373" y="273"/>
                  </a:lnTo>
                  <a:lnTo>
                    <a:pt x="3402" y="279"/>
                  </a:lnTo>
                  <a:lnTo>
                    <a:pt x="3429" y="288"/>
                  </a:lnTo>
                  <a:lnTo>
                    <a:pt x="3455" y="298"/>
                  </a:lnTo>
                  <a:lnTo>
                    <a:pt x="3478" y="311"/>
                  </a:lnTo>
                  <a:lnTo>
                    <a:pt x="3499" y="324"/>
                  </a:lnTo>
                  <a:lnTo>
                    <a:pt x="3519" y="338"/>
                  </a:lnTo>
                  <a:lnTo>
                    <a:pt x="3537" y="353"/>
                  </a:lnTo>
                  <a:lnTo>
                    <a:pt x="3554" y="370"/>
                  </a:lnTo>
                  <a:lnTo>
                    <a:pt x="3569" y="387"/>
                  </a:lnTo>
                  <a:lnTo>
                    <a:pt x="3583" y="403"/>
                  </a:lnTo>
                  <a:lnTo>
                    <a:pt x="3595" y="422"/>
                  </a:lnTo>
                  <a:lnTo>
                    <a:pt x="3606" y="440"/>
                  </a:lnTo>
                  <a:lnTo>
                    <a:pt x="3616" y="458"/>
                  </a:lnTo>
                  <a:lnTo>
                    <a:pt x="3624" y="477"/>
                  </a:lnTo>
                  <a:lnTo>
                    <a:pt x="3632" y="495"/>
                  </a:lnTo>
                  <a:lnTo>
                    <a:pt x="3644" y="531"/>
                  </a:lnTo>
                  <a:lnTo>
                    <a:pt x="3653" y="563"/>
                  </a:lnTo>
                  <a:lnTo>
                    <a:pt x="3659" y="594"/>
                  </a:lnTo>
                  <a:lnTo>
                    <a:pt x="3662" y="618"/>
                  </a:lnTo>
                  <a:lnTo>
                    <a:pt x="3664" y="638"/>
                  </a:lnTo>
                  <a:lnTo>
                    <a:pt x="3665" y="655"/>
                  </a:lnTo>
                  <a:lnTo>
                    <a:pt x="3665" y="2226"/>
                  </a:lnTo>
                  <a:lnTo>
                    <a:pt x="3665" y="2226"/>
                  </a:lnTo>
                  <a:lnTo>
                    <a:pt x="3664" y="2243"/>
                  </a:lnTo>
                  <a:lnTo>
                    <a:pt x="3662" y="2262"/>
                  </a:lnTo>
                  <a:lnTo>
                    <a:pt x="3659" y="2288"/>
                  </a:lnTo>
                  <a:lnTo>
                    <a:pt x="3653" y="2317"/>
                  </a:lnTo>
                  <a:lnTo>
                    <a:pt x="3644" y="2351"/>
                  </a:lnTo>
                  <a:lnTo>
                    <a:pt x="3632" y="2386"/>
                  </a:lnTo>
                  <a:lnTo>
                    <a:pt x="3624" y="2404"/>
                  </a:lnTo>
                  <a:lnTo>
                    <a:pt x="3616" y="2422"/>
                  </a:lnTo>
                  <a:lnTo>
                    <a:pt x="3606" y="2441"/>
                  </a:lnTo>
                  <a:lnTo>
                    <a:pt x="3595" y="2459"/>
                  </a:lnTo>
                  <a:lnTo>
                    <a:pt x="3583" y="2477"/>
                  </a:lnTo>
                  <a:lnTo>
                    <a:pt x="3569" y="2495"/>
                  </a:lnTo>
                  <a:lnTo>
                    <a:pt x="3554" y="2512"/>
                  </a:lnTo>
                  <a:lnTo>
                    <a:pt x="3537" y="2529"/>
                  </a:lnTo>
                  <a:lnTo>
                    <a:pt x="3519" y="2544"/>
                  </a:lnTo>
                  <a:lnTo>
                    <a:pt x="3499" y="2558"/>
                  </a:lnTo>
                  <a:lnTo>
                    <a:pt x="3478" y="2572"/>
                  </a:lnTo>
                  <a:lnTo>
                    <a:pt x="3455" y="2584"/>
                  </a:lnTo>
                  <a:lnTo>
                    <a:pt x="3429" y="2593"/>
                  </a:lnTo>
                  <a:lnTo>
                    <a:pt x="3402" y="2602"/>
                  </a:lnTo>
                  <a:lnTo>
                    <a:pt x="3373" y="2610"/>
                  </a:lnTo>
                  <a:lnTo>
                    <a:pt x="3341" y="2614"/>
                  </a:lnTo>
                  <a:lnTo>
                    <a:pt x="3307" y="2619"/>
                  </a:lnTo>
                  <a:lnTo>
                    <a:pt x="3272" y="2619"/>
                  </a:lnTo>
                  <a:lnTo>
                    <a:pt x="2918" y="2619"/>
                  </a:lnTo>
                  <a:lnTo>
                    <a:pt x="2624" y="3015"/>
                  </a:lnTo>
                  <a:lnTo>
                    <a:pt x="2321" y="2619"/>
                  </a:lnTo>
                  <a:lnTo>
                    <a:pt x="2222" y="2619"/>
                  </a:lnTo>
                  <a:lnTo>
                    <a:pt x="2222" y="2884"/>
                  </a:lnTo>
                  <a:lnTo>
                    <a:pt x="2624" y="3340"/>
                  </a:lnTo>
                  <a:lnTo>
                    <a:pt x="3014" y="2884"/>
                  </a:lnTo>
                  <a:lnTo>
                    <a:pt x="3272" y="2884"/>
                  </a:lnTo>
                  <a:lnTo>
                    <a:pt x="3272" y="2884"/>
                  </a:lnTo>
                  <a:lnTo>
                    <a:pt x="3303" y="2884"/>
                  </a:lnTo>
                  <a:lnTo>
                    <a:pt x="3332" y="2882"/>
                  </a:lnTo>
                  <a:lnTo>
                    <a:pt x="3361" y="2879"/>
                  </a:lnTo>
                  <a:lnTo>
                    <a:pt x="3388" y="2876"/>
                  </a:lnTo>
                  <a:lnTo>
                    <a:pt x="3414" y="2873"/>
                  </a:lnTo>
                  <a:lnTo>
                    <a:pt x="3440" y="2867"/>
                  </a:lnTo>
                  <a:lnTo>
                    <a:pt x="3464" y="2862"/>
                  </a:lnTo>
                  <a:lnTo>
                    <a:pt x="3489" y="2856"/>
                  </a:lnTo>
                  <a:lnTo>
                    <a:pt x="3511" y="2849"/>
                  </a:lnTo>
                  <a:lnTo>
                    <a:pt x="3534" y="2841"/>
                  </a:lnTo>
                  <a:lnTo>
                    <a:pt x="3575" y="2823"/>
                  </a:lnTo>
                  <a:lnTo>
                    <a:pt x="3615" y="2803"/>
                  </a:lnTo>
                  <a:lnTo>
                    <a:pt x="3651" y="2782"/>
                  </a:lnTo>
                  <a:lnTo>
                    <a:pt x="3683" y="2757"/>
                  </a:lnTo>
                  <a:lnTo>
                    <a:pt x="3714" y="2731"/>
                  </a:lnTo>
                  <a:lnTo>
                    <a:pt x="3741" y="2704"/>
                  </a:lnTo>
                  <a:lnTo>
                    <a:pt x="3767" y="2675"/>
                  </a:lnTo>
                  <a:lnTo>
                    <a:pt x="3790" y="2646"/>
                  </a:lnTo>
                  <a:lnTo>
                    <a:pt x="3810" y="2616"/>
                  </a:lnTo>
                  <a:lnTo>
                    <a:pt x="3830" y="2585"/>
                  </a:lnTo>
                  <a:lnTo>
                    <a:pt x="3845" y="2555"/>
                  </a:lnTo>
                  <a:lnTo>
                    <a:pt x="3860" y="2524"/>
                  </a:lnTo>
                  <a:lnTo>
                    <a:pt x="3872" y="2494"/>
                  </a:lnTo>
                  <a:lnTo>
                    <a:pt x="3883" y="2463"/>
                  </a:lnTo>
                  <a:lnTo>
                    <a:pt x="3892" y="2434"/>
                  </a:lnTo>
                  <a:lnTo>
                    <a:pt x="3901" y="2406"/>
                  </a:lnTo>
                  <a:lnTo>
                    <a:pt x="3907" y="2380"/>
                  </a:lnTo>
                  <a:lnTo>
                    <a:pt x="3916" y="2329"/>
                  </a:lnTo>
                  <a:lnTo>
                    <a:pt x="3922" y="2287"/>
                  </a:lnTo>
                  <a:lnTo>
                    <a:pt x="3925" y="2255"/>
                  </a:lnTo>
                  <a:lnTo>
                    <a:pt x="3927" y="2226"/>
                  </a:lnTo>
                  <a:lnTo>
                    <a:pt x="3927" y="655"/>
                  </a:lnTo>
                  <a:lnTo>
                    <a:pt x="3927" y="655"/>
                  </a:lnTo>
                  <a:lnTo>
                    <a:pt x="3925" y="627"/>
                  </a:lnTo>
                  <a:lnTo>
                    <a:pt x="3922" y="595"/>
                  </a:lnTo>
                  <a:lnTo>
                    <a:pt x="3916" y="553"/>
                  </a:lnTo>
                  <a:lnTo>
                    <a:pt x="3907" y="504"/>
                  </a:lnTo>
                  <a:lnTo>
                    <a:pt x="3901" y="477"/>
                  </a:lnTo>
                  <a:lnTo>
                    <a:pt x="3892" y="448"/>
                  </a:lnTo>
                  <a:lnTo>
                    <a:pt x="3883" y="419"/>
                  </a:lnTo>
                  <a:lnTo>
                    <a:pt x="3872" y="388"/>
                  </a:lnTo>
                  <a:lnTo>
                    <a:pt x="3860" y="358"/>
                  </a:lnTo>
                  <a:lnTo>
                    <a:pt x="3845" y="327"/>
                  </a:lnTo>
                  <a:lnTo>
                    <a:pt x="3830" y="297"/>
                  </a:lnTo>
                  <a:lnTo>
                    <a:pt x="3810" y="266"/>
                  </a:lnTo>
                  <a:lnTo>
                    <a:pt x="3790" y="238"/>
                  </a:lnTo>
                  <a:lnTo>
                    <a:pt x="3767" y="207"/>
                  </a:lnTo>
                  <a:lnTo>
                    <a:pt x="3741" y="180"/>
                  </a:lnTo>
                  <a:lnTo>
                    <a:pt x="3714" y="152"/>
                  </a:lnTo>
                  <a:lnTo>
                    <a:pt x="3683" y="126"/>
                  </a:lnTo>
                  <a:lnTo>
                    <a:pt x="3651" y="102"/>
                  </a:lnTo>
                  <a:lnTo>
                    <a:pt x="3615" y="81"/>
                  </a:lnTo>
                  <a:lnTo>
                    <a:pt x="3575" y="61"/>
                  </a:lnTo>
                  <a:lnTo>
                    <a:pt x="3534" y="44"/>
                  </a:lnTo>
                  <a:lnTo>
                    <a:pt x="3511" y="35"/>
                  </a:lnTo>
                  <a:lnTo>
                    <a:pt x="3489" y="29"/>
                  </a:lnTo>
                  <a:lnTo>
                    <a:pt x="3464" y="23"/>
                  </a:lnTo>
                  <a:lnTo>
                    <a:pt x="3440" y="17"/>
                  </a:lnTo>
                  <a:lnTo>
                    <a:pt x="3414" y="12"/>
                  </a:lnTo>
                  <a:lnTo>
                    <a:pt x="3388" y="8"/>
                  </a:lnTo>
                  <a:lnTo>
                    <a:pt x="3361" y="5"/>
                  </a:lnTo>
                  <a:lnTo>
                    <a:pt x="3332" y="3"/>
                  </a:lnTo>
                  <a:lnTo>
                    <a:pt x="3303" y="2"/>
                  </a:lnTo>
                  <a:lnTo>
                    <a:pt x="3272" y="0"/>
                  </a:lnTo>
                  <a:lnTo>
                    <a:pt x="32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 descr="document icon" title="document icon"/>
          <p:cNvGrpSpPr>
            <a:grpSpLocks noChangeAspect="1"/>
          </p:cNvGrpSpPr>
          <p:nvPr/>
        </p:nvGrpSpPr>
        <p:grpSpPr>
          <a:xfrm>
            <a:off x="788509" y="3423195"/>
            <a:ext cx="275114" cy="365760"/>
            <a:chOff x="788509" y="3423195"/>
            <a:chExt cx="275114" cy="365760"/>
          </a:xfrm>
          <a:solidFill>
            <a:schemeClr val="tx1"/>
          </a:solidFill>
        </p:grpSpPr>
        <p:sp>
          <p:nvSpPr>
            <p:cNvPr id="1803" name="Freeform 9" descr=" " title=" "/>
            <p:cNvSpPr>
              <a:spLocks noEditPoints="1"/>
            </p:cNvSpPr>
            <p:nvPr/>
          </p:nvSpPr>
          <p:spPr bwMode="auto">
            <a:xfrm>
              <a:off x="788509" y="3423195"/>
              <a:ext cx="275114" cy="365760"/>
            </a:xfrm>
            <a:custGeom>
              <a:avLst/>
              <a:gdLst>
                <a:gd name="T0" fmla="*/ 0 w 1211"/>
                <a:gd name="T1" fmla="*/ 1577 h 1610"/>
                <a:gd name="T2" fmla="*/ 0 w 1211"/>
                <a:gd name="T3" fmla="*/ 1577 h 1610"/>
                <a:gd name="T4" fmla="*/ 0 w 1211"/>
                <a:gd name="T5" fmla="*/ 1583 h 1610"/>
                <a:gd name="T6" fmla="*/ 2 w 1211"/>
                <a:gd name="T7" fmla="*/ 1589 h 1610"/>
                <a:gd name="T8" fmla="*/ 5 w 1211"/>
                <a:gd name="T9" fmla="*/ 1596 h 1610"/>
                <a:gd name="T10" fmla="*/ 9 w 1211"/>
                <a:gd name="T11" fmla="*/ 1601 h 1610"/>
                <a:gd name="T12" fmla="*/ 14 w 1211"/>
                <a:gd name="T13" fmla="*/ 1605 h 1610"/>
                <a:gd name="T14" fmla="*/ 21 w 1211"/>
                <a:gd name="T15" fmla="*/ 1608 h 1610"/>
                <a:gd name="T16" fmla="*/ 27 w 1211"/>
                <a:gd name="T17" fmla="*/ 1610 h 1610"/>
                <a:gd name="T18" fmla="*/ 33 w 1211"/>
                <a:gd name="T19" fmla="*/ 1610 h 1610"/>
                <a:gd name="T20" fmla="*/ 1177 w 1211"/>
                <a:gd name="T21" fmla="*/ 1610 h 1610"/>
                <a:gd name="T22" fmla="*/ 1177 w 1211"/>
                <a:gd name="T23" fmla="*/ 1610 h 1610"/>
                <a:gd name="T24" fmla="*/ 1184 w 1211"/>
                <a:gd name="T25" fmla="*/ 1610 h 1610"/>
                <a:gd name="T26" fmla="*/ 1190 w 1211"/>
                <a:gd name="T27" fmla="*/ 1608 h 1610"/>
                <a:gd name="T28" fmla="*/ 1196 w 1211"/>
                <a:gd name="T29" fmla="*/ 1605 h 1610"/>
                <a:gd name="T30" fmla="*/ 1201 w 1211"/>
                <a:gd name="T31" fmla="*/ 1601 h 1610"/>
                <a:gd name="T32" fmla="*/ 1205 w 1211"/>
                <a:gd name="T33" fmla="*/ 1596 h 1610"/>
                <a:gd name="T34" fmla="*/ 1208 w 1211"/>
                <a:gd name="T35" fmla="*/ 1589 h 1610"/>
                <a:gd name="T36" fmla="*/ 1210 w 1211"/>
                <a:gd name="T37" fmla="*/ 1583 h 1610"/>
                <a:gd name="T38" fmla="*/ 1211 w 1211"/>
                <a:gd name="T39" fmla="*/ 1577 h 1610"/>
                <a:gd name="T40" fmla="*/ 1211 w 1211"/>
                <a:gd name="T41" fmla="*/ 349 h 1610"/>
                <a:gd name="T42" fmla="*/ 1211 w 1211"/>
                <a:gd name="T43" fmla="*/ 349 h 1610"/>
                <a:gd name="T44" fmla="*/ 1210 w 1211"/>
                <a:gd name="T45" fmla="*/ 342 h 1610"/>
                <a:gd name="T46" fmla="*/ 1208 w 1211"/>
                <a:gd name="T47" fmla="*/ 336 h 1610"/>
                <a:gd name="T48" fmla="*/ 1205 w 1211"/>
                <a:gd name="T49" fmla="*/ 330 h 1610"/>
                <a:gd name="T50" fmla="*/ 1201 w 1211"/>
                <a:gd name="T51" fmla="*/ 325 h 1610"/>
                <a:gd name="T52" fmla="*/ 884 w 1211"/>
                <a:gd name="T53" fmla="*/ 9 h 1610"/>
                <a:gd name="T54" fmla="*/ 884 w 1211"/>
                <a:gd name="T55" fmla="*/ 9 h 1610"/>
                <a:gd name="T56" fmla="*/ 879 w 1211"/>
                <a:gd name="T57" fmla="*/ 5 h 1610"/>
                <a:gd name="T58" fmla="*/ 874 w 1211"/>
                <a:gd name="T59" fmla="*/ 2 h 1610"/>
                <a:gd name="T60" fmla="*/ 868 w 1211"/>
                <a:gd name="T61" fmla="*/ 0 h 1610"/>
                <a:gd name="T62" fmla="*/ 861 w 1211"/>
                <a:gd name="T63" fmla="*/ 0 h 1610"/>
                <a:gd name="T64" fmla="*/ 33 w 1211"/>
                <a:gd name="T65" fmla="*/ 0 h 1610"/>
                <a:gd name="T66" fmla="*/ 33 w 1211"/>
                <a:gd name="T67" fmla="*/ 0 h 1610"/>
                <a:gd name="T68" fmla="*/ 27 w 1211"/>
                <a:gd name="T69" fmla="*/ 0 h 1610"/>
                <a:gd name="T70" fmla="*/ 21 w 1211"/>
                <a:gd name="T71" fmla="*/ 2 h 1610"/>
                <a:gd name="T72" fmla="*/ 14 w 1211"/>
                <a:gd name="T73" fmla="*/ 5 h 1610"/>
                <a:gd name="T74" fmla="*/ 9 w 1211"/>
                <a:gd name="T75" fmla="*/ 9 h 1610"/>
                <a:gd name="T76" fmla="*/ 5 w 1211"/>
                <a:gd name="T77" fmla="*/ 14 h 1610"/>
                <a:gd name="T78" fmla="*/ 2 w 1211"/>
                <a:gd name="T79" fmla="*/ 20 h 1610"/>
                <a:gd name="T80" fmla="*/ 0 w 1211"/>
                <a:gd name="T81" fmla="*/ 27 h 1610"/>
                <a:gd name="T82" fmla="*/ 0 w 1211"/>
                <a:gd name="T83" fmla="*/ 33 h 1610"/>
                <a:gd name="T84" fmla="*/ 0 w 1211"/>
                <a:gd name="T85" fmla="*/ 1577 h 1610"/>
                <a:gd name="T86" fmla="*/ 1144 w 1211"/>
                <a:gd name="T87" fmla="*/ 1543 h 1610"/>
                <a:gd name="T88" fmla="*/ 67 w 1211"/>
                <a:gd name="T89" fmla="*/ 1543 h 1610"/>
                <a:gd name="T90" fmla="*/ 67 w 1211"/>
                <a:gd name="T91" fmla="*/ 67 h 1610"/>
                <a:gd name="T92" fmla="*/ 807 w 1211"/>
                <a:gd name="T93" fmla="*/ 67 h 1610"/>
                <a:gd name="T94" fmla="*/ 807 w 1211"/>
                <a:gd name="T95" fmla="*/ 369 h 1610"/>
                <a:gd name="T96" fmla="*/ 807 w 1211"/>
                <a:gd name="T97" fmla="*/ 369 h 1610"/>
                <a:gd name="T98" fmla="*/ 808 w 1211"/>
                <a:gd name="T99" fmla="*/ 375 h 1610"/>
                <a:gd name="T100" fmla="*/ 810 w 1211"/>
                <a:gd name="T101" fmla="*/ 381 h 1610"/>
                <a:gd name="T102" fmla="*/ 813 w 1211"/>
                <a:gd name="T103" fmla="*/ 388 h 1610"/>
                <a:gd name="T104" fmla="*/ 817 w 1211"/>
                <a:gd name="T105" fmla="*/ 393 h 1610"/>
                <a:gd name="T106" fmla="*/ 822 w 1211"/>
                <a:gd name="T107" fmla="*/ 397 h 1610"/>
                <a:gd name="T108" fmla="*/ 828 w 1211"/>
                <a:gd name="T109" fmla="*/ 400 h 1610"/>
                <a:gd name="T110" fmla="*/ 834 w 1211"/>
                <a:gd name="T111" fmla="*/ 402 h 1610"/>
                <a:gd name="T112" fmla="*/ 841 w 1211"/>
                <a:gd name="T113" fmla="*/ 402 h 1610"/>
                <a:gd name="T114" fmla="*/ 1144 w 1211"/>
                <a:gd name="T115" fmla="*/ 402 h 1610"/>
                <a:gd name="T116" fmla="*/ 1144 w 1211"/>
                <a:gd name="T117" fmla="*/ 1543 h 1610"/>
                <a:gd name="T118" fmla="*/ 1116 w 1211"/>
                <a:gd name="T119" fmla="*/ 335 h 1610"/>
                <a:gd name="T120" fmla="*/ 874 w 1211"/>
                <a:gd name="T121" fmla="*/ 335 h 1610"/>
                <a:gd name="T122" fmla="*/ 874 w 1211"/>
                <a:gd name="T123" fmla="*/ 95 h 1610"/>
                <a:gd name="T124" fmla="*/ 1116 w 1211"/>
                <a:gd name="T125" fmla="*/ 335 h 1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11" h="1610">
                  <a:moveTo>
                    <a:pt x="0" y="1577"/>
                  </a:moveTo>
                  <a:lnTo>
                    <a:pt x="0" y="1577"/>
                  </a:lnTo>
                  <a:lnTo>
                    <a:pt x="0" y="1583"/>
                  </a:lnTo>
                  <a:lnTo>
                    <a:pt x="2" y="1589"/>
                  </a:lnTo>
                  <a:lnTo>
                    <a:pt x="5" y="1596"/>
                  </a:lnTo>
                  <a:lnTo>
                    <a:pt x="9" y="1601"/>
                  </a:lnTo>
                  <a:lnTo>
                    <a:pt x="14" y="1605"/>
                  </a:lnTo>
                  <a:lnTo>
                    <a:pt x="21" y="1608"/>
                  </a:lnTo>
                  <a:lnTo>
                    <a:pt x="27" y="1610"/>
                  </a:lnTo>
                  <a:lnTo>
                    <a:pt x="33" y="1610"/>
                  </a:lnTo>
                  <a:lnTo>
                    <a:pt x="1177" y="1610"/>
                  </a:lnTo>
                  <a:lnTo>
                    <a:pt x="1177" y="1610"/>
                  </a:lnTo>
                  <a:lnTo>
                    <a:pt x="1184" y="1610"/>
                  </a:lnTo>
                  <a:lnTo>
                    <a:pt x="1190" y="1608"/>
                  </a:lnTo>
                  <a:lnTo>
                    <a:pt x="1196" y="1605"/>
                  </a:lnTo>
                  <a:lnTo>
                    <a:pt x="1201" y="1601"/>
                  </a:lnTo>
                  <a:lnTo>
                    <a:pt x="1205" y="1596"/>
                  </a:lnTo>
                  <a:lnTo>
                    <a:pt x="1208" y="1589"/>
                  </a:lnTo>
                  <a:lnTo>
                    <a:pt x="1210" y="1583"/>
                  </a:lnTo>
                  <a:lnTo>
                    <a:pt x="1211" y="1577"/>
                  </a:lnTo>
                  <a:lnTo>
                    <a:pt x="1211" y="349"/>
                  </a:lnTo>
                  <a:lnTo>
                    <a:pt x="1211" y="349"/>
                  </a:lnTo>
                  <a:lnTo>
                    <a:pt x="1210" y="342"/>
                  </a:lnTo>
                  <a:lnTo>
                    <a:pt x="1208" y="336"/>
                  </a:lnTo>
                  <a:lnTo>
                    <a:pt x="1205" y="330"/>
                  </a:lnTo>
                  <a:lnTo>
                    <a:pt x="1201" y="325"/>
                  </a:lnTo>
                  <a:lnTo>
                    <a:pt x="884" y="9"/>
                  </a:lnTo>
                  <a:lnTo>
                    <a:pt x="884" y="9"/>
                  </a:lnTo>
                  <a:lnTo>
                    <a:pt x="879" y="5"/>
                  </a:lnTo>
                  <a:lnTo>
                    <a:pt x="874" y="2"/>
                  </a:lnTo>
                  <a:lnTo>
                    <a:pt x="868" y="0"/>
                  </a:lnTo>
                  <a:lnTo>
                    <a:pt x="86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9" y="9"/>
                  </a:lnTo>
                  <a:lnTo>
                    <a:pt x="5" y="14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0" y="1577"/>
                  </a:lnTo>
                  <a:close/>
                  <a:moveTo>
                    <a:pt x="1144" y="1543"/>
                  </a:moveTo>
                  <a:lnTo>
                    <a:pt x="67" y="1543"/>
                  </a:lnTo>
                  <a:lnTo>
                    <a:pt x="67" y="67"/>
                  </a:lnTo>
                  <a:lnTo>
                    <a:pt x="807" y="67"/>
                  </a:lnTo>
                  <a:lnTo>
                    <a:pt x="807" y="369"/>
                  </a:lnTo>
                  <a:lnTo>
                    <a:pt x="807" y="369"/>
                  </a:lnTo>
                  <a:lnTo>
                    <a:pt x="808" y="375"/>
                  </a:lnTo>
                  <a:lnTo>
                    <a:pt x="810" y="381"/>
                  </a:lnTo>
                  <a:lnTo>
                    <a:pt x="813" y="388"/>
                  </a:lnTo>
                  <a:lnTo>
                    <a:pt x="817" y="393"/>
                  </a:lnTo>
                  <a:lnTo>
                    <a:pt x="822" y="397"/>
                  </a:lnTo>
                  <a:lnTo>
                    <a:pt x="828" y="400"/>
                  </a:lnTo>
                  <a:lnTo>
                    <a:pt x="834" y="402"/>
                  </a:lnTo>
                  <a:lnTo>
                    <a:pt x="841" y="402"/>
                  </a:lnTo>
                  <a:lnTo>
                    <a:pt x="1144" y="402"/>
                  </a:lnTo>
                  <a:lnTo>
                    <a:pt x="1144" y="1543"/>
                  </a:lnTo>
                  <a:close/>
                  <a:moveTo>
                    <a:pt x="1116" y="335"/>
                  </a:moveTo>
                  <a:lnTo>
                    <a:pt x="874" y="335"/>
                  </a:lnTo>
                  <a:lnTo>
                    <a:pt x="874" y="95"/>
                  </a:lnTo>
                  <a:lnTo>
                    <a:pt x="1116" y="3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4" name="Freeform 10" descr=" " title=" "/>
            <p:cNvSpPr>
              <a:spLocks noEditPoints="1"/>
            </p:cNvSpPr>
            <p:nvPr/>
          </p:nvSpPr>
          <p:spPr bwMode="auto">
            <a:xfrm>
              <a:off x="834626" y="3559957"/>
              <a:ext cx="182879" cy="152665"/>
            </a:xfrm>
            <a:custGeom>
              <a:avLst/>
              <a:gdLst>
                <a:gd name="T0" fmla="*/ 780 w 807"/>
                <a:gd name="T1" fmla="*/ 67 h 672"/>
                <a:gd name="T2" fmla="*/ 797 w 807"/>
                <a:gd name="T3" fmla="*/ 58 h 672"/>
                <a:gd name="T4" fmla="*/ 806 w 807"/>
                <a:gd name="T5" fmla="*/ 41 h 672"/>
                <a:gd name="T6" fmla="*/ 806 w 807"/>
                <a:gd name="T7" fmla="*/ 27 h 672"/>
                <a:gd name="T8" fmla="*/ 797 w 807"/>
                <a:gd name="T9" fmla="*/ 11 h 672"/>
                <a:gd name="T10" fmla="*/ 780 w 807"/>
                <a:gd name="T11" fmla="*/ 2 h 672"/>
                <a:gd name="T12" fmla="*/ 33 w 807"/>
                <a:gd name="T13" fmla="*/ 0 h 672"/>
                <a:gd name="T14" fmla="*/ 14 w 807"/>
                <a:gd name="T15" fmla="*/ 7 h 672"/>
                <a:gd name="T16" fmla="*/ 2 w 807"/>
                <a:gd name="T17" fmla="*/ 21 h 672"/>
                <a:gd name="T18" fmla="*/ 0 w 807"/>
                <a:gd name="T19" fmla="*/ 34 h 672"/>
                <a:gd name="T20" fmla="*/ 5 w 807"/>
                <a:gd name="T21" fmla="*/ 53 h 672"/>
                <a:gd name="T22" fmla="*/ 21 w 807"/>
                <a:gd name="T23" fmla="*/ 65 h 672"/>
                <a:gd name="T24" fmla="*/ 773 w 807"/>
                <a:gd name="T25" fmla="*/ 67 h 672"/>
                <a:gd name="T26" fmla="*/ 511 w 807"/>
                <a:gd name="T27" fmla="*/ 269 h 672"/>
                <a:gd name="T28" fmla="*/ 528 w 807"/>
                <a:gd name="T29" fmla="*/ 260 h 672"/>
                <a:gd name="T30" fmla="*/ 537 w 807"/>
                <a:gd name="T31" fmla="*/ 242 h 672"/>
                <a:gd name="T32" fmla="*/ 537 w 807"/>
                <a:gd name="T33" fmla="*/ 229 h 672"/>
                <a:gd name="T34" fmla="*/ 528 w 807"/>
                <a:gd name="T35" fmla="*/ 211 h 672"/>
                <a:gd name="T36" fmla="*/ 511 w 807"/>
                <a:gd name="T37" fmla="*/ 203 h 672"/>
                <a:gd name="T38" fmla="*/ 33 w 807"/>
                <a:gd name="T39" fmla="*/ 202 h 672"/>
                <a:gd name="T40" fmla="*/ 14 w 807"/>
                <a:gd name="T41" fmla="*/ 207 h 672"/>
                <a:gd name="T42" fmla="*/ 2 w 807"/>
                <a:gd name="T43" fmla="*/ 223 h 672"/>
                <a:gd name="T44" fmla="*/ 0 w 807"/>
                <a:gd name="T45" fmla="*/ 236 h 672"/>
                <a:gd name="T46" fmla="*/ 5 w 807"/>
                <a:gd name="T47" fmla="*/ 254 h 672"/>
                <a:gd name="T48" fmla="*/ 21 w 807"/>
                <a:gd name="T49" fmla="*/ 267 h 672"/>
                <a:gd name="T50" fmla="*/ 504 w 807"/>
                <a:gd name="T51" fmla="*/ 269 h 672"/>
                <a:gd name="T52" fmla="*/ 645 w 807"/>
                <a:gd name="T53" fmla="*/ 469 h 672"/>
                <a:gd name="T54" fmla="*/ 663 w 807"/>
                <a:gd name="T55" fmla="*/ 460 h 672"/>
                <a:gd name="T56" fmla="*/ 672 w 807"/>
                <a:gd name="T57" fmla="*/ 444 h 672"/>
                <a:gd name="T58" fmla="*/ 672 w 807"/>
                <a:gd name="T59" fmla="*/ 430 h 672"/>
                <a:gd name="T60" fmla="*/ 663 w 807"/>
                <a:gd name="T61" fmla="*/ 413 h 672"/>
                <a:gd name="T62" fmla="*/ 645 w 807"/>
                <a:gd name="T63" fmla="*/ 404 h 672"/>
                <a:gd name="T64" fmla="*/ 33 w 807"/>
                <a:gd name="T65" fmla="*/ 404 h 672"/>
                <a:gd name="T66" fmla="*/ 14 w 807"/>
                <a:gd name="T67" fmla="*/ 409 h 672"/>
                <a:gd name="T68" fmla="*/ 2 w 807"/>
                <a:gd name="T69" fmla="*/ 424 h 672"/>
                <a:gd name="T70" fmla="*/ 0 w 807"/>
                <a:gd name="T71" fmla="*/ 436 h 672"/>
                <a:gd name="T72" fmla="*/ 5 w 807"/>
                <a:gd name="T73" fmla="*/ 456 h 672"/>
                <a:gd name="T74" fmla="*/ 21 w 807"/>
                <a:gd name="T75" fmla="*/ 467 h 672"/>
                <a:gd name="T76" fmla="*/ 639 w 807"/>
                <a:gd name="T77" fmla="*/ 470 h 672"/>
                <a:gd name="T78" fmla="*/ 376 w 807"/>
                <a:gd name="T79" fmla="*/ 671 h 672"/>
                <a:gd name="T80" fmla="*/ 394 w 807"/>
                <a:gd name="T81" fmla="*/ 662 h 672"/>
                <a:gd name="T82" fmla="*/ 403 w 807"/>
                <a:gd name="T83" fmla="*/ 645 h 672"/>
                <a:gd name="T84" fmla="*/ 403 w 807"/>
                <a:gd name="T85" fmla="*/ 632 h 672"/>
                <a:gd name="T86" fmla="*/ 394 w 807"/>
                <a:gd name="T87" fmla="*/ 614 h 672"/>
                <a:gd name="T88" fmla="*/ 376 w 807"/>
                <a:gd name="T89" fmla="*/ 605 h 672"/>
                <a:gd name="T90" fmla="*/ 33 w 807"/>
                <a:gd name="T91" fmla="*/ 605 h 672"/>
                <a:gd name="T92" fmla="*/ 14 w 807"/>
                <a:gd name="T93" fmla="*/ 610 h 672"/>
                <a:gd name="T94" fmla="*/ 2 w 807"/>
                <a:gd name="T95" fmla="*/ 626 h 672"/>
                <a:gd name="T96" fmla="*/ 0 w 807"/>
                <a:gd name="T97" fmla="*/ 638 h 672"/>
                <a:gd name="T98" fmla="*/ 5 w 807"/>
                <a:gd name="T99" fmla="*/ 656 h 672"/>
                <a:gd name="T100" fmla="*/ 21 w 807"/>
                <a:gd name="T101" fmla="*/ 669 h 672"/>
                <a:gd name="T102" fmla="*/ 370 w 807"/>
                <a:gd name="T103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07" h="672">
                  <a:moveTo>
                    <a:pt x="773" y="67"/>
                  </a:moveTo>
                  <a:lnTo>
                    <a:pt x="773" y="67"/>
                  </a:lnTo>
                  <a:lnTo>
                    <a:pt x="780" y="67"/>
                  </a:lnTo>
                  <a:lnTo>
                    <a:pt x="786" y="65"/>
                  </a:lnTo>
                  <a:lnTo>
                    <a:pt x="793" y="62"/>
                  </a:lnTo>
                  <a:lnTo>
                    <a:pt x="797" y="58"/>
                  </a:lnTo>
                  <a:lnTo>
                    <a:pt x="801" y="53"/>
                  </a:lnTo>
                  <a:lnTo>
                    <a:pt x="804" y="47"/>
                  </a:lnTo>
                  <a:lnTo>
                    <a:pt x="806" y="41"/>
                  </a:lnTo>
                  <a:lnTo>
                    <a:pt x="807" y="34"/>
                  </a:lnTo>
                  <a:lnTo>
                    <a:pt x="807" y="34"/>
                  </a:lnTo>
                  <a:lnTo>
                    <a:pt x="806" y="27"/>
                  </a:lnTo>
                  <a:lnTo>
                    <a:pt x="804" y="21"/>
                  </a:lnTo>
                  <a:lnTo>
                    <a:pt x="801" y="15"/>
                  </a:lnTo>
                  <a:lnTo>
                    <a:pt x="797" y="11"/>
                  </a:lnTo>
                  <a:lnTo>
                    <a:pt x="793" y="7"/>
                  </a:lnTo>
                  <a:lnTo>
                    <a:pt x="786" y="4"/>
                  </a:lnTo>
                  <a:lnTo>
                    <a:pt x="780" y="2"/>
                  </a:lnTo>
                  <a:lnTo>
                    <a:pt x="77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27" y="2"/>
                  </a:lnTo>
                  <a:lnTo>
                    <a:pt x="21" y="4"/>
                  </a:lnTo>
                  <a:lnTo>
                    <a:pt x="14" y="7"/>
                  </a:lnTo>
                  <a:lnTo>
                    <a:pt x="9" y="11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1"/>
                  </a:lnTo>
                  <a:lnTo>
                    <a:pt x="2" y="47"/>
                  </a:lnTo>
                  <a:lnTo>
                    <a:pt x="5" y="53"/>
                  </a:lnTo>
                  <a:lnTo>
                    <a:pt x="9" y="58"/>
                  </a:lnTo>
                  <a:lnTo>
                    <a:pt x="14" y="62"/>
                  </a:lnTo>
                  <a:lnTo>
                    <a:pt x="21" y="65"/>
                  </a:lnTo>
                  <a:lnTo>
                    <a:pt x="27" y="67"/>
                  </a:lnTo>
                  <a:lnTo>
                    <a:pt x="33" y="67"/>
                  </a:lnTo>
                  <a:lnTo>
                    <a:pt x="773" y="67"/>
                  </a:lnTo>
                  <a:close/>
                  <a:moveTo>
                    <a:pt x="504" y="269"/>
                  </a:moveTo>
                  <a:lnTo>
                    <a:pt x="504" y="269"/>
                  </a:lnTo>
                  <a:lnTo>
                    <a:pt x="511" y="269"/>
                  </a:lnTo>
                  <a:lnTo>
                    <a:pt x="517" y="267"/>
                  </a:lnTo>
                  <a:lnTo>
                    <a:pt x="523" y="264"/>
                  </a:lnTo>
                  <a:lnTo>
                    <a:pt x="528" y="260"/>
                  </a:lnTo>
                  <a:lnTo>
                    <a:pt x="532" y="254"/>
                  </a:lnTo>
                  <a:lnTo>
                    <a:pt x="535" y="248"/>
                  </a:lnTo>
                  <a:lnTo>
                    <a:pt x="537" y="242"/>
                  </a:lnTo>
                  <a:lnTo>
                    <a:pt x="538" y="236"/>
                  </a:lnTo>
                  <a:lnTo>
                    <a:pt x="538" y="236"/>
                  </a:lnTo>
                  <a:lnTo>
                    <a:pt x="537" y="229"/>
                  </a:lnTo>
                  <a:lnTo>
                    <a:pt x="535" y="223"/>
                  </a:lnTo>
                  <a:lnTo>
                    <a:pt x="532" y="216"/>
                  </a:lnTo>
                  <a:lnTo>
                    <a:pt x="528" y="211"/>
                  </a:lnTo>
                  <a:lnTo>
                    <a:pt x="523" y="207"/>
                  </a:lnTo>
                  <a:lnTo>
                    <a:pt x="517" y="204"/>
                  </a:lnTo>
                  <a:lnTo>
                    <a:pt x="511" y="203"/>
                  </a:lnTo>
                  <a:lnTo>
                    <a:pt x="504" y="202"/>
                  </a:lnTo>
                  <a:lnTo>
                    <a:pt x="33" y="202"/>
                  </a:lnTo>
                  <a:lnTo>
                    <a:pt x="33" y="202"/>
                  </a:lnTo>
                  <a:lnTo>
                    <a:pt x="27" y="203"/>
                  </a:lnTo>
                  <a:lnTo>
                    <a:pt x="21" y="204"/>
                  </a:lnTo>
                  <a:lnTo>
                    <a:pt x="14" y="207"/>
                  </a:lnTo>
                  <a:lnTo>
                    <a:pt x="9" y="211"/>
                  </a:lnTo>
                  <a:lnTo>
                    <a:pt x="5" y="216"/>
                  </a:lnTo>
                  <a:lnTo>
                    <a:pt x="2" y="223"/>
                  </a:lnTo>
                  <a:lnTo>
                    <a:pt x="0" y="22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0" y="242"/>
                  </a:lnTo>
                  <a:lnTo>
                    <a:pt x="2" y="248"/>
                  </a:lnTo>
                  <a:lnTo>
                    <a:pt x="5" y="254"/>
                  </a:lnTo>
                  <a:lnTo>
                    <a:pt x="9" y="260"/>
                  </a:lnTo>
                  <a:lnTo>
                    <a:pt x="14" y="264"/>
                  </a:lnTo>
                  <a:lnTo>
                    <a:pt x="21" y="267"/>
                  </a:lnTo>
                  <a:lnTo>
                    <a:pt x="27" y="269"/>
                  </a:lnTo>
                  <a:lnTo>
                    <a:pt x="33" y="269"/>
                  </a:lnTo>
                  <a:lnTo>
                    <a:pt x="504" y="269"/>
                  </a:lnTo>
                  <a:close/>
                  <a:moveTo>
                    <a:pt x="639" y="470"/>
                  </a:moveTo>
                  <a:lnTo>
                    <a:pt x="639" y="470"/>
                  </a:lnTo>
                  <a:lnTo>
                    <a:pt x="645" y="469"/>
                  </a:lnTo>
                  <a:lnTo>
                    <a:pt x="651" y="467"/>
                  </a:lnTo>
                  <a:lnTo>
                    <a:pt x="658" y="464"/>
                  </a:lnTo>
                  <a:lnTo>
                    <a:pt x="663" y="460"/>
                  </a:lnTo>
                  <a:lnTo>
                    <a:pt x="667" y="456"/>
                  </a:lnTo>
                  <a:lnTo>
                    <a:pt x="670" y="450"/>
                  </a:lnTo>
                  <a:lnTo>
                    <a:pt x="672" y="444"/>
                  </a:lnTo>
                  <a:lnTo>
                    <a:pt x="672" y="436"/>
                  </a:lnTo>
                  <a:lnTo>
                    <a:pt x="672" y="436"/>
                  </a:lnTo>
                  <a:lnTo>
                    <a:pt x="672" y="430"/>
                  </a:lnTo>
                  <a:lnTo>
                    <a:pt x="670" y="424"/>
                  </a:lnTo>
                  <a:lnTo>
                    <a:pt x="667" y="418"/>
                  </a:lnTo>
                  <a:lnTo>
                    <a:pt x="663" y="413"/>
                  </a:lnTo>
                  <a:lnTo>
                    <a:pt x="658" y="409"/>
                  </a:lnTo>
                  <a:lnTo>
                    <a:pt x="651" y="406"/>
                  </a:lnTo>
                  <a:lnTo>
                    <a:pt x="645" y="404"/>
                  </a:lnTo>
                  <a:lnTo>
                    <a:pt x="639" y="404"/>
                  </a:lnTo>
                  <a:lnTo>
                    <a:pt x="33" y="404"/>
                  </a:lnTo>
                  <a:lnTo>
                    <a:pt x="33" y="404"/>
                  </a:lnTo>
                  <a:lnTo>
                    <a:pt x="27" y="404"/>
                  </a:lnTo>
                  <a:lnTo>
                    <a:pt x="21" y="406"/>
                  </a:lnTo>
                  <a:lnTo>
                    <a:pt x="14" y="409"/>
                  </a:lnTo>
                  <a:lnTo>
                    <a:pt x="9" y="413"/>
                  </a:lnTo>
                  <a:lnTo>
                    <a:pt x="5" y="418"/>
                  </a:lnTo>
                  <a:lnTo>
                    <a:pt x="2" y="424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2" y="450"/>
                  </a:lnTo>
                  <a:lnTo>
                    <a:pt x="5" y="456"/>
                  </a:lnTo>
                  <a:lnTo>
                    <a:pt x="9" y="460"/>
                  </a:lnTo>
                  <a:lnTo>
                    <a:pt x="14" y="464"/>
                  </a:lnTo>
                  <a:lnTo>
                    <a:pt x="21" y="467"/>
                  </a:lnTo>
                  <a:lnTo>
                    <a:pt x="27" y="469"/>
                  </a:lnTo>
                  <a:lnTo>
                    <a:pt x="33" y="470"/>
                  </a:lnTo>
                  <a:lnTo>
                    <a:pt x="639" y="470"/>
                  </a:lnTo>
                  <a:close/>
                  <a:moveTo>
                    <a:pt x="370" y="672"/>
                  </a:moveTo>
                  <a:lnTo>
                    <a:pt x="370" y="672"/>
                  </a:lnTo>
                  <a:lnTo>
                    <a:pt x="376" y="671"/>
                  </a:lnTo>
                  <a:lnTo>
                    <a:pt x="382" y="669"/>
                  </a:lnTo>
                  <a:lnTo>
                    <a:pt x="389" y="666"/>
                  </a:lnTo>
                  <a:lnTo>
                    <a:pt x="394" y="662"/>
                  </a:lnTo>
                  <a:lnTo>
                    <a:pt x="398" y="656"/>
                  </a:lnTo>
                  <a:lnTo>
                    <a:pt x="401" y="651"/>
                  </a:lnTo>
                  <a:lnTo>
                    <a:pt x="403" y="645"/>
                  </a:lnTo>
                  <a:lnTo>
                    <a:pt x="403" y="638"/>
                  </a:lnTo>
                  <a:lnTo>
                    <a:pt x="403" y="638"/>
                  </a:lnTo>
                  <a:lnTo>
                    <a:pt x="403" y="632"/>
                  </a:lnTo>
                  <a:lnTo>
                    <a:pt x="401" y="626"/>
                  </a:lnTo>
                  <a:lnTo>
                    <a:pt x="398" y="619"/>
                  </a:lnTo>
                  <a:lnTo>
                    <a:pt x="394" y="614"/>
                  </a:lnTo>
                  <a:lnTo>
                    <a:pt x="389" y="610"/>
                  </a:lnTo>
                  <a:lnTo>
                    <a:pt x="382" y="607"/>
                  </a:lnTo>
                  <a:lnTo>
                    <a:pt x="376" y="605"/>
                  </a:lnTo>
                  <a:lnTo>
                    <a:pt x="370" y="605"/>
                  </a:lnTo>
                  <a:lnTo>
                    <a:pt x="33" y="605"/>
                  </a:lnTo>
                  <a:lnTo>
                    <a:pt x="33" y="605"/>
                  </a:lnTo>
                  <a:lnTo>
                    <a:pt x="27" y="605"/>
                  </a:lnTo>
                  <a:lnTo>
                    <a:pt x="21" y="607"/>
                  </a:lnTo>
                  <a:lnTo>
                    <a:pt x="14" y="610"/>
                  </a:lnTo>
                  <a:lnTo>
                    <a:pt x="9" y="614"/>
                  </a:lnTo>
                  <a:lnTo>
                    <a:pt x="5" y="619"/>
                  </a:lnTo>
                  <a:lnTo>
                    <a:pt x="2" y="626"/>
                  </a:lnTo>
                  <a:lnTo>
                    <a:pt x="0" y="632"/>
                  </a:lnTo>
                  <a:lnTo>
                    <a:pt x="0" y="638"/>
                  </a:lnTo>
                  <a:lnTo>
                    <a:pt x="0" y="638"/>
                  </a:lnTo>
                  <a:lnTo>
                    <a:pt x="0" y="645"/>
                  </a:lnTo>
                  <a:lnTo>
                    <a:pt x="2" y="651"/>
                  </a:lnTo>
                  <a:lnTo>
                    <a:pt x="5" y="656"/>
                  </a:lnTo>
                  <a:lnTo>
                    <a:pt x="9" y="662"/>
                  </a:lnTo>
                  <a:lnTo>
                    <a:pt x="14" y="666"/>
                  </a:lnTo>
                  <a:lnTo>
                    <a:pt x="21" y="669"/>
                  </a:lnTo>
                  <a:lnTo>
                    <a:pt x="27" y="671"/>
                  </a:lnTo>
                  <a:lnTo>
                    <a:pt x="33" y="672"/>
                  </a:lnTo>
                  <a:lnTo>
                    <a:pt x="370" y="6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 descr="registration icon" title="registration icon"/>
          <p:cNvGrpSpPr>
            <a:grpSpLocks noChangeAspect="1"/>
          </p:cNvGrpSpPr>
          <p:nvPr/>
        </p:nvGrpSpPr>
        <p:grpSpPr>
          <a:xfrm>
            <a:off x="1326846" y="3423195"/>
            <a:ext cx="442218" cy="365760"/>
            <a:chOff x="1326846" y="3423195"/>
            <a:chExt cx="442218" cy="365760"/>
          </a:xfrm>
          <a:solidFill>
            <a:schemeClr val="tx1"/>
          </a:solidFill>
        </p:grpSpPr>
        <p:sp>
          <p:nvSpPr>
            <p:cNvPr id="1783" name="Freeform 5" descr=" " title=" "/>
            <p:cNvSpPr>
              <a:spLocks/>
            </p:cNvSpPr>
            <p:nvPr/>
          </p:nvSpPr>
          <p:spPr bwMode="auto">
            <a:xfrm>
              <a:off x="1326846" y="3423195"/>
              <a:ext cx="303928" cy="365760"/>
            </a:xfrm>
            <a:custGeom>
              <a:avLst/>
              <a:gdLst>
                <a:gd name="T0" fmla="*/ 71 w 2556"/>
                <a:gd name="T1" fmla="*/ 3076 h 3076"/>
                <a:gd name="T2" fmla="*/ 57 w 2556"/>
                <a:gd name="T3" fmla="*/ 3074 h 3076"/>
                <a:gd name="T4" fmla="*/ 31 w 2556"/>
                <a:gd name="T5" fmla="*/ 3063 h 3076"/>
                <a:gd name="T6" fmla="*/ 13 w 2556"/>
                <a:gd name="T7" fmla="*/ 3045 h 3076"/>
                <a:gd name="T8" fmla="*/ 2 w 2556"/>
                <a:gd name="T9" fmla="*/ 3020 h 3076"/>
                <a:gd name="T10" fmla="*/ 0 w 2556"/>
                <a:gd name="T11" fmla="*/ 71 h 3076"/>
                <a:gd name="T12" fmla="*/ 2 w 2556"/>
                <a:gd name="T13" fmla="*/ 57 h 3076"/>
                <a:gd name="T14" fmla="*/ 13 w 2556"/>
                <a:gd name="T15" fmla="*/ 31 h 3076"/>
                <a:gd name="T16" fmla="*/ 31 w 2556"/>
                <a:gd name="T17" fmla="*/ 12 h 3076"/>
                <a:gd name="T18" fmla="*/ 57 w 2556"/>
                <a:gd name="T19" fmla="*/ 2 h 3076"/>
                <a:gd name="T20" fmla="*/ 2487 w 2556"/>
                <a:gd name="T21" fmla="*/ 0 h 3076"/>
                <a:gd name="T22" fmla="*/ 2501 w 2556"/>
                <a:gd name="T23" fmla="*/ 2 h 3076"/>
                <a:gd name="T24" fmla="*/ 2525 w 2556"/>
                <a:gd name="T25" fmla="*/ 12 h 3076"/>
                <a:gd name="T26" fmla="*/ 2544 w 2556"/>
                <a:gd name="T27" fmla="*/ 31 h 3076"/>
                <a:gd name="T28" fmla="*/ 2555 w 2556"/>
                <a:gd name="T29" fmla="*/ 57 h 3076"/>
                <a:gd name="T30" fmla="*/ 2556 w 2556"/>
                <a:gd name="T31" fmla="*/ 1538 h 3076"/>
                <a:gd name="T32" fmla="*/ 2555 w 2556"/>
                <a:gd name="T33" fmla="*/ 1552 h 3076"/>
                <a:gd name="T34" fmla="*/ 2544 w 2556"/>
                <a:gd name="T35" fmla="*/ 1578 h 3076"/>
                <a:gd name="T36" fmla="*/ 2525 w 2556"/>
                <a:gd name="T37" fmla="*/ 1596 h 3076"/>
                <a:gd name="T38" fmla="*/ 2501 w 2556"/>
                <a:gd name="T39" fmla="*/ 1607 h 3076"/>
                <a:gd name="T40" fmla="*/ 2487 w 2556"/>
                <a:gd name="T41" fmla="*/ 1609 h 3076"/>
                <a:gd name="T42" fmla="*/ 2459 w 2556"/>
                <a:gd name="T43" fmla="*/ 1603 h 3076"/>
                <a:gd name="T44" fmla="*/ 2436 w 2556"/>
                <a:gd name="T45" fmla="*/ 1589 h 3076"/>
                <a:gd name="T46" fmla="*/ 2420 w 2556"/>
                <a:gd name="T47" fmla="*/ 1566 h 3076"/>
                <a:gd name="T48" fmla="*/ 2416 w 2556"/>
                <a:gd name="T49" fmla="*/ 1538 h 3076"/>
                <a:gd name="T50" fmla="*/ 145 w 2556"/>
                <a:gd name="T51" fmla="*/ 145 h 3076"/>
                <a:gd name="T52" fmla="*/ 2416 w 2556"/>
                <a:gd name="T53" fmla="*/ 2935 h 3076"/>
                <a:gd name="T54" fmla="*/ 2416 w 2556"/>
                <a:gd name="T55" fmla="*/ 2713 h 3076"/>
                <a:gd name="T56" fmla="*/ 2420 w 2556"/>
                <a:gd name="T57" fmla="*/ 2685 h 3076"/>
                <a:gd name="T58" fmla="*/ 2436 w 2556"/>
                <a:gd name="T59" fmla="*/ 2662 h 3076"/>
                <a:gd name="T60" fmla="*/ 2459 w 2556"/>
                <a:gd name="T61" fmla="*/ 2646 h 3076"/>
                <a:gd name="T62" fmla="*/ 2487 w 2556"/>
                <a:gd name="T63" fmla="*/ 2642 h 3076"/>
                <a:gd name="T64" fmla="*/ 2501 w 2556"/>
                <a:gd name="T65" fmla="*/ 2643 h 3076"/>
                <a:gd name="T66" fmla="*/ 2525 w 2556"/>
                <a:gd name="T67" fmla="*/ 2654 h 3076"/>
                <a:gd name="T68" fmla="*/ 2544 w 2556"/>
                <a:gd name="T69" fmla="*/ 2673 h 3076"/>
                <a:gd name="T70" fmla="*/ 2555 w 2556"/>
                <a:gd name="T71" fmla="*/ 2697 h 3076"/>
                <a:gd name="T72" fmla="*/ 2556 w 2556"/>
                <a:gd name="T73" fmla="*/ 3006 h 3076"/>
                <a:gd name="T74" fmla="*/ 2555 w 2556"/>
                <a:gd name="T75" fmla="*/ 3020 h 3076"/>
                <a:gd name="T76" fmla="*/ 2544 w 2556"/>
                <a:gd name="T77" fmla="*/ 3045 h 3076"/>
                <a:gd name="T78" fmla="*/ 2525 w 2556"/>
                <a:gd name="T79" fmla="*/ 3063 h 3076"/>
                <a:gd name="T80" fmla="*/ 2501 w 2556"/>
                <a:gd name="T81" fmla="*/ 3074 h 3076"/>
                <a:gd name="T82" fmla="*/ 2487 w 2556"/>
                <a:gd name="T83" fmla="*/ 3076 h 3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56" h="3076">
                  <a:moveTo>
                    <a:pt x="2487" y="3076"/>
                  </a:moveTo>
                  <a:lnTo>
                    <a:pt x="71" y="3076"/>
                  </a:lnTo>
                  <a:lnTo>
                    <a:pt x="71" y="3076"/>
                  </a:lnTo>
                  <a:lnTo>
                    <a:pt x="57" y="3074"/>
                  </a:lnTo>
                  <a:lnTo>
                    <a:pt x="44" y="3071"/>
                  </a:lnTo>
                  <a:lnTo>
                    <a:pt x="31" y="3063"/>
                  </a:lnTo>
                  <a:lnTo>
                    <a:pt x="20" y="3055"/>
                  </a:lnTo>
                  <a:lnTo>
                    <a:pt x="13" y="3045"/>
                  </a:lnTo>
                  <a:lnTo>
                    <a:pt x="6" y="3032"/>
                  </a:lnTo>
                  <a:lnTo>
                    <a:pt x="2" y="3020"/>
                  </a:lnTo>
                  <a:lnTo>
                    <a:pt x="0" y="3006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57"/>
                  </a:lnTo>
                  <a:lnTo>
                    <a:pt x="6" y="43"/>
                  </a:lnTo>
                  <a:lnTo>
                    <a:pt x="13" y="31"/>
                  </a:lnTo>
                  <a:lnTo>
                    <a:pt x="20" y="20"/>
                  </a:lnTo>
                  <a:lnTo>
                    <a:pt x="31" y="12"/>
                  </a:lnTo>
                  <a:lnTo>
                    <a:pt x="44" y="6"/>
                  </a:lnTo>
                  <a:lnTo>
                    <a:pt x="57" y="2"/>
                  </a:lnTo>
                  <a:lnTo>
                    <a:pt x="71" y="0"/>
                  </a:lnTo>
                  <a:lnTo>
                    <a:pt x="2487" y="0"/>
                  </a:lnTo>
                  <a:lnTo>
                    <a:pt x="2487" y="0"/>
                  </a:lnTo>
                  <a:lnTo>
                    <a:pt x="2501" y="2"/>
                  </a:lnTo>
                  <a:lnTo>
                    <a:pt x="2513" y="6"/>
                  </a:lnTo>
                  <a:lnTo>
                    <a:pt x="2525" y="12"/>
                  </a:lnTo>
                  <a:lnTo>
                    <a:pt x="2536" y="20"/>
                  </a:lnTo>
                  <a:lnTo>
                    <a:pt x="2544" y="31"/>
                  </a:lnTo>
                  <a:lnTo>
                    <a:pt x="2551" y="43"/>
                  </a:lnTo>
                  <a:lnTo>
                    <a:pt x="2555" y="57"/>
                  </a:lnTo>
                  <a:lnTo>
                    <a:pt x="2556" y="71"/>
                  </a:lnTo>
                  <a:lnTo>
                    <a:pt x="2556" y="1538"/>
                  </a:lnTo>
                  <a:lnTo>
                    <a:pt x="2556" y="1538"/>
                  </a:lnTo>
                  <a:lnTo>
                    <a:pt x="2555" y="1552"/>
                  </a:lnTo>
                  <a:lnTo>
                    <a:pt x="2551" y="1566"/>
                  </a:lnTo>
                  <a:lnTo>
                    <a:pt x="2544" y="1578"/>
                  </a:lnTo>
                  <a:lnTo>
                    <a:pt x="2536" y="1589"/>
                  </a:lnTo>
                  <a:lnTo>
                    <a:pt x="2525" y="1596"/>
                  </a:lnTo>
                  <a:lnTo>
                    <a:pt x="2513" y="1603"/>
                  </a:lnTo>
                  <a:lnTo>
                    <a:pt x="2501" y="1607"/>
                  </a:lnTo>
                  <a:lnTo>
                    <a:pt x="2487" y="1609"/>
                  </a:lnTo>
                  <a:lnTo>
                    <a:pt x="2487" y="1609"/>
                  </a:lnTo>
                  <a:lnTo>
                    <a:pt x="2471" y="1607"/>
                  </a:lnTo>
                  <a:lnTo>
                    <a:pt x="2459" y="1603"/>
                  </a:lnTo>
                  <a:lnTo>
                    <a:pt x="2446" y="1596"/>
                  </a:lnTo>
                  <a:lnTo>
                    <a:pt x="2436" y="1589"/>
                  </a:lnTo>
                  <a:lnTo>
                    <a:pt x="2428" y="1578"/>
                  </a:lnTo>
                  <a:lnTo>
                    <a:pt x="2420" y="1566"/>
                  </a:lnTo>
                  <a:lnTo>
                    <a:pt x="2417" y="1552"/>
                  </a:lnTo>
                  <a:lnTo>
                    <a:pt x="2416" y="1538"/>
                  </a:lnTo>
                  <a:lnTo>
                    <a:pt x="2416" y="145"/>
                  </a:lnTo>
                  <a:lnTo>
                    <a:pt x="145" y="145"/>
                  </a:lnTo>
                  <a:lnTo>
                    <a:pt x="145" y="2935"/>
                  </a:lnTo>
                  <a:lnTo>
                    <a:pt x="2416" y="2935"/>
                  </a:lnTo>
                  <a:lnTo>
                    <a:pt x="2416" y="2713"/>
                  </a:lnTo>
                  <a:lnTo>
                    <a:pt x="2416" y="2713"/>
                  </a:lnTo>
                  <a:lnTo>
                    <a:pt x="2417" y="2697"/>
                  </a:lnTo>
                  <a:lnTo>
                    <a:pt x="2420" y="2685"/>
                  </a:lnTo>
                  <a:lnTo>
                    <a:pt x="2428" y="2673"/>
                  </a:lnTo>
                  <a:lnTo>
                    <a:pt x="2436" y="2662"/>
                  </a:lnTo>
                  <a:lnTo>
                    <a:pt x="2446" y="2654"/>
                  </a:lnTo>
                  <a:lnTo>
                    <a:pt x="2459" y="2646"/>
                  </a:lnTo>
                  <a:lnTo>
                    <a:pt x="2471" y="2643"/>
                  </a:lnTo>
                  <a:lnTo>
                    <a:pt x="2487" y="2642"/>
                  </a:lnTo>
                  <a:lnTo>
                    <a:pt x="2487" y="2642"/>
                  </a:lnTo>
                  <a:lnTo>
                    <a:pt x="2501" y="2643"/>
                  </a:lnTo>
                  <a:lnTo>
                    <a:pt x="2513" y="2646"/>
                  </a:lnTo>
                  <a:lnTo>
                    <a:pt x="2525" y="2654"/>
                  </a:lnTo>
                  <a:lnTo>
                    <a:pt x="2536" y="2662"/>
                  </a:lnTo>
                  <a:lnTo>
                    <a:pt x="2544" y="2673"/>
                  </a:lnTo>
                  <a:lnTo>
                    <a:pt x="2551" y="2685"/>
                  </a:lnTo>
                  <a:lnTo>
                    <a:pt x="2555" y="2697"/>
                  </a:lnTo>
                  <a:lnTo>
                    <a:pt x="2556" y="2713"/>
                  </a:lnTo>
                  <a:lnTo>
                    <a:pt x="2556" y="3006"/>
                  </a:lnTo>
                  <a:lnTo>
                    <a:pt x="2556" y="3006"/>
                  </a:lnTo>
                  <a:lnTo>
                    <a:pt x="2555" y="3020"/>
                  </a:lnTo>
                  <a:lnTo>
                    <a:pt x="2551" y="3032"/>
                  </a:lnTo>
                  <a:lnTo>
                    <a:pt x="2544" y="3045"/>
                  </a:lnTo>
                  <a:lnTo>
                    <a:pt x="2536" y="3055"/>
                  </a:lnTo>
                  <a:lnTo>
                    <a:pt x="2525" y="3063"/>
                  </a:lnTo>
                  <a:lnTo>
                    <a:pt x="2513" y="3071"/>
                  </a:lnTo>
                  <a:lnTo>
                    <a:pt x="2501" y="3074"/>
                  </a:lnTo>
                  <a:lnTo>
                    <a:pt x="2487" y="3076"/>
                  </a:lnTo>
                  <a:lnTo>
                    <a:pt x="2487" y="30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4" name="Freeform 6" descr=" " title=" "/>
            <p:cNvSpPr>
              <a:spLocks noEditPoints="1"/>
            </p:cNvSpPr>
            <p:nvPr/>
          </p:nvSpPr>
          <p:spPr bwMode="auto">
            <a:xfrm>
              <a:off x="1582141" y="3532471"/>
              <a:ext cx="186923" cy="189063"/>
            </a:xfrm>
            <a:custGeom>
              <a:avLst/>
              <a:gdLst>
                <a:gd name="T0" fmla="*/ 72 w 1572"/>
                <a:gd name="T1" fmla="*/ 1590 h 1590"/>
                <a:gd name="T2" fmla="*/ 72 w 1572"/>
                <a:gd name="T3" fmla="*/ 1590 h 1590"/>
                <a:gd name="T4" fmla="*/ 59 w 1572"/>
                <a:gd name="T5" fmla="*/ 1588 h 1590"/>
                <a:gd name="T6" fmla="*/ 46 w 1572"/>
                <a:gd name="T7" fmla="*/ 1584 h 1590"/>
                <a:gd name="T8" fmla="*/ 34 w 1572"/>
                <a:gd name="T9" fmla="*/ 1578 h 1590"/>
                <a:gd name="T10" fmla="*/ 22 w 1572"/>
                <a:gd name="T11" fmla="*/ 1570 h 1590"/>
                <a:gd name="T12" fmla="*/ 22 w 1572"/>
                <a:gd name="T13" fmla="*/ 1570 h 1590"/>
                <a:gd name="T14" fmla="*/ 14 w 1572"/>
                <a:gd name="T15" fmla="*/ 1561 h 1590"/>
                <a:gd name="T16" fmla="*/ 8 w 1572"/>
                <a:gd name="T17" fmla="*/ 1551 h 1590"/>
                <a:gd name="T18" fmla="*/ 3 w 1572"/>
                <a:gd name="T19" fmla="*/ 1541 h 1590"/>
                <a:gd name="T20" fmla="*/ 1 w 1572"/>
                <a:gd name="T21" fmla="*/ 1530 h 1590"/>
                <a:gd name="T22" fmla="*/ 0 w 1572"/>
                <a:gd name="T23" fmla="*/ 1519 h 1590"/>
                <a:gd name="T24" fmla="*/ 0 w 1572"/>
                <a:gd name="T25" fmla="*/ 1508 h 1590"/>
                <a:gd name="T26" fmla="*/ 3 w 1572"/>
                <a:gd name="T27" fmla="*/ 1499 h 1590"/>
                <a:gd name="T28" fmla="*/ 6 w 1572"/>
                <a:gd name="T29" fmla="*/ 1488 h 1590"/>
                <a:gd name="T30" fmla="*/ 162 w 1572"/>
                <a:gd name="T31" fmla="*/ 1187 h 1590"/>
                <a:gd name="T32" fmla="*/ 162 w 1572"/>
                <a:gd name="T33" fmla="*/ 1187 h 1590"/>
                <a:gd name="T34" fmla="*/ 168 w 1572"/>
                <a:gd name="T35" fmla="*/ 1176 h 1590"/>
                <a:gd name="T36" fmla="*/ 174 w 1572"/>
                <a:gd name="T37" fmla="*/ 1167 h 1590"/>
                <a:gd name="T38" fmla="*/ 1306 w 1572"/>
                <a:gd name="T39" fmla="*/ 20 h 1590"/>
                <a:gd name="T40" fmla="*/ 1306 w 1572"/>
                <a:gd name="T41" fmla="*/ 20 h 1590"/>
                <a:gd name="T42" fmla="*/ 1317 w 1572"/>
                <a:gd name="T43" fmla="*/ 12 h 1590"/>
                <a:gd name="T44" fmla="*/ 1328 w 1572"/>
                <a:gd name="T45" fmla="*/ 4 h 1590"/>
                <a:gd name="T46" fmla="*/ 1342 w 1572"/>
                <a:gd name="T47" fmla="*/ 1 h 1590"/>
                <a:gd name="T48" fmla="*/ 1354 w 1572"/>
                <a:gd name="T49" fmla="*/ 0 h 1590"/>
                <a:gd name="T50" fmla="*/ 1368 w 1572"/>
                <a:gd name="T51" fmla="*/ 1 h 1590"/>
                <a:gd name="T52" fmla="*/ 1382 w 1572"/>
                <a:gd name="T53" fmla="*/ 4 h 1590"/>
                <a:gd name="T54" fmla="*/ 1394 w 1572"/>
                <a:gd name="T55" fmla="*/ 12 h 1590"/>
                <a:gd name="T56" fmla="*/ 1407 w 1572"/>
                <a:gd name="T57" fmla="*/ 20 h 1590"/>
                <a:gd name="T58" fmla="*/ 1549 w 1572"/>
                <a:gd name="T59" fmla="*/ 157 h 1590"/>
                <a:gd name="T60" fmla="*/ 1549 w 1572"/>
                <a:gd name="T61" fmla="*/ 157 h 1590"/>
                <a:gd name="T62" fmla="*/ 1553 w 1572"/>
                <a:gd name="T63" fmla="*/ 162 h 1590"/>
                <a:gd name="T64" fmla="*/ 1558 w 1572"/>
                <a:gd name="T65" fmla="*/ 168 h 1590"/>
                <a:gd name="T66" fmla="*/ 1566 w 1572"/>
                <a:gd name="T67" fmla="*/ 180 h 1590"/>
                <a:gd name="T68" fmla="*/ 1570 w 1572"/>
                <a:gd name="T69" fmla="*/ 194 h 1590"/>
                <a:gd name="T70" fmla="*/ 1572 w 1572"/>
                <a:gd name="T71" fmla="*/ 208 h 1590"/>
                <a:gd name="T72" fmla="*/ 1572 w 1572"/>
                <a:gd name="T73" fmla="*/ 208 h 1590"/>
                <a:gd name="T74" fmla="*/ 1570 w 1572"/>
                <a:gd name="T75" fmla="*/ 224 h 1590"/>
                <a:gd name="T76" fmla="*/ 1566 w 1572"/>
                <a:gd name="T77" fmla="*/ 236 h 1590"/>
                <a:gd name="T78" fmla="*/ 1560 w 1572"/>
                <a:gd name="T79" fmla="*/ 248 h 1590"/>
                <a:gd name="T80" fmla="*/ 1552 w 1572"/>
                <a:gd name="T81" fmla="*/ 259 h 1590"/>
                <a:gd name="T82" fmla="*/ 417 w 1572"/>
                <a:gd name="T83" fmla="*/ 1406 h 1590"/>
                <a:gd name="T84" fmla="*/ 417 w 1572"/>
                <a:gd name="T85" fmla="*/ 1406 h 1590"/>
                <a:gd name="T86" fmla="*/ 409 w 1572"/>
                <a:gd name="T87" fmla="*/ 1411 h 1590"/>
                <a:gd name="T88" fmla="*/ 401 w 1572"/>
                <a:gd name="T89" fmla="*/ 1417 h 1590"/>
                <a:gd name="T90" fmla="*/ 103 w 1572"/>
                <a:gd name="T91" fmla="*/ 1582 h 1590"/>
                <a:gd name="T92" fmla="*/ 103 w 1572"/>
                <a:gd name="T93" fmla="*/ 1582 h 1590"/>
                <a:gd name="T94" fmla="*/ 97 w 1572"/>
                <a:gd name="T95" fmla="*/ 1587 h 1590"/>
                <a:gd name="T96" fmla="*/ 89 w 1572"/>
                <a:gd name="T97" fmla="*/ 1588 h 1590"/>
                <a:gd name="T98" fmla="*/ 82 w 1572"/>
                <a:gd name="T99" fmla="*/ 1590 h 1590"/>
                <a:gd name="T100" fmla="*/ 72 w 1572"/>
                <a:gd name="T101" fmla="*/ 1590 h 1590"/>
                <a:gd name="T102" fmla="*/ 72 w 1572"/>
                <a:gd name="T103" fmla="*/ 1590 h 1590"/>
                <a:gd name="T104" fmla="*/ 284 w 1572"/>
                <a:gd name="T105" fmla="*/ 1261 h 1590"/>
                <a:gd name="T106" fmla="*/ 241 w 1572"/>
                <a:gd name="T107" fmla="*/ 1343 h 1590"/>
                <a:gd name="T108" fmla="*/ 323 w 1572"/>
                <a:gd name="T109" fmla="*/ 1297 h 1590"/>
                <a:gd name="T110" fmla="*/ 1396 w 1572"/>
                <a:gd name="T111" fmla="*/ 208 h 1590"/>
                <a:gd name="T112" fmla="*/ 1356 w 1572"/>
                <a:gd name="T113" fmla="*/ 169 h 1590"/>
                <a:gd name="T114" fmla="*/ 284 w 1572"/>
                <a:gd name="T115" fmla="*/ 1261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2" h="1590">
                  <a:moveTo>
                    <a:pt x="72" y="1590"/>
                  </a:moveTo>
                  <a:lnTo>
                    <a:pt x="72" y="1590"/>
                  </a:lnTo>
                  <a:lnTo>
                    <a:pt x="59" y="1588"/>
                  </a:lnTo>
                  <a:lnTo>
                    <a:pt x="46" y="1584"/>
                  </a:lnTo>
                  <a:lnTo>
                    <a:pt x="34" y="1578"/>
                  </a:lnTo>
                  <a:lnTo>
                    <a:pt x="22" y="1570"/>
                  </a:lnTo>
                  <a:lnTo>
                    <a:pt x="22" y="1570"/>
                  </a:lnTo>
                  <a:lnTo>
                    <a:pt x="14" y="1561"/>
                  </a:lnTo>
                  <a:lnTo>
                    <a:pt x="8" y="1551"/>
                  </a:lnTo>
                  <a:lnTo>
                    <a:pt x="3" y="1541"/>
                  </a:lnTo>
                  <a:lnTo>
                    <a:pt x="1" y="1530"/>
                  </a:lnTo>
                  <a:lnTo>
                    <a:pt x="0" y="1519"/>
                  </a:lnTo>
                  <a:lnTo>
                    <a:pt x="0" y="1508"/>
                  </a:lnTo>
                  <a:lnTo>
                    <a:pt x="3" y="1499"/>
                  </a:lnTo>
                  <a:lnTo>
                    <a:pt x="6" y="1488"/>
                  </a:lnTo>
                  <a:lnTo>
                    <a:pt x="162" y="1187"/>
                  </a:lnTo>
                  <a:lnTo>
                    <a:pt x="162" y="1187"/>
                  </a:lnTo>
                  <a:lnTo>
                    <a:pt x="168" y="1176"/>
                  </a:lnTo>
                  <a:lnTo>
                    <a:pt x="174" y="1167"/>
                  </a:lnTo>
                  <a:lnTo>
                    <a:pt x="1306" y="20"/>
                  </a:lnTo>
                  <a:lnTo>
                    <a:pt x="1306" y="20"/>
                  </a:lnTo>
                  <a:lnTo>
                    <a:pt x="1317" y="12"/>
                  </a:lnTo>
                  <a:lnTo>
                    <a:pt x="1328" y="4"/>
                  </a:lnTo>
                  <a:lnTo>
                    <a:pt x="1342" y="1"/>
                  </a:lnTo>
                  <a:lnTo>
                    <a:pt x="1354" y="0"/>
                  </a:lnTo>
                  <a:lnTo>
                    <a:pt x="1368" y="1"/>
                  </a:lnTo>
                  <a:lnTo>
                    <a:pt x="1382" y="4"/>
                  </a:lnTo>
                  <a:lnTo>
                    <a:pt x="1394" y="12"/>
                  </a:lnTo>
                  <a:lnTo>
                    <a:pt x="1407" y="20"/>
                  </a:lnTo>
                  <a:lnTo>
                    <a:pt x="1549" y="157"/>
                  </a:lnTo>
                  <a:lnTo>
                    <a:pt x="1549" y="157"/>
                  </a:lnTo>
                  <a:lnTo>
                    <a:pt x="1553" y="162"/>
                  </a:lnTo>
                  <a:lnTo>
                    <a:pt x="1558" y="168"/>
                  </a:lnTo>
                  <a:lnTo>
                    <a:pt x="1566" y="180"/>
                  </a:lnTo>
                  <a:lnTo>
                    <a:pt x="1570" y="194"/>
                  </a:lnTo>
                  <a:lnTo>
                    <a:pt x="1572" y="208"/>
                  </a:lnTo>
                  <a:lnTo>
                    <a:pt x="1572" y="208"/>
                  </a:lnTo>
                  <a:lnTo>
                    <a:pt x="1570" y="224"/>
                  </a:lnTo>
                  <a:lnTo>
                    <a:pt x="1566" y="236"/>
                  </a:lnTo>
                  <a:lnTo>
                    <a:pt x="1560" y="248"/>
                  </a:lnTo>
                  <a:lnTo>
                    <a:pt x="1552" y="259"/>
                  </a:lnTo>
                  <a:lnTo>
                    <a:pt x="417" y="1406"/>
                  </a:lnTo>
                  <a:lnTo>
                    <a:pt x="417" y="1406"/>
                  </a:lnTo>
                  <a:lnTo>
                    <a:pt x="409" y="1411"/>
                  </a:lnTo>
                  <a:lnTo>
                    <a:pt x="401" y="1417"/>
                  </a:lnTo>
                  <a:lnTo>
                    <a:pt x="103" y="1582"/>
                  </a:lnTo>
                  <a:lnTo>
                    <a:pt x="103" y="1582"/>
                  </a:lnTo>
                  <a:lnTo>
                    <a:pt x="97" y="1587"/>
                  </a:lnTo>
                  <a:lnTo>
                    <a:pt x="89" y="1588"/>
                  </a:lnTo>
                  <a:lnTo>
                    <a:pt x="82" y="1590"/>
                  </a:lnTo>
                  <a:lnTo>
                    <a:pt x="72" y="1590"/>
                  </a:lnTo>
                  <a:lnTo>
                    <a:pt x="72" y="1590"/>
                  </a:lnTo>
                  <a:close/>
                  <a:moveTo>
                    <a:pt x="284" y="1261"/>
                  </a:moveTo>
                  <a:lnTo>
                    <a:pt x="241" y="1343"/>
                  </a:lnTo>
                  <a:lnTo>
                    <a:pt x="323" y="1297"/>
                  </a:lnTo>
                  <a:lnTo>
                    <a:pt x="1396" y="208"/>
                  </a:lnTo>
                  <a:lnTo>
                    <a:pt x="1356" y="169"/>
                  </a:lnTo>
                  <a:lnTo>
                    <a:pt x="284" y="12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5" name="Freeform 7" descr=" " title=" "/>
            <p:cNvSpPr>
              <a:spLocks noEditPoints="1"/>
            </p:cNvSpPr>
            <p:nvPr/>
          </p:nvSpPr>
          <p:spPr bwMode="auto">
            <a:xfrm>
              <a:off x="1370247" y="3470164"/>
              <a:ext cx="217244" cy="47087"/>
            </a:xfrm>
            <a:custGeom>
              <a:avLst/>
              <a:gdLst>
                <a:gd name="T0" fmla="*/ 1773 w 1827"/>
                <a:gd name="T1" fmla="*/ 396 h 396"/>
                <a:gd name="T2" fmla="*/ 54 w 1827"/>
                <a:gd name="T3" fmla="*/ 396 h 396"/>
                <a:gd name="T4" fmla="*/ 54 w 1827"/>
                <a:gd name="T5" fmla="*/ 396 h 396"/>
                <a:gd name="T6" fmla="*/ 43 w 1827"/>
                <a:gd name="T7" fmla="*/ 394 h 396"/>
                <a:gd name="T8" fmla="*/ 32 w 1827"/>
                <a:gd name="T9" fmla="*/ 391 h 396"/>
                <a:gd name="T10" fmla="*/ 23 w 1827"/>
                <a:gd name="T11" fmla="*/ 386 h 396"/>
                <a:gd name="T12" fmla="*/ 15 w 1827"/>
                <a:gd name="T13" fmla="*/ 380 h 396"/>
                <a:gd name="T14" fmla="*/ 9 w 1827"/>
                <a:gd name="T15" fmla="*/ 372 h 396"/>
                <a:gd name="T16" fmla="*/ 4 w 1827"/>
                <a:gd name="T17" fmla="*/ 363 h 396"/>
                <a:gd name="T18" fmla="*/ 1 w 1827"/>
                <a:gd name="T19" fmla="*/ 352 h 396"/>
                <a:gd name="T20" fmla="*/ 0 w 1827"/>
                <a:gd name="T21" fmla="*/ 341 h 396"/>
                <a:gd name="T22" fmla="*/ 0 w 1827"/>
                <a:gd name="T23" fmla="*/ 56 h 396"/>
                <a:gd name="T24" fmla="*/ 0 w 1827"/>
                <a:gd name="T25" fmla="*/ 56 h 396"/>
                <a:gd name="T26" fmla="*/ 1 w 1827"/>
                <a:gd name="T27" fmla="*/ 43 h 396"/>
                <a:gd name="T28" fmla="*/ 4 w 1827"/>
                <a:gd name="T29" fmla="*/ 34 h 396"/>
                <a:gd name="T30" fmla="*/ 9 w 1827"/>
                <a:gd name="T31" fmla="*/ 25 h 396"/>
                <a:gd name="T32" fmla="*/ 15 w 1827"/>
                <a:gd name="T33" fmla="*/ 16 h 396"/>
                <a:gd name="T34" fmla="*/ 23 w 1827"/>
                <a:gd name="T35" fmla="*/ 10 h 396"/>
                <a:gd name="T36" fmla="*/ 32 w 1827"/>
                <a:gd name="T37" fmla="*/ 5 h 396"/>
                <a:gd name="T38" fmla="*/ 43 w 1827"/>
                <a:gd name="T39" fmla="*/ 2 h 396"/>
                <a:gd name="T40" fmla="*/ 54 w 1827"/>
                <a:gd name="T41" fmla="*/ 0 h 396"/>
                <a:gd name="T42" fmla="*/ 1773 w 1827"/>
                <a:gd name="T43" fmla="*/ 0 h 396"/>
                <a:gd name="T44" fmla="*/ 1773 w 1827"/>
                <a:gd name="T45" fmla="*/ 0 h 396"/>
                <a:gd name="T46" fmla="*/ 1783 w 1827"/>
                <a:gd name="T47" fmla="*/ 2 h 396"/>
                <a:gd name="T48" fmla="*/ 1794 w 1827"/>
                <a:gd name="T49" fmla="*/ 5 h 396"/>
                <a:gd name="T50" fmla="*/ 1804 w 1827"/>
                <a:gd name="T51" fmla="*/ 10 h 396"/>
                <a:gd name="T52" fmla="*/ 1811 w 1827"/>
                <a:gd name="T53" fmla="*/ 16 h 396"/>
                <a:gd name="T54" fmla="*/ 1819 w 1827"/>
                <a:gd name="T55" fmla="*/ 25 h 396"/>
                <a:gd name="T56" fmla="*/ 1824 w 1827"/>
                <a:gd name="T57" fmla="*/ 34 h 396"/>
                <a:gd name="T58" fmla="*/ 1827 w 1827"/>
                <a:gd name="T59" fmla="*/ 43 h 396"/>
                <a:gd name="T60" fmla="*/ 1827 w 1827"/>
                <a:gd name="T61" fmla="*/ 56 h 396"/>
                <a:gd name="T62" fmla="*/ 1827 w 1827"/>
                <a:gd name="T63" fmla="*/ 341 h 396"/>
                <a:gd name="T64" fmla="*/ 1827 w 1827"/>
                <a:gd name="T65" fmla="*/ 341 h 396"/>
                <a:gd name="T66" fmla="*/ 1827 w 1827"/>
                <a:gd name="T67" fmla="*/ 352 h 396"/>
                <a:gd name="T68" fmla="*/ 1824 w 1827"/>
                <a:gd name="T69" fmla="*/ 363 h 396"/>
                <a:gd name="T70" fmla="*/ 1819 w 1827"/>
                <a:gd name="T71" fmla="*/ 372 h 396"/>
                <a:gd name="T72" fmla="*/ 1811 w 1827"/>
                <a:gd name="T73" fmla="*/ 380 h 396"/>
                <a:gd name="T74" fmla="*/ 1804 w 1827"/>
                <a:gd name="T75" fmla="*/ 386 h 396"/>
                <a:gd name="T76" fmla="*/ 1794 w 1827"/>
                <a:gd name="T77" fmla="*/ 391 h 396"/>
                <a:gd name="T78" fmla="*/ 1783 w 1827"/>
                <a:gd name="T79" fmla="*/ 394 h 396"/>
                <a:gd name="T80" fmla="*/ 1773 w 1827"/>
                <a:gd name="T81" fmla="*/ 396 h 396"/>
                <a:gd name="T82" fmla="*/ 1773 w 1827"/>
                <a:gd name="T83" fmla="*/ 396 h 396"/>
                <a:gd name="T84" fmla="*/ 109 w 1827"/>
                <a:gd name="T85" fmla="*/ 291 h 396"/>
                <a:gd name="T86" fmla="*/ 1717 w 1827"/>
                <a:gd name="T87" fmla="*/ 291 h 396"/>
                <a:gd name="T88" fmla="*/ 1717 w 1827"/>
                <a:gd name="T89" fmla="*/ 110 h 396"/>
                <a:gd name="T90" fmla="*/ 109 w 1827"/>
                <a:gd name="T91" fmla="*/ 110 h 396"/>
                <a:gd name="T92" fmla="*/ 109 w 1827"/>
                <a:gd name="T93" fmla="*/ 29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27" h="396">
                  <a:moveTo>
                    <a:pt x="1773" y="396"/>
                  </a:moveTo>
                  <a:lnTo>
                    <a:pt x="54" y="396"/>
                  </a:lnTo>
                  <a:lnTo>
                    <a:pt x="54" y="396"/>
                  </a:lnTo>
                  <a:lnTo>
                    <a:pt x="43" y="394"/>
                  </a:lnTo>
                  <a:lnTo>
                    <a:pt x="32" y="391"/>
                  </a:lnTo>
                  <a:lnTo>
                    <a:pt x="23" y="386"/>
                  </a:lnTo>
                  <a:lnTo>
                    <a:pt x="15" y="380"/>
                  </a:lnTo>
                  <a:lnTo>
                    <a:pt x="9" y="372"/>
                  </a:lnTo>
                  <a:lnTo>
                    <a:pt x="4" y="363"/>
                  </a:lnTo>
                  <a:lnTo>
                    <a:pt x="1" y="352"/>
                  </a:lnTo>
                  <a:lnTo>
                    <a:pt x="0" y="341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43"/>
                  </a:lnTo>
                  <a:lnTo>
                    <a:pt x="4" y="34"/>
                  </a:lnTo>
                  <a:lnTo>
                    <a:pt x="9" y="25"/>
                  </a:lnTo>
                  <a:lnTo>
                    <a:pt x="15" y="16"/>
                  </a:lnTo>
                  <a:lnTo>
                    <a:pt x="23" y="10"/>
                  </a:lnTo>
                  <a:lnTo>
                    <a:pt x="32" y="5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1773" y="0"/>
                  </a:lnTo>
                  <a:lnTo>
                    <a:pt x="1773" y="0"/>
                  </a:lnTo>
                  <a:lnTo>
                    <a:pt x="1783" y="2"/>
                  </a:lnTo>
                  <a:lnTo>
                    <a:pt x="1794" y="5"/>
                  </a:lnTo>
                  <a:lnTo>
                    <a:pt x="1804" y="10"/>
                  </a:lnTo>
                  <a:lnTo>
                    <a:pt x="1811" y="16"/>
                  </a:lnTo>
                  <a:lnTo>
                    <a:pt x="1819" y="25"/>
                  </a:lnTo>
                  <a:lnTo>
                    <a:pt x="1824" y="34"/>
                  </a:lnTo>
                  <a:lnTo>
                    <a:pt x="1827" y="43"/>
                  </a:lnTo>
                  <a:lnTo>
                    <a:pt x="1827" y="56"/>
                  </a:lnTo>
                  <a:lnTo>
                    <a:pt x="1827" y="341"/>
                  </a:lnTo>
                  <a:lnTo>
                    <a:pt x="1827" y="341"/>
                  </a:lnTo>
                  <a:lnTo>
                    <a:pt x="1827" y="352"/>
                  </a:lnTo>
                  <a:lnTo>
                    <a:pt x="1824" y="363"/>
                  </a:lnTo>
                  <a:lnTo>
                    <a:pt x="1819" y="372"/>
                  </a:lnTo>
                  <a:lnTo>
                    <a:pt x="1811" y="380"/>
                  </a:lnTo>
                  <a:lnTo>
                    <a:pt x="1804" y="386"/>
                  </a:lnTo>
                  <a:lnTo>
                    <a:pt x="1794" y="391"/>
                  </a:lnTo>
                  <a:lnTo>
                    <a:pt x="1783" y="394"/>
                  </a:lnTo>
                  <a:lnTo>
                    <a:pt x="1773" y="396"/>
                  </a:lnTo>
                  <a:lnTo>
                    <a:pt x="1773" y="396"/>
                  </a:lnTo>
                  <a:close/>
                  <a:moveTo>
                    <a:pt x="109" y="291"/>
                  </a:moveTo>
                  <a:lnTo>
                    <a:pt x="1717" y="291"/>
                  </a:lnTo>
                  <a:lnTo>
                    <a:pt x="1717" y="110"/>
                  </a:lnTo>
                  <a:lnTo>
                    <a:pt x="109" y="110"/>
                  </a:lnTo>
                  <a:lnTo>
                    <a:pt x="109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6" name="Freeform 8" descr=" " title=" "/>
            <p:cNvSpPr>
              <a:spLocks noEditPoints="1"/>
            </p:cNvSpPr>
            <p:nvPr/>
          </p:nvSpPr>
          <p:spPr bwMode="auto">
            <a:xfrm>
              <a:off x="1370247" y="3546027"/>
              <a:ext cx="217244" cy="46969"/>
            </a:xfrm>
            <a:custGeom>
              <a:avLst/>
              <a:gdLst>
                <a:gd name="T0" fmla="*/ 1773 w 1827"/>
                <a:gd name="T1" fmla="*/ 395 h 395"/>
                <a:gd name="T2" fmla="*/ 54 w 1827"/>
                <a:gd name="T3" fmla="*/ 395 h 395"/>
                <a:gd name="T4" fmla="*/ 54 w 1827"/>
                <a:gd name="T5" fmla="*/ 395 h 395"/>
                <a:gd name="T6" fmla="*/ 43 w 1827"/>
                <a:gd name="T7" fmla="*/ 395 h 395"/>
                <a:gd name="T8" fmla="*/ 32 w 1827"/>
                <a:gd name="T9" fmla="*/ 392 h 395"/>
                <a:gd name="T10" fmla="*/ 23 w 1827"/>
                <a:gd name="T11" fmla="*/ 386 h 395"/>
                <a:gd name="T12" fmla="*/ 15 w 1827"/>
                <a:gd name="T13" fmla="*/ 380 h 395"/>
                <a:gd name="T14" fmla="*/ 9 w 1827"/>
                <a:gd name="T15" fmla="*/ 372 h 395"/>
                <a:gd name="T16" fmla="*/ 4 w 1827"/>
                <a:gd name="T17" fmla="*/ 363 h 395"/>
                <a:gd name="T18" fmla="*/ 1 w 1827"/>
                <a:gd name="T19" fmla="*/ 352 h 395"/>
                <a:gd name="T20" fmla="*/ 0 w 1827"/>
                <a:gd name="T21" fmla="*/ 341 h 395"/>
                <a:gd name="T22" fmla="*/ 0 w 1827"/>
                <a:gd name="T23" fmla="*/ 55 h 395"/>
                <a:gd name="T24" fmla="*/ 0 w 1827"/>
                <a:gd name="T25" fmla="*/ 55 h 395"/>
                <a:gd name="T26" fmla="*/ 1 w 1827"/>
                <a:gd name="T27" fmla="*/ 43 h 395"/>
                <a:gd name="T28" fmla="*/ 4 w 1827"/>
                <a:gd name="T29" fmla="*/ 34 h 395"/>
                <a:gd name="T30" fmla="*/ 9 w 1827"/>
                <a:gd name="T31" fmla="*/ 25 h 395"/>
                <a:gd name="T32" fmla="*/ 15 w 1827"/>
                <a:gd name="T33" fmla="*/ 15 h 395"/>
                <a:gd name="T34" fmla="*/ 23 w 1827"/>
                <a:gd name="T35" fmla="*/ 9 h 395"/>
                <a:gd name="T36" fmla="*/ 32 w 1827"/>
                <a:gd name="T37" fmla="*/ 5 h 395"/>
                <a:gd name="T38" fmla="*/ 43 w 1827"/>
                <a:gd name="T39" fmla="*/ 1 h 395"/>
                <a:gd name="T40" fmla="*/ 54 w 1827"/>
                <a:gd name="T41" fmla="*/ 0 h 395"/>
                <a:gd name="T42" fmla="*/ 1773 w 1827"/>
                <a:gd name="T43" fmla="*/ 0 h 395"/>
                <a:gd name="T44" fmla="*/ 1773 w 1827"/>
                <a:gd name="T45" fmla="*/ 0 h 395"/>
                <a:gd name="T46" fmla="*/ 1783 w 1827"/>
                <a:gd name="T47" fmla="*/ 1 h 395"/>
                <a:gd name="T48" fmla="*/ 1794 w 1827"/>
                <a:gd name="T49" fmla="*/ 5 h 395"/>
                <a:gd name="T50" fmla="*/ 1804 w 1827"/>
                <a:gd name="T51" fmla="*/ 9 h 395"/>
                <a:gd name="T52" fmla="*/ 1811 w 1827"/>
                <a:gd name="T53" fmla="*/ 15 h 395"/>
                <a:gd name="T54" fmla="*/ 1819 w 1827"/>
                <a:gd name="T55" fmla="*/ 25 h 395"/>
                <a:gd name="T56" fmla="*/ 1824 w 1827"/>
                <a:gd name="T57" fmla="*/ 34 h 395"/>
                <a:gd name="T58" fmla="*/ 1827 w 1827"/>
                <a:gd name="T59" fmla="*/ 43 h 395"/>
                <a:gd name="T60" fmla="*/ 1827 w 1827"/>
                <a:gd name="T61" fmla="*/ 55 h 395"/>
                <a:gd name="T62" fmla="*/ 1827 w 1827"/>
                <a:gd name="T63" fmla="*/ 341 h 395"/>
                <a:gd name="T64" fmla="*/ 1827 w 1827"/>
                <a:gd name="T65" fmla="*/ 341 h 395"/>
                <a:gd name="T66" fmla="*/ 1827 w 1827"/>
                <a:gd name="T67" fmla="*/ 352 h 395"/>
                <a:gd name="T68" fmla="*/ 1824 w 1827"/>
                <a:gd name="T69" fmla="*/ 363 h 395"/>
                <a:gd name="T70" fmla="*/ 1819 w 1827"/>
                <a:gd name="T71" fmla="*/ 372 h 395"/>
                <a:gd name="T72" fmla="*/ 1811 w 1827"/>
                <a:gd name="T73" fmla="*/ 380 h 395"/>
                <a:gd name="T74" fmla="*/ 1804 w 1827"/>
                <a:gd name="T75" fmla="*/ 386 h 395"/>
                <a:gd name="T76" fmla="*/ 1794 w 1827"/>
                <a:gd name="T77" fmla="*/ 392 h 395"/>
                <a:gd name="T78" fmla="*/ 1783 w 1827"/>
                <a:gd name="T79" fmla="*/ 395 h 395"/>
                <a:gd name="T80" fmla="*/ 1773 w 1827"/>
                <a:gd name="T81" fmla="*/ 395 h 395"/>
                <a:gd name="T82" fmla="*/ 1773 w 1827"/>
                <a:gd name="T83" fmla="*/ 395 h 395"/>
                <a:gd name="T84" fmla="*/ 109 w 1827"/>
                <a:gd name="T85" fmla="*/ 290 h 395"/>
                <a:gd name="T86" fmla="*/ 1717 w 1827"/>
                <a:gd name="T87" fmla="*/ 290 h 395"/>
                <a:gd name="T88" fmla="*/ 1717 w 1827"/>
                <a:gd name="T89" fmla="*/ 110 h 395"/>
                <a:gd name="T90" fmla="*/ 109 w 1827"/>
                <a:gd name="T91" fmla="*/ 110 h 395"/>
                <a:gd name="T92" fmla="*/ 109 w 1827"/>
                <a:gd name="T93" fmla="*/ 29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27" h="395">
                  <a:moveTo>
                    <a:pt x="1773" y="395"/>
                  </a:moveTo>
                  <a:lnTo>
                    <a:pt x="54" y="395"/>
                  </a:lnTo>
                  <a:lnTo>
                    <a:pt x="54" y="395"/>
                  </a:lnTo>
                  <a:lnTo>
                    <a:pt x="43" y="395"/>
                  </a:lnTo>
                  <a:lnTo>
                    <a:pt x="32" y="392"/>
                  </a:lnTo>
                  <a:lnTo>
                    <a:pt x="23" y="386"/>
                  </a:lnTo>
                  <a:lnTo>
                    <a:pt x="15" y="380"/>
                  </a:lnTo>
                  <a:lnTo>
                    <a:pt x="9" y="372"/>
                  </a:lnTo>
                  <a:lnTo>
                    <a:pt x="4" y="363"/>
                  </a:lnTo>
                  <a:lnTo>
                    <a:pt x="1" y="352"/>
                  </a:lnTo>
                  <a:lnTo>
                    <a:pt x="0" y="341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43"/>
                  </a:lnTo>
                  <a:lnTo>
                    <a:pt x="4" y="34"/>
                  </a:lnTo>
                  <a:lnTo>
                    <a:pt x="9" y="25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2" y="5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1773" y="0"/>
                  </a:lnTo>
                  <a:lnTo>
                    <a:pt x="1773" y="0"/>
                  </a:lnTo>
                  <a:lnTo>
                    <a:pt x="1783" y="1"/>
                  </a:lnTo>
                  <a:lnTo>
                    <a:pt x="1794" y="5"/>
                  </a:lnTo>
                  <a:lnTo>
                    <a:pt x="1804" y="9"/>
                  </a:lnTo>
                  <a:lnTo>
                    <a:pt x="1811" y="15"/>
                  </a:lnTo>
                  <a:lnTo>
                    <a:pt x="1819" y="25"/>
                  </a:lnTo>
                  <a:lnTo>
                    <a:pt x="1824" y="34"/>
                  </a:lnTo>
                  <a:lnTo>
                    <a:pt x="1827" y="43"/>
                  </a:lnTo>
                  <a:lnTo>
                    <a:pt x="1827" y="55"/>
                  </a:lnTo>
                  <a:lnTo>
                    <a:pt x="1827" y="341"/>
                  </a:lnTo>
                  <a:lnTo>
                    <a:pt x="1827" y="341"/>
                  </a:lnTo>
                  <a:lnTo>
                    <a:pt x="1827" y="352"/>
                  </a:lnTo>
                  <a:lnTo>
                    <a:pt x="1824" y="363"/>
                  </a:lnTo>
                  <a:lnTo>
                    <a:pt x="1819" y="372"/>
                  </a:lnTo>
                  <a:lnTo>
                    <a:pt x="1811" y="380"/>
                  </a:lnTo>
                  <a:lnTo>
                    <a:pt x="1804" y="386"/>
                  </a:lnTo>
                  <a:lnTo>
                    <a:pt x="1794" y="392"/>
                  </a:lnTo>
                  <a:lnTo>
                    <a:pt x="1783" y="395"/>
                  </a:lnTo>
                  <a:lnTo>
                    <a:pt x="1773" y="395"/>
                  </a:lnTo>
                  <a:lnTo>
                    <a:pt x="1773" y="395"/>
                  </a:lnTo>
                  <a:close/>
                  <a:moveTo>
                    <a:pt x="109" y="290"/>
                  </a:moveTo>
                  <a:lnTo>
                    <a:pt x="1717" y="290"/>
                  </a:lnTo>
                  <a:lnTo>
                    <a:pt x="1717" y="110"/>
                  </a:lnTo>
                  <a:lnTo>
                    <a:pt x="109" y="110"/>
                  </a:lnTo>
                  <a:lnTo>
                    <a:pt x="109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7" name="Freeform 9" descr=" " title=" "/>
            <p:cNvSpPr>
              <a:spLocks noEditPoints="1"/>
            </p:cNvSpPr>
            <p:nvPr/>
          </p:nvSpPr>
          <p:spPr bwMode="auto">
            <a:xfrm>
              <a:off x="1370604" y="3621890"/>
              <a:ext cx="217363" cy="46969"/>
            </a:xfrm>
            <a:custGeom>
              <a:avLst/>
              <a:gdLst>
                <a:gd name="T0" fmla="*/ 1773 w 1828"/>
                <a:gd name="T1" fmla="*/ 395 h 395"/>
                <a:gd name="T2" fmla="*/ 55 w 1828"/>
                <a:gd name="T3" fmla="*/ 395 h 395"/>
                <a:gd name="T4" fmla="*/ 55 w 1828"/>
                <a:gd name="T5" fmla="*/ 395 h 395"/>
                <a:gd name="T6" fmla="*/ 45 w 1828"/>
                <a:gd name="T7" fmla="*/ 395 h 395"/>
                <a:gd name="T8" fmla="*/ 34 w 1828"/>
                <a:gd name="T9" fmla="*/ 392 h 395"/>
                <a:gd name="T10" fmla="*/ 25 w 1828"/>
                <a:gd name="T11" fmla="*/ 386 h 395"/>
                <a:gd name="T12" fmla="*/ 17 w 1828"/>
                <a:gd name="T13" fmla="*/ 379 h 395"/>
                <a:gd name="T14" fmla="*/ 9 w 1828"/>
                <a:gd name="T15" fmla="*/ 372 h 395"/>
                <a:gd name="T16" fmla="*/ 4 w 1828"/>
                <a:gd name="T17" fmla="*/ 362 h 395"/>
                <a:gd name="T18" fmla="*/ 1 w 1828"/>
                <a:gd name="T19" fmla="*/ 352 h 395"/>
                <a:gd name="T20" fmla="*/ 0 w 1828"/>
                <a:gd name="T21" fmla="*/ 341 h 395"/>
                <a:gd name="T22" fmla="*/ 0 w 1828"/>
                <a:gd name="T23" fmla="*/ 55 h 395"/>
                <a:gd name="T24" fmla="*/ 0 w 1828"/>
                <a:gd name="T25" fmla="*/ 55 h 395"/>
                <a:gd name="T26" fmla="*/ 1 w 1828"/>
                <a:gd name="T27" fmla="*/ 44 h 395"/>
                <a:gd name="T28" fmla="*/ 4 w 1828"/>
                <a:gd name="T29" fmla="*/ 34 h 395"/>
                <a:gd name="T30" fmla="*/ 9 w 1828"/>
                <a:gd name="T31" fmla="*/ 24 h 395"/>
                <a:gd name="T32" fmla="*/ 17 w 1828"/>
                <a:gd name="T33" fmla="*/ 17 h 395"/>
                <a:gd name="T34" fmla="*/ 25 w 1828"/>
                <a:gd name="T35" fmla="*/ 9 h 395"/>
                <a:gd name="T36" fmla="*/ 34 w 1828"/>
                <a:gd name="T37" fmla="*/ 4 h 395"/>
                <a:gd name="T38" fmla="*/ 45 w 1828"/>
                <a:gd name="T39" fmla="*/ 1 h 395"/>
                <a:gd name="T40" fmla="*/ 55 w 1828"/>
                <a:gd name="T41" fmla="*/ 0 h 395"/>
                <a:gd name="T42" fmla="*/ 1773 w 1828"/>
                <a:gd name="T43" fmla="*/ 0 h 395"/>
                <a:gd name="T44" fmla="*/ 1773 w 1828"/>
                <a:gd name="T45" fmla="*/ 0 h 395"/>
                <a:gd name="T46" fmla="*/ 1785 w 1828"/>
                <a:gd name="T47" fmla="*/ 1 h 395"/>
                <a:gd name="T48" fmla="*/ 1796 w 1828"/>
                <a:gd name="T49" fmla="*/ 4 h 395"/>
                <a:gd name="T50" fmla="*/ 1805 w 1828"/>
                <a:gd name="T51" fmla="*/ 9 h 395"/>
                <a:gd name="T52" fmla="*/ 1813 w 1828"/>
                <a:gd name="T53" fmla="*/ 17 h 395"/>
                <a:gd name="T54" fmla="*/ 1819 w 1828"/>
                <a:gd name="T55" fmla="*/ 24 h 395"/>
                <a:gd name="T56" fmla="*/ 1824 w 1828"/>
                <a:gd name="T57" fmla="*/ 34 h 395"/>
                <a:gd name="T58" fmla="*/ 1827 w 1828"/>
                <a:gd name="T59" fmla="*/ 44 h 395"/>
                <a:gd name="T60" fmla="*/ 1828 w 1828"/>
                <a:gd name="T61" fmla="*/ 55 h 395"/>
                <a:gd name="T62" fmla="*/ 1828 w 1828"/>
                <a:gd name="T63" fmla="*/ 341 h 395"/>
                <a:gd name="T64" fmla="*/ 1828 w 1828"/>
                <a:gd name="T65" fmla="*/ 341 h 395"/>
                <a:gd name="T66" fmla="*/ 1827 w 1828"/>
                <a:gd name="T67" fmla="*/ 352 h 395"/>
                <a:gd name="T68" fmla="*/ 1824 w 1828"/>
                <a:gd name="T69" fmla="*/ 362 h 395"/>
                <a:gd name="T70" fmla="*/ 1817 w 1828"/>
                <a:gd name="T71" fmla="*/ 372 h 395"/>
                <a:gd name="T72" fmla="*/ 1811 w 1828"/>
                <a:gd name="T73" fmla="*/ 379 h 395"/>
                <a:gd name="T74" fmla="*/ 1802 w 1828"/>
                <a:gd name="T75" fmla="*/ 386 h 395"/>
                <a:gd name="T76" fmla="*/ 1794 w 1828"/>
                <a:gd name="T77" fmla="*/ 392 h 395"/>
                <a:gd name="T78" fmla="*/ 1784 w 1828"/>
                <a:gd name="T79" fmla="*/ 395 h 395"/>
                <a:gd name="T80" fmla="*/ 1773 w 1828"/>
                <a:gd name="T81" fmla="*/ 395 h 395"/>
                <a:gd name="T82" fmla="*/ 1773 w 1828"/>
                <a:gd name="T83" fmla="*/ 395 h 395"/>
                <a:gd name="T84" fmla="*/ 109 w 1828"/>
                <a:gd name="T85" fmla="*/ 290 h 395"/>
                <a:gd name="T86" fmla="*/ 1719 w 1828"/>
                <a:gd name="T87" fmla="*/ 290 h 395"/>
                <a:gd name="T88" fmla="*/ 1719 w 1828"/>
                <a:gd name="T89" fmla="*/ 109 h 395"/>
                <a:gd name="T90" fmla="*/ 109 w 1828"/>
                <a:gd name="T91" fmla="*/ 109 h 395"/>
                <a:gd name="T92" fmla="*/ 109 w 1828"/>
                <a:gd name="T93" fmla="*/ 29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28" h="395">
                  <a:moveTo>
                    <a:pt x="1773" y="395"/>
                  </a:moveTo>
                  <a:lnTo>
                    <a:pt x="55" y="395"/>
                  </a:lnTo>
                  <a:lnTo>
                    <a:pt x="55" y="395"/>
                  </a:lnTo>
                  <a:lnTo>
                    <a:pt x="45" y="395"/>
                  </a:lnTo>
                  <a:lnTo>
                    <a:pt x="34" y="392"/>
                  </a:lnTo>
                  <a:lnTo>
                    <a:pt x="25" y="386"/>
                  </a:lnTo>
                  <a:lnTo>
                    <a:pt x="17" y="379"/>
                  </a:lnTo>
                  <a:lnTo>
                    <a:pt x="9" y="372"/>
                  </a:lnTo>
                  <a:lnTo>
                    <a:pt x="4" y="362"/>
                  </a:lnTo>
                  <a:lnTo>
                    <a:pt x="1" y="352"/>
                  </a:lnTo>
                  <a:lnTo>
                    <a:pt x="0" y="341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44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7"/>
                  </a:lnTo>
                  <a:lnTo>
                    <a:pt x="25" y="9"/>
                  </a:lnTo>
                  <a:lnTo>
                    <a:pt x="34" y="4"/>
                  </a:lnTo>
                  <a:lnTo>
                    <a:pt x="45" y="1"/>
                  </a:lnTo>
                  <a:lnTo>
                    <a:pt x="55" y="0"/>
                  </a:lnTo>
                  <a:lnTo>
                    <a:pt x="1773" y="0"/>
                  </a:lnTo>
                  <a:lnTo>
                    <a:pt x="1773" y="0"/>
                  </a:lnTo>
                  <a:lnTo>
                    <a:pt x="1785" y="1"/>
                  </a:lnTo>
                  <a:lnTo>
                    <a:pt x="1796" y="4"/>
                  </a:lnTo>
                  <a:lnTo>
                    <a:pt x="1805" y="9"/>
                  </a:lnTo>
                  <a:lnTo>
                    <a:pt x="1813" y="17"/>
                  </a:lnTo>
                  <a:lnTo>
                    <a:pt x="1819" y="24"/>
                  </a:lnTo>
                  <a:lnTo>
                    <a:pt x="1824" y="34"/>
                  </a:lnTo>
                  <a:lnTo>
                    <a:pt x="1827" y="44"/>
                  </a:lnTo>
                  <a:lnTo>
                    <a:pt x="1828" y="55"/>
                  </a:lnTo>
                  <a:lnTo>
                    <a:pt x="1828" y="341"/>
                  </a:lnTo>
                  <a:lnTo>
                    <a:pt x="1828" y="341"/>
                  </a:lnTo>
                  <a:lnTo>
                    <a:pt x="1827" y="352"/>
                  </a:lnTo>
                  <a:lnTo>
                    <a:pt x="1824" y="362"/>
                  </a:lnTo>
                  <a:lnTo>
                    <a:pt x="1817" y="372"/>
                  </a:lnTo>
                  <a:lnTo>
                    <a:pt x="1811" y="379"/>
                  </a:lnTo>
                  <a:lnTo>
                    <a:pt x="1802" y="386"/>
                  </a:lnTo>
                  <a:lnTo>
                    <a:pt x="1794" y="392"/>
                  </a:lnTo>
                  <a:lnTo>
                    <a:pt x="1784" y="395"/>
                  </a:lnTo>
                  <a:lnTo>
                    <a:pt x="1773" y="395"/>
                  </a:lnTo>
                  <a:lnTo>
                    <a:pt x="1773" y="395"/>
                  </a:lnTo>
                  <a:close/>
                  <a:moveTo>
                    <a:pt x="109" y="290"/>
                  </a:moveTo>
                  <a:lnTo>
                    <a:pt x="1719" y="290"/>
                  </a:lnTo>
                  <a:lnTo>
                    <a:pt x="1719" y="109"/>
                  </a:lnTo>
                  <a:lnTo>
                    <a:pt x="109" y="109"/>
                  </a:lnTo>
                  <a:lnTo>
                    <a:pt x="109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8" name="Freeform 10" descr=" " title=" "/>
            <p:cNvSpPr>
              <a:spLocks noEditPoints="1"/>
            </p:cNvSpPr>
            <p:nvPr/>
          </p:nvSpPr>
          <p:spPr bwMode="auto">
            <a:xfrm>
              <a:off x="1376312" y="3695850"/>
              <a:ext cx="51249" cy="51249"/>
            </a:xfrm>
            <a:custGeom>
              <a:avLst/>
              <a:gdLst>
                <a:gd name="T0" fmla="*/ 375 w 431"/>
                <a:gd name="T1" fmla="*/ 431 h 431"/>
                <a:gd name="T2" fmla="*/ 54 w 431"/>
                <a:gd name="T3" fmla="*/ 431 h 431"/>
                <a:gd name="T4" fmla="*/ 54 w 431"/>
                <a:gd name="T5" fmla="*/ 431 h 431"/>
                <a:gd name="T6" fmla="*/ 43 w 431"/>
                <a:gd name="T7" fmla="*/ 429 h 431"/>
                <a:gd name="T8" fmla="*/ 32 w 431"/>
                <a:gd name="T9" fmla="*/ 426 h 431"/>
                <a:gd name="T10" fmla="*/ 23 w 431"/>
                <a:gd name="T11" fmla="*/ 421 h 431"/>
                <a:gd name="T12" fmla="*/ 15 w 431"/>
                <a:gd name="T13" fmla="*/ 415 h 431"/>
                <a:gd name="T14" fmla="*/ 9 w 431"/>
                <a:gd name="T15" fmla="*/ 407 h 431"/>
                <a:gd name="T16" fmla="*/ 3 w 431"/>
                <a:gd name="T17" fmla="*/ 398 h 431"/>
                <a:gd name="T18" fmla="*/ 0 w 431"/>
                <a:gd name="T19" fmla="*/ 387 h 431"/>
                <a:gd name="T20" fmla="*/ 0 w 431"/>
                <a:gd name="T21" fmla="*/ 377 h 431"/>
                <a:gd name="T22" fmla="*/ 0 w 431"/>
                <a:gd name="T23" fmla="*/ 55 h 431"/>
                <a:gd name="T24" fmla="*/ 0 w 431"/>
                <a:gd name="T25" fmla="*/ 55 h 431"/>
                <a:gd name="T26" fmla="*/ 0 w 431"/>
                <a:gd name="T27" fmla="*/ 43 h 431"/>
                <a:gd name="T28" fmla="*/ 3 w 431"/>
                <a:gd name="T29" fmla="*/ 34 h 431"/>
                <a:gd name="T30" fmla="*/ 9 w 431"/>
                <a:gd name="T31" fmla="*/ 24 h 431"/>
                <a:gd name="T32" fmla="*/ 15 w 431"/>
                <a:gd name="T33" fmla="*/ 15 h 431"/>
                <a:gd name="T34" fmla="*/ 23 w 431"/>
                <a:gd name="T35" fmla="*/ 9 h 431"/>
                <a:gd name="T36" fmla="*/ 32 w 431"/>
                <a:gd name="T37" fmla="*/ 4 h 431"/>
                <a:gd name="T38" fmla="*/ 43 w 431"/>
                <a:gd name="T39" fmla="*/ 1 h 431"/>
                <a:gd name="T40" fmla="*/ 54 w 431"/>
                <a:gd name="T41" fmla="*/ 0 h 431"/>
                <a:gd name="T42" fmla="*/ 375 w 431"/>
                <a:gd name="T43" fmla="*/ 0 h 431"/>
                <a:gd name="T44" fmla="*/ 375 w 431"/>
                <a:gd name="T45" fmla="*/ 0 h 431"/>
                <a:gd name="T46" fmla="*/ 386 w 431"/>
                <a:gd name="T47" fmla="*/ 1 h 431"/>
                <a:gd name="T48" fmla="*/ 397 w 431"/>
                <a:gd name="T49" fmla="*/ 4 h 431"/>
                <a:gd name="T50" fmla="*/ 406 w 431"/>
                <a:gd name="T51" fmla="*/ 9 h 431"/>
                <a:gd name="T52" fmla="*/ 414 w 431"/>
                <a:gd name="T53" fmla="*/ 15 h 431"/>
                <a:gd name="T54" fmla="*/ 421 w 431"/>
                <a:gd name="T55" fmla="*/ 24 h 431"/>
                <a:gd name="T56" fmla="*/ 426 w 431"/>
                <a:gd name="T57" fmla="*/ 34 h 431"/>
                <a:gd name="T58" fmla="*/ 429 w 431"/>
                <a:gd name="T59" fmla="*/ 43 h 431"/>
                <a:gd name="T60" fmla="*/ 431 w 431"/>
                <a:gd name="T61" fmla="*/ 55 h 431"/>
                <a:gd name="T62" fmla="*/ 431 w 431"/>
                <a:gd name="T63" fmla="*/ 377 h 431"/>
                <a:gd name="T64" fmla="*/ 431 w 431"/>
                <a:gd name="T65" fmla="*/ 377 h 431"/>
                <a:gd name="T66" fmla="*/ 427 w 431"/>
                <a:gd name="T67" fmla="*/ 387 h 431"/>
                <a:gd name="T68" fmla="*/ 423 w 431"/>
                <a:gd name="T69" fmla="*/ 398 h 431"/>
                <a:gd name="T70" fmla="*/ 418 w 431"/>
                <a:gd name="T71" fmla="*/ 407 h 431"/>
                <a:gd name="T72" fmla="*/ 412 w 431"/>
                <a:gd name="T73" fmla="*/ 415 h 431"/>
                <a:gd name="T74" fmla="*/ 403 w 431"/>
                <a:gd name="T75" fmla="*/ 421 h 431"/>
                <a:gd name="T76" fmla="*/ 395 w 431"/>
                <a:gd name="T77" fmla="*/ 426 h 431"/>
                <a:gd name="T78" fmla="*/ 386 w 431"/>
                <a:gd name="T79" fmla="*/ 429 h 431"/>
                <a:gd name="T80" fmla="*/ 375 w 431"/>
                <a:gd name="T81" fmla="*/ 431 h 431"/>
                <a:gd name="T82" fmla="*/ 375 w 431"/>
                <a:gd name="T83" fmla="*/ 431 h 431"/>
                <a:gd name="T84" fmla="*/ 105 w 431"/>
                <a:gd name="T85" fmla="*/ 326 h 431"/>
                <a:gd name="T86" fmla="*/ 321 w 431"/>
                <a:gd name="T87" fmla="*/ 326 h 431"/>
                <a:gd name="T88" fmla="*/ 321 w 431"/>
                <a:gd name="T89" fmla="*/ 109 h 431"/>
                <a:gd name="T90" fmla="*/ 105 w 431"/>
                <a:gd name="T91" fmla="*/ 109 h 431"/>
                <a:gd name="T92" fmla="*/ 105 w 431"/>
                <a:gd name="T93" fmla="*/ 326 h 431"/>
                <a:gd name="T94" fmla="*/ 105 w 431"/>
                <a:gd name="T95" fmla="*/ 326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1" h="431">
                  <a:moveTo>
                    <a:pt x="375" y="431"/>
                  </a:moveTo>
                  <a:lnTo>
                    <a:pt x="54" y="431"/>
                  </a:lnTo>
                  <a:lnTo>
                    <a:pt x="54" y="431"/>
                  </a:lnTo>
                  <a:lnTo>
                    <a:pt x="43" y="429"/>
                  </a:lnTo>
                  <a:lnTo>
                    <a:pt x="32" y="426"/>
                  </a:lnTo>
                  <a:lnTo>
                    <a:pt x="23" y="421"/>
                  </a:lnTo>
                  <a:lnTo>
                    <a:pt x="15" y="415"/>
                  </a:lnTo>
                  <a:lnTo>
                    <a:pt x="9" y="407"/>
                  </a:lnTo>
                  <a:lnTo>
                    <a:pt x="3" y="398"/>
                  </a:lnTo>
                  <a:lnTo>
                    <a:pt x="0" y="387"/>
                  </a:lnTo>
                  <a:lnTo>
                    <a:pt x="0" y="37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43"/>
                  </a:lnTo>
                  <a:lnTo>
                    <a:pt x="3" y="34"/>
                  </a:lnTo>
                  <a:lnTo>
                    <a:pt x="9" y="24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2" y="4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375" y="0"/>
                  </a:lnTo>
                  <a:lnTo>
                    <a:pt x="375" y="0"/>
                  </a:lnTo>
                  <a:lnTo>
                    <a:pt x="386" y="1"/>
                  </a:lnTo>
                  <a:lnTo>
                    <a:pt x="397" y="4"/>
                  </a:lnTo>
                  <a:lnTo>
                    <a:pt x="406" y="9"/>
                  </a:lnTo>
                  <a:lnTo>
                    <a:pt x="414" y="15"/>
                  </a:lnTo>
                  <a:lnTo>
                    <a:pt x="421" y="24"/>
                  </a:lnTo>
                  <a:lnTo>
                    <a:pt x="426" y="34"/>
                  </a:lnTo>
                  <a:lnTo>
                    <a:pt x="429" y="43"/>
                  </a:lnTo>
                  <a:lnTo>
                    <a:pt x="431" y="55"/>
                  </a:lnTo>
                  <a:lnTo>
                    <a:pt x="431" y="377"/>
                  </a:lnTo>
                  <a:lnTo>
                    <a:pt x="431" y="377"/>
                  </a:lnTo>
                  <a:lnTo>
                    <a:pt x="427" y="387"/>
                  </a:lnTo>
                  <a:lnTo>
                    <a:pt x="423" y="398"/>
                  </a:lnTo>
                  <a:lnTo>
                    <a:pt x="418" y="407"/>
                  </a:lnTo>
                  <a:lnTo>
                    <a:pt x="412" y="415"/>
                  </a:lnTo>
                  <a:lnTo>
                    <a:pt x="403" y="421"/>
                  </a:lnTo>
                  <a:lnTo>
                    <a:pt x="395" y="426"/>
                  </a:lnTo>
                  <a:lnTo>
                    <a:pt x="386" y="429"/>
                  </a:lnTo>
                  <a:lnTo>
                    <a:pt x="375" y="431"/>
                  </a:lnTo>
                  <a:lnTo>
                    <a:pt x="375" y="431"/>
                  </a:lnTo>
                  <a:close/>
                  <a:moveTo>
                    <a:pt x="105" y="326"/>
                  </a:moveTo>
                  <a:lnTo>
                    <a:pt x="321" y="326"/>
                  </a:lnTo>
                  <a:lnTo>
                    <a:pt x="321" y="109"/>
                  </a:lnTo>
                  <a:lnTo>
                    <a:pt x="105" y="109"/>
                  </a:lnTo>
                  <a:lnTo>
                    <a:pt x="105" y="326"/>
                  </a:lnTo>
                  <a:lnTo>
                    <a:pt x="10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9" name="Freeform 11" descr=" " title=" "/>
            <p:cNvSpPr>
              <a:spLocks noEditPoints="1"/>
            </p:cNvSpPr>
            <p:nvPr/>
          </p:nvSpPr>
          <p:spPr bwMode="auto">
            <a:xfrm>
              <a:off x="1451224" y="3695850"/>
              <a:ext cx="51249" cy="51249"/>
            </a:xfrm>
            <a:custGeom>
              <a:avLst/>
              <a:gdLst>
                <a:gd name="T0" fmla="*/ 375 w 431"/>
                <a:gd name="T1" fmla="*/ 431 h 431"/>
                <a:gd name="T2" fmla="*/ 54 w 431"/>
                <a:gd name="T3" fmla="*/ 431 h 431"/>
                <a:gd name="T4" fmla="*/ 54 w 431"/>
                <a:gd name="T5" fmla="*/ 431 h 431"/>
                <a:gd name="T6" fmla="*/ 43 w 431"/>
                <a:gd name="T7" fmla="*/ 429 h 431"/>
                <a:gd name="T8" fmla="*/ 32 w 431"/>
                <a:gd name="T9" fmla="*/ 426 h 431"/>
                <a:gd name="T10" fmla="*/ 23 w 431"/>
                <a:gd name="T11" fmla="*/ 421 h 431"/>
                <a:gd name="T12" fmla="*/ 15 w 431"/>
                <a:gd name="T13" fmla="*/ 415 h 431"/>
                <a:gd name="T14" fmla="*/ 9 w 431"/>
                <a:gd name="T15" fmla="*/ 407 h 431"/>
                <a:gd name="T16" fmla="*/ 4 w 431"/>
                <a:gd name="T17" fmla="*/ 398 h 431"/>
                <a:gd name="T18" fmla="*/ 1 w 431"/>
                <a:gd name="T19" fmla="*/ 387 h 431"/>
                <a:gd name="T20" fmla="*/ 0 w 431"/>
                <a:gd name="T21" fmla="*/ 377 h 431"/>
                <a:gd name="T22" fmla="*/ 0 w 431"/>
                <a:gd name="T23" fmla="*/ 55 h 431"/>
                <a:gd name="T24" fmla="*/ 0 w 431"/>
                <a:gd name="T25" fmla="*/ 55 h 431"/>
                <a:gd name="T26" fmla="*/ 1 w 431"/>
                <a:gd name="T27" fmla="*/ 43 h 431"/>
                <a:gd name="T28" fmla="*/ 4 w 431"/>
                <a:gd name="T29" fmla="*/ 34 h 431"/>
                <a:gd name="T30" fmla="*/ 9 w 431"/>
                <a:gd name="T31" fmla="*/ 24 h 431"/>
                <a:gd name="T32" fmla="*/ 15 w 431"/>
                <a:gd name="T33" fmla="*/ 15 h 431"/>
                <a:gd name="T34" fmla="*/ 23 w 431"/>
                <a:gd name="T35" fmla="*/ 9 h 431"/>
                <a:gd name="T36" fmla="*/ 32 w 431"/>
                <a:gd name="T37" fmla="*/ 4 h 431"/>
                <a:gd name="T38" fmla="*/ 43 w 431"/>
                <a:gd name="T39" fmla="*/ 1 h 431"/>
                <a:gd name="T40" fmla="*/ 54 w 431"/>
                <a:gd name="T41" fmla="*/ 0 h 431"/>
                <a:gd name="T42" fmla="*/ 375 w 431"/>
                <a:gd name="T43" fmla="*/ 0 h 431"/>
                <a:gd name="T44" fmla="*/ 375 w 431"/>
                <a:gd name="T45" fmla="*/ 0 h 431"/>
                <a:gd name="T46" fmla="*/ 386 w 431"/>
                <a:gd name="T47" fmla="*/ 1 h 431"/>
                <a:gd name="T48" fmla="*/ 397 w 431"/>
                <a:gd name="T49" fmla="*/ 4 h 431"/>
                <a:gd name="T50" fmla="*/ 406 w 431"/>
                <a:gd name="T51" fmla="*/ 9 h 431"/>
                <a:gd name="T52" fmla="*/ 414 w 431"/>
                <a:gd name="T53" fmla="*/ 15 h 431"/>
                <a:gd name="T54" fmla="*/ 421 w 431"/>
                <a:gd name="T55" fmla="*/ 24 h 431"/>
                <a:gd name="T56" fmla="*/ 426 w 431"/>
                <a:gd name="T57" fmla="*/ 34 h 431"/>
                <a:gd name="T58" fmla="*/ 429 w 431"/>
                <a:gd name="T59" fmla="*/ 43 h 431"/>
                <a:gd name="T60" fmla="*/ 431 w 431"/>
                <a:gd name="T61" fmla="*/ 55 h 431"/>
                <a:gd name="T62" fmla="*/ 431 w 431"/>
                <a:gd name="T63" fmla="*/ 377 h 431"/>
                <a:gd name="T64" fmla="*/ 431 w 431"/>
                <a:gd name="T65" fmla="*/ 377 h 431"/>
                <a:gd name="T66" fmla="*/ 429 w 431"/>
                <a:gd name="T67" fmla="*/ 387 h 431"/>
                <a:gd name="T68" fmla="*/ 426 w 431"/>
                <a:gd name="T69" fmla="*/ 398 h 431"/>
                <a:gd name="T70" fmla="*/ 420 w 431"/>
                <a:gd name="T71" fmla="*/ 407 h 431"/>
                <a:gd name="T72" fmla="*/ 414 w 431"/>
                <a:gd name="T73" fmla="*/ 415 h 431"/>
                <a:gd name="T74" fmla="*/ 404 w 431"/>
                <a:gd name="T75" fmla="*/ 421 h 431"/>
                <a:gd name="T76" fmla="*/ 395 w 431"/>
                <a:gd name="T77" fmla="*/ 426 h 431"/>
                <a:gd name="T78" fmla="*/ 386 w 431"/>
                <a:gd name="T79" fmla="*/ 429 h 431"/>
                <a:gd name="T80" fmla="*/ 375 w 431"/>
                <a:gd name="T81" fmla="*/ 431 h 431"/>
                <a:gd name="T82" fmla="*/ 375 w 431"/>
                <a:gd name="T83" fmla="*/ 431 h 431"/>
                <a:gd name="T84" fmla="*/ 105 w 431"/>
                <a:gd name="T85" fmla="*/ 326 h 431"/>
                <a:gd name="T86" fmla="*/ 321 w 431"/>
                <a:gd name="T87" fmla="*/ 326 h 431"/>
                <a:gd name="T88" fmla="*/ 321 w 431"/>
                <a:gd name="T89" fmla="*/ 109 h 431"/>
                <a:gd name="T90" fmla="*/ 105 w 431"/>
                <a:gd name="T91" fmla="*/ 109 h 431"/>
                <a:gd name="T92" fmla="*/ 105 w 431"/>
                <a:gd name="T93" fmla="*/ 326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1" h="431">
                  <a:moveTo>
                    <a:pt x="375" y="431"/>
                  </a:moveTo>
                  <a:lnTo>
                    <a:pt x="54" y="431"/>
                  </a:lnTo>
                  <a:lnTo>
                    <a:pt x="54" y="431"/>
                  </a:lnTo>
                  <a:lnTo>
                    <a:pt x="43" y="429"/>
                  </a:lnTo>
                  <a:lnTo>
                    <a:pt x="32" y="426"/>
                  </a:lnTo>
                  <a:lnTo>
                    <a:pt x="23" y="421"/>
                  </a:lnTo>
                  <a:lnTo>
                    <a:pt x="15" y="415"/>
                  </a:lnTo>
                  <a:lnTo>
                    <a:pt x="9" y="407"/>
                  </a:lnTo>
                  <a:lnTo>
                    <a:pt x="4" y="398"/>
                  </a:lnTo>
                  <a:lnTo>
                    <a:pt x="1" y="387"/>
                  </a:lnTo>
                  <a:lnTo>
                    <a:pt x="0" y="37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43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5" y="15"/>
                  </a:lnTo>
                  <a:lnTo>
                    <a:pt x="23" y="9"/>
                  </a:lnTo>
                  <a:lnTo>
                    <a:pt x="32" y="4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375" y="0"/>
                  </a:lnTo>
                  <a:lnTo>
                    <a:pt x="375" y="0"/>
                  </a:lnTo>
                  <a:lnTo>
                    <a:pt x="386" y="1"/>
                  </a:lnTo>
                  <a:lnTo>
                    <a:pt x="397" y="4"/>
                  </a:lnTo>
                  <a:lnTo>
                    <a:pt x="406" y="9"/>
                  </a:lnTo>
                  <a:lnTo>
                    <a:pt x="414" y="15"/>
                  </a:lnTo>
                  <a:lnTo>
                    <a:pt x="421" y="24"/>
                  </a:lnTo>
                  <a:lnTo>
                    <a:pt x="426" y="34"/>
                  </a:lnTo>
                  <a:lnTo>
                    <a:pt x="429" y="43"/>
                  </a:lnTo>
                  <a:lnTo>
                    <a:pt x="431" y="55"/>
                  </a:lnTo>
                  <a:lnTo>
                    <a:pt x="431" y="377"/>
                  </a:lnTo>
                  <a:lnTo>
                    <a:pt x="431" y="377"/>
                  </a:lnTo>
                  <a:lnTo>
                    <a:pt x="429" y="387"/>
                  </a:lnTo>
                  <a:lnTo>
                    <a:pt x="426" y="398"/>
                  </a:lnTo>
                  <a:lnTo>
                    <a:pt x="420" y="407"/>
                  </a:lnTo>
                  <a:lnTo>
                    <a:pt x="414" y="415"/>
                  </a:lnTo>
                  <a:lnTo>
                    <a:pt x="404" y="421"/>
                  </a:lnTo>
                  <a:lnTo>
                    <a:pt x="395" y="426"/>
                  </a:lnTo>
                  <a:lnTo>
                    <a:pt x="386" y="429"/>
                  </a:lnTo>
                  <a:lnTo>
                    <a:pt x="375" y="431"/>
                  </a:lnTo>
                  <a:lnTo>
                    <a:pt x="375" y="431"/>
                  </a:lnTo>
                  <a:close/>
                  <a:moveTo>
                    <a:pt x="105" y="326"/>
                  </a:moveTo>
                  <a:lnTo>
                    <a:pt x="321" y="326"/>
                  </a:lnTo>
                  <a:lnTo>
                    <a:pt x="321" y="109"/>
                  </a:lnTo>
                  <a:lnTo>
                    <a:pt x="105" y="109"/>
                  </a:lnTo>
                  <a:lnTo>
                    <a:pt x="10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0" name="Freeform 12" descr=" " title=" "/>
            <p:cNvSpPr>
              <a:spLocks/>
            </p:cNvSpPr>
            <p:nvPr/>
          </p:nvSpPr>
          <p:spPr bwMode="auto">
            <a:xfrm>
              <a:off x="1530654" y="3695850"/>
              <a:ext cx="42450" cy="51249"/>
            </a:xfrm>
            <a:custGeom>
              <a:avLst/>
              <a:gdLst>
                <a:gd name="T0" fmla="*/ 302 w 357"/>
                <a:gd name="T1" fmla="*/ 431 h 431"/>
                <a:gd name="T2" fmla="*/ 56 w 357"/>
                <a:gd name="T3" fmla="*/ 431 h 431"/>
                <a:gd name="T4" fmla="*/ 56 w 357"/>
                <a:gd name="T5" fmla="*/ 431 h 431"/>
                <a:gd name="T6" fmla="*/ 44 w 357"/>
                <a:gd name="T7" fmla="*/ 429 h 431"/>
                <a:gd name="T8" fmla="*/ 34 w 357"/>
                <a:gd name="T9" fmla="*/ 426 h 431"/>
                <a:gd name="T10" fmla="*/ 25 w 357"/>
                <a:gd name="T11" fmla="*/ 421 h 431"/>
                <a:gd name="T12" fmla="*/ 16 w 357"/>
                <a:gd name="T13" fmla="*/ 415 h 431"/>
                <a:gd name="T14" fmla="*/ 10 w 357"/>
                <a:gd name="T15" fmla="*/ 407 h 431"/>
                <a:gd name="T16" fmla="*/ 5 w 357"/>
                <a:gd name="T17" fmla="*/ 398 h 431"/>
                <a:gd name="T18" fmla="*/ 2 w 357"/>
                <a:gd name="T19" fmla="*/ 387 h 431"/>
                <a:gd name="T20" fmla="*/ 0 w 357"/>
                <a:gd name="T21" fmla="*/ 377 h 431"/>
                <a:gd name="T22" fmla="*/ 0 w 357"/>
                <a:gd name="T23" fmla="*/ 55 h 431"/>
                <a:gd name="T24" fmla="*/ 0 w 357"/>
                <a:gd name="T25" fmla="*/ 55 h 431"/>
                <a:gd name="T26" fmla="*/ 2 w 357"/>
                <a:gd name="T27" fmla="*/ 43 h 431"/>
                <a:gd name="T28" fmla="*/ 5 w 357"/>
                <a:gd name="T29" fmla="*/ 34 h 431"/>
                <a:gd name="T30" fmla="*/ 10 w 357"/>
                <a:gd name="T31" fmla="*/ 24 h 431"/>
                <a:gd name="T32" fmla="*/ 16 w 357"/>
                <a:gd name="T33" fmla="*/ 15 h 431"/>
                <a:gd name="T34" fmla="*/ 25 w 357"/>
                <a:gd name="T35" fmla="*/ 9 h 431"/>
                <a:gd name="T36" fmla="*/ 34 w 357"/>
                <a:gd name="T37" fmla="*/ 4 h 431"/>
                <a:gd name="T38" fmla="*/ 44 w 357"/>
                <a:gd name="T39" fmla="*/ 1 h 431"/>
                <a:gd name="T40" fmla="*/ 56 w 357"/>
                <a:gd name="T41" fmla="*/ 0 h 431"/>
                <a:gd name="T42" fmla="*/ 299 w 357"/>
                <a:gd name="T43" fmla="*/ 0 h 431"/>
                <a:gd name="T44" fmla="*/ 299 w 357"/>
                <a:gd name="T45" fmla="*/ 0 h 431"/>
                <a:gd name="T46" fmla="*/ 309 w 357"/>
                <a:gd name="T47" fmla="*/ 1 h 431"/>
                <a:gd name="T48" fmla="*/ 320 w 357"/>
                <a:gd name="T49" fmla="*/ 4 h 431"/>
                <a:gd name="T50" fmla="*/ 329 w 357"/>
                <a:gd name="T51" fmla="*/ 9 h 431"/>
                <a:gd name="T52" fmla="*/ 337 w 357"/>
                <a:gd name="T53" fmla="*/ 15 h 431"/>
                <a:gd name="T54" fmla="*/ 343 w 357"/>
                <a:gd name="T55" fmla="*/ 24 h 431"/>
                <a:gd name="T56" fmla="*/ 349 w 357"/>
                <a:gd name="T57" fmla="*/ 34 h 431"/>
                <a:gd name="T58" fmla="*/ 353 w 357"/>
                <a:gd name="T59" fmla="*/ 43 h 431"/>
                <a:gd name="T60" fmla="*/ 353 w 357"/>
                <a:gd name="T61" fmla="*/ 55 h 431"/>
                <a:gd name="T62" fmla="*/ 353 w 357"/>
                <a:gd name="T63" fmla="*/ 55 h 431"/>
                <a:gd name="T64" fmla="*/ 353 w 357"/>
                <a:gd name="T65" fmla="*/ 66 h 431"/>
                <a:gd name="T66" fmla="*/ 349 w 357"/>
                <a:gd name="T67" fmla="*/ 77 h 431"/>
                <a:gd name="T68" fmla="*/ 343 w 357"/>
                <a:gd name="T69" fmla="*/ 86 h 431"/>
                <a:gd name="T70" fmla="*/ 337 w 357"/>
                <a:gd name="T71" fmla="*/ 94 h 431"/>
                <a:gd name="T72" fmla="*/ 329 w 357"/>
                <a:gd name="T73" fmla="*/ 100 h 431"/>
                <a:gd name="T74" fmla="*/ 320 w 357"/>
                <a:gd name="T75" fmla="*/ 106 h 431"/>
                <a:gd name="T76" fmla="*/ 309 w 357"/>
                <a:gd name="T77" fmla="*/ 109 h 431"/>
                <a:gd name="T78" fmla="*/ 299 w 357"/>
                <a:gd name="T79" fmla="*/ 109 h 431"/>
                <a:gd name="T80" fmla="*/ 107 w 357"/>
                <a:gd name="T81" fmla="*/ 109 h 431"/>
                <a:gd name="T82" fmla="*/ 107 w 357"/>
                <a:gd name="T83" fmla="*/ 326 h 431"/>
                <a:gd name="T84" fmla="*/ 302 w 357"/>
                <a:gd name="T85" fmla="*/ 326 h 431"/>
                <a:gd name="T86" fmla="*/ 302 w 357"/>
                <a:gd name="T87" fmla="*/ 326 h 431"/>
                <a:gd name="T88" fmla="*/ 314 w 357"/>
                <a:gd name="T89" fmla="*/ 326 h 431"/>
                <a:gd name="T90" fmla="*/ 323 w 357"/>
                <a:gd name="T91" fmla="*/ 329 h 431"/>
                <a:gd name="T92" fmla="*/ 334 w 357"/>
                <a:gd name="T93" fmla="*/ 335 h 431"/>
                <a:gd name="T94" fmla="*/ 342 w 357"/>
                <a:gd name="T95" fmla="*/ 341 h 431"/>
                <a:gd name="T96" fmla="*/ 348 w 357"/>
                <a:gd name="T97" fmla="*/ 349 h 431"/>
                <a:gd name="T98" fmla="*/ 353 w 357"/>
                <a:gd name="T99" fmla="*/ 358 h 431"/>
                <a:gd name="T100" fmla="*/ 356 w 357"/>
                <a:gd name="T101" fmla="*/ 369 h 431"/>
                <a:gd name="T102" fmla="*/ 357 w 357"/>
                <a:gd name="T103" fmla="*/ 380 h 431"/>
                <a:gd name="T104" fmla="*/ 357 w 357"/>
                <a:gd name="T105" fmla="*/ 380 h 431"/>
                <a:gd name="T106" fmla="*/ 356 w 357"/>
                <a:gd name="T107" fmla="*/ 390 h 431"/>
                <a:gd name="T108" fmla="*/ 353 w 357"/>
                <a:gd name="T109" fmla="*/ 401 h 431"/>
                <a:gd name="T110" fmla="*/ 346 w 357"/>
                <a:gd name="T111" fmla="*/ 410 h 431"/>
                <a:gd name="T112" fmla="*/ 340 w 357"/>
                <a:gd name="T113" fmla="*/ 417 h 431"/>
                <a:gd name="T114" fmla="*/ 331 w 357"/>
                <a:gd name="T115" fmla="*/ 423 h 431"/>
                <a:gd name="T116" fmla="*/ 322 w 357"/>
                <a:gd name="T117" fmla="*/ 427 h 431"/>
                <a:gd name="T118" fmla="*/ 312 w 357"/>
                <a:gd name="T119" fmla="*/ 431 h 431"/>
                <a:gd name="T120" fmla="*/ 302 w 357"/>
                <a:gd name="T121" fmla="*/ 431 h 431"/>
                <a:gd name="T122" fmla="*/ 302 w 357"/>
                <a:gd name="T123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" h="431">
                  <a:moveTo>
                    <a:pt x="302" y="431"/>
                  </a:moveTo>
                  <a:lnTo>
                    <a:pt x="56" y="431"/>
                  </a:lnTo>
                  <a:lnTo>
                    <a:pt x="56" y="431"/>
                  </a:lnTo>
                  <a:lnTo>
                    <a:pt x="44" y="429"/>
                  </a:lnTo>
                  <a:lnTo>
                    <a:pt x="34" y="426"/>
                  </a:lnTo>
                  <a:lnTo>
                    <a:pt x="25" y="421"/>
                  </a:lnTo>
                  <a:lnTo>
                    <a:pt x="16" y="415"/>
                  </a:lnTo>
                  <a:lnTo>
                    <a:pt x="10" y="407"/>
                  </a:lnTo>
                  <a:lnTo>
                    <a:pt x="5" y="398"/>
                  </a:lnTo>
                  <a:lnTo>
                    <a:pt x="2" y="387"/>
                  </a:lnTo>
                  <a:lnTo>
                    <a:pt x="0" y="37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43"/>
                  </a:lnTo>
                  <a:lnTo>
                    <a:pt x="5" y="34"/>
                  </a:lnTo>
                  <a:lnTo>
                    <a:pt x="10" y="24"/>
                  </a:lnTo>
                  <a:lnTo>
                    <a:pt x="16" y="15"/>
                  </a:lnTo>
                  <a:lnTo>
                    <a:pt x="25" y="9"/>
                  </a:lnTo>
                  <a:lnTo>
                    <a:pt x="34" y="4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309" y="1"/>
                  </a:lnTo>
                  <a:lnTo>
                    <a:pt x="320" y="4"/>
                  </a:lnTo>
                  <a:lnTo>
                    <a:pt x="329" y="9"/>
                  </a:lnTo>
                  <a:lnTo>
                    <a:pt x="337" y="15"/>
                  </a:lnTo>
                  <a:lnTo>
                    <a:pt x="343" y="24"/>
                  </a:lnTo>
                  <a:lnTo>
                    <a:pt x="349" y="34"/>
                  </a:lnTo>
                  <a:lnTo>
                    <a:pt x="353" y="43"/>
                  </a:lnTo>
                  <a:lnTo>
                    <a:pt x="353" y="55"/>
                  </a:lnTo>
                  <a:lnTo>
                    <a:pt x="353" y="55"/>
                  </a:lnTo>
                  <a:lnTo>
                    <a:pt x="353" y="66"/>
                  </a:lnTo>
                  <a:lnTo>
                    <a:pt x="349" y="77"/>
                  </a:lnTo>
                  <a:lnTo>
                    <a:pt x="343" y="86"/>
                  </a:lnTo>
                  <a:lnTo>
                    <a:pt x="337" y="94"/>
                  </a:lnTo>
                  <a:lnTo>
                    <a:pt x="329" y="100"/>
                  </a:lnTo>
                  <a:lnTo>
                    <a:pt x="320" y="106"/>
                  </a:lnTo>
                  <a:lnTo>
                    <a:pt x="309" y="109"/>
                  </a:lnTo>
                  <a:lnTo>
                    <a:pt x="299" y="109"/>
                  </a:lnTo>
                  <a:lnTo>
                    <a:pt x="107" y="109"/>
                  </a:lnTo>
                  <a:lnTo>
                    <a:pt x="107" y="326"/>
                  </a:lnTo>
                  <a:lnTo>
                    <a:pt x="302" y="326"/>
                  </a:lnTo>
                  <a:lnTo>
                    <a:pt x="302" y="326"/>
                  </a:lnTo>
                  <a:lnTo>
                    <a:pt x="314" y="326"/>
                  </a:lnTo>
                  <a:lnTo>
                    <a:pt x="323" y="329"/>
                  </a:lnTo>
                  <a:lnTo>
                    <a:pt x="334" y="335"/>
                  </a:lnTo>
                  <a:lnTo>
                    <a:pt x="342" y="341"/>
                  </a:lnTo>
                  <a:lnTo>
                    <a:pt x="348" y="349"/>
                  </a:lnTo>
                  <a:lnTo>
                    <a:pt x="353" y="358"/>
                  </a:lnTo>
                  <a:lnTo>
                    <a:pt x="356" y="369"/>
                  </a:lnTo>
                  <a:lnTo>
                    <a:pt x="357" y="380"/>
                  </a:lnTo>
                  <a:lnTo>
                    <a:pt x="357" y="380"/>
                  </a:lnTo>
                  <a:lnTo>
                    <a:pt x="356" y="390"/>
                  </a:lnTo>
                  <a:lnTo>
                    <a:pt x="353" y="401"/>
                  </a:lnTo>
                  <a:lnTo>
                    <a:pt x="346" y="410"/>
                  </a:lnTo>
                  <a:lnTo>
                    <a:pt x="340" y="417"/>
                  </a:lnTo>
                  <a:lnTo>
                    <a:pt x="331" y="423"/>
                  </a:lnTo>
                  <a:lnTo>
                    <a:pt x="322" y="427"/>
                  </a:lnTo>
                  <a:lnTo>
                    <a:pt x="312" y="431"/>
                  </a:lnTo>
                  <a:lnTo>
                    <a:pt x="302" y="431"/>
                  </a:lnTo>
                  <a:lnTo>
                    <a:pt x="302" y="4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80" name="Freeform 35" descr="write icon " title="write icon "/>
          <p:cNvSpPr>
            <a:spLocks noChangeAspect="1" noEditPoints="1"/>
          </p:cNvSpPr>
          <p:nvPr/>
        </p:nvSpPr>
        <p:spPr bwMode="auto">
          <a:xfrm>
            <a:off x="2032287" y="3423195"/>
            <a:ext cx="366509" cy="365760"/>
          </a:xfrm>
          <a:custGeom>
            <a:avLst/>
            <a:gdLst>
              <a:gd name="T0" fmla="*/ 0 w 2450"/>
              <a:gd name="T1" fmla="*/ 2445 h 2445"/>
              <a:gd name="T2" fmla="*/ 1480 w 2450"/>
              <a:gd name="T3" fmla="*/ 204 h 2445"/>
              <a:gd name="T4" fmla="*/ 1509 w 2450"/>
              <a:gd name="T5" fmla="*/ 213 h 2445"/>
              <a:gd name="T6" fmla="*/ 1527 w 2450"/>
              <a:gd name="T7" fmla="*/ 235 h 2445"/>
              <a:gd name="T8" fmla="*/ 1531 w 2450"/>
              <a:gd name="T9" fmla="*/ 255 h 2445"/>
              <a:gd name="T10" fmla="*/ 1523 w 2450"/>
              <a:gd name="T11" fmla="*/ 283 h 2445"/>
              <a:gd name="T12" fmla="*/ 1500 w 2450"/>
              <a:gd name="T13" fmla="*/ 302 h 2445"/>
              <a:gd name="T14" fmla="*/ 103 w 2450"/>
              <a:gd name="T15" fmla="*/ 305 h 2445"/>
              <a:gd name="T16" fmla="*/ 1786 w 2450"/>
              <a:gd name="T17" fmla="*/ 1223 h 2445"/>
              <a:gd name="T18" fmla="*/ 1791 w 2450"/>
              <a:gd name="T19" fmla="*/ 1203 h 2445"/>
              <a:gd name="T20" fmla="*/ 1809 w 2450"/>
              <a:gd name="T21" fmla="*/ 1180 h 2445"/>
              <a:gd name="T22" fmla="*/ 1837 w 2450"/>
              <a:gd name="T23" fmla="*/ 1172 h 2445"/>
              <a:gd name="T24" fmla="*/ 1858 w 2450"/>
              <a:gd name="T25" fmla="*/ 1175 h 2445"/>
              <a:gd name="T26" fmla="*/ 1880 w 2450"/>
              <a:gd name="T27" fmla="*/ 1194 h 2445"/>
              <a:gd name="T28" fmla="*/ 1889 w 2450"/>
              <a:gd name="T29" fmla="*/ 1223 h 2445"/>
              <a:gd name="T30" fmla="*/ 1429 w 2450"/>
              <a:gd name="T31" fmla="*/ 1235 h 2445"/>
              <a:gd name="T32" fmla="*/ 1416 w 2450"/>
              <a:gd name="T33" fmla="*/ 1244 h 2445"/>
              <a:gd name="T34" fmla="*/ 1122 w 2450"/>
              <a:gd name="T35" fmla="*/ 1391 h 2445"/>
              <a:gd name="T36" fmla="*/ 1105 w 2450"/>
              <a:gd name="T37" fmla="*/ 1394 h 2445"/>
              <a:gd name="T38" fmla="*/ 1076 w 2450"/>
              <a:gd name="T39" fmla="*/ 1385 h 2445"/>
              <a:gd name="T40" fmla="*/ 1063 w 2450"/>
              <a:gd name="T41" fmla="*/ 1372 h 2445"/>
              <a:gd name="T42" fmla="*/ 1054 w 2450"/>
              <a:gd name="T43" fmla="*/ 1352 h 2445"/>
              <a:gd name="T44" fmla="*/ 1055 w 2450"/>
              <a:gd name="T45" fmla="*/ 1327 h 2445"/>
              <a:gd name="T46" fmla="*/ 1203 w 2450"/>
              <a:gd name="T47" fmla="*/ 1032 h 2445"/>
              <a:gd name="T48" fmla="*/ 2042 w 2450"/>
              <a:gd name="T49" fmla="*/ 191 h 2445"/>
              <a:gd name="T50" fmla="*/ 2042 w 2450"/>
              <a:gd name="T51" fmla="*/ 190 h 2445"/>
              <a:gd name="T52" fmla="*/ 2187 w 2450"/>
              <a:gd name="T53" fmla="*/ 46 h 2445"/>
              <a:gd name="T54" fmla="*/ 2224 w 2450"/>
              <a:gd name="T55" fmla="*/ 18 h 2445"/>
              <a:gd name="T56" fmla="*/ 2264 w 2450"/>
              <a:gd name="T57" fmla="*/ 3 h 2445"/>
              <a:gd name="T58" fmla="*/ 2293 w 2450"/>
              <a:gd name="T59" fmla="*/ 0 h 2445"/>
              <a:gd name="T60" fmla="*/ 2328 w 2450"/>
              <a:gd name="T61" fmla="*/ 5 h 2445"/>
              <a:gd name="T62" fmla="*/ 2360 w 2450"/>
              <a:gd name="T63" fmla="*/ 16 h 2445"/>
              <a:gd name="T64" fmla="*/ 2389 w 2450"/>
              <a:gd name="T65" fmla="*/ 35 h 2445"/>
              <a:gd name="T66" fmla="*/ 2414 w 2450"/>
              <a:gd name="T67" fmla="*/ 59 h 2445"/>
              <a:gd name="T68" fmla="*/ 2433 w 2450"/>
              <a:gd name="T69" fmla="*/ 89 h 2445"/>
              <a:gd name="T70" fmla="*/ 2442 w 2450"/>
              <a:gd name="T71" fmla="*/ 111 h 2445"/>
              <a:gd name="T72" fmla="*/ 2449 w 2450"/>
              <a:gd name="T73" fmla="*/ 143 h 2445"/>
              <a:gd name="T74" fmla="*/ 2449 w 2450"/>
              <a:gd name="T75" fmla="*/ 175 h 2445"/>
              <a:gd name="T76" fmla="*/ 2441 w 2450"/>
              <a:gd name="T77" fmla="*/ 206 h 2445"/>
              <a:gd name="T78" fmla="*/ 2426 w 2450"/>
              <a:gd name="T79" fmla="*/ 235 h 2445"/>
              <a:gd name="T80" fmla="*/ 2404 w 2450"/>
              <a:gd name="T81" fmla="*/ 263 h 2445"/>
              <a:gd name="T82" fmla="*/ 2078 w 2450"/>
              <a:gd name="T83" fmla="*/ 298 h 2445"/>
              <a:gd name="T84" fmla="*/ 1362 w 2450"/>
              <a:gd name="T85" fmla="*/ 1157 h 2445"/>
              <a:gd name="T86" fmla="*/ 2344 w 2450"/>
              <a:gd name="T87" fmla="*/ 138 h 2445"/>
              <a:gd name="T88" fmla="*/ 2330 w 2450"/>
              <a:gd name="T89" fmla="*/ 118 h 2445"/>
              <a:gd name="T90" fmla="*/ 2309 w 2450"/>
              <a:gd name="T91" fmla="*/ 105 h 2445"/>
              <a:gd name="T92" fmla="*/ 2293 w 2450"/>
              <a:gd name="T93" fmla="*/ 103 h 2445"/>
              <a:gd name="T94" fmla="*/ 2268 w 2450"/>
              <a:gd name="T95" fmla="*/ 112 h 2445"/>
              <a:gd name="T96" fmla="*/ 2223 w 2450"/>
              <a:gd name="T97" fmla="*/ 298 h 2445"/>
              <a:gd name="T98" fmla="*/ 2337 w 2450"/>
              <a:gd name="T99" fmla="*/ 184 h 2445"/>
              <a:gd name="T100" fmla="*/ 2346 w 2450"/>
              <a:gd name="T101" fmla="*/ 166 h 2445"/>
              <a:gd name="T102" fmla="*/ 2346 w 2450"/>
              <a:gd name="T103" fmla="*/ 145 h 2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450" h="2445">
                <a:moveTo>
                  <a:pt x="1889" y="1223"/>
                </a:moveTo>
                <a:lnTo>
                  <a:pt x="1889" y="2445"/>
                </a:lnTo>
                <a:lnTo>
                  <a:pt x="0" y="2445"/>
                </a:lnTo>
                <a:lnTo>
                  <a:pt x="0" y="204"/>
                </a:lnTo>
                <a:lnTo>
                  <a:pt x="1480" y="204"/>
                </a:lnTo>
                <a:lnTo>
                  <a:pt x="1480" y="204"/>
                </a:lnTo>
                <a:lnTo>
                  <a:pt x="1491" y="205"/>
                </a:lnTo>
                <a:lnTo>
                  <a:pt x="1500" y="209"/>
                </a:lnTo>
                <a:lnTo>
                  <a:pt x="1509" y="213"/>
                </a:lnTo>
                <a:lnTo>
                  <a:pt x="1516" y="219"/>
                </a:lnTo>
                <a:lnTo>
                  <a:pt x="1523" y="227"/>
                </a:lnTo>
                <a:lnTo>
                  <a:pt x="1527" y="235"/>
                </a:lnTo>
                <a:lnTo>
                  <a:pt x="1530" y="244"/>
                </a:lnTo>
                <a:lnTo>
                  <a:pt x="1531" y="255"/>
                </a:lnTo>
                <a:lnTo>
                  <a:pt x="1531" y="255"/>
                </a:lnTo>
                <a:lnTo>
                  <a:pt x="1530" y="265"/>
                </a:lnTo>
                <a:lnTo>
                  <a:pt x="1527" y="274"/>
                </a:lnTo>
                <a:lnTo>
                  <a:pt x="1523" y="283"/>
                </a:lnTo>
                <a:lnTo>
                  <a:pt x="1516" y="292"/>
                </a:lnTo>
                <a:lnTo>
                  <a:pt x="1509" y="297"/>
                </a:lnTo>
                <a:lnTo>
                  <a:pt x="1500" y="302"/>
                </a:lnTo>
                <a:lnTo>
                  <a:pt x="1491" y="305"/>
                </a:lnTo>
                <a:lnTo>
                  <a:pt x="1480" y="305"/>
                </a:lnTo>
                <a:lnTo>
                  <a:pt x="103" y="305"/>
                </a:lnTo>
                <a:lnTo>
                  <a:pt x="103" y="2342"/>
                </a:lnTo>
                <a:lnTo>
                  <a:pt x="1786" y="2342"/>
                </a:lnTo>
                <a:lnTo>
                  <a:pt x="1786" y="1223"/>
                </a:lnTo>
                <a:lnTo>
                  <a:pt x="1786" y="1223"/>
                </a:lnTo>
                <a:lnTo>
                  <a:pt x="1787" y="1212"/>
                </a:lnTo>
                <a:lnTo>
                  <a:pt x="1791" y="1203"/>
                </a:lnTo>
                <a:lnTo>
                  <a:pt x="1795" y="1194"/>
                </a:lnTo>
                <a:lnTo>
                  <a:pt x="1801" y="1187"/>
                </a:lnTo>
                <a:lnTo>
                  <a:pt x="1809" y="1180"/>
                </a:lnTo>
                <a:lnTo>
                  <a:pt x="1817" y="1175"/>
                </a:lnTo>
                <a:lnTo>
                  <a:pt x="1827" y="1173"/>
                </a:lnTo>
                <a:lnTo>
                  <a:pt x="1837" y="1172"/>
                </a:lnTo>
                <a:lnTo>
                  <a:pt x="1837" y="1172"/>
                </a:lnTo>
                <a:lnTo>
                  <a:pt x="1847" y="1173"/>
                </a:lnTo>
                <a:lnTo>
                  <a:pt x="1858" y="1175"/>
                </a:lnTo>
                <a:lnTo>
                  <a:pt x="1866" y="1180"/>
                </a:lnTo>
                <a:lnTo>
                  <a:pt x="1874" y="1187"/>
                </a:lnTo>
                <a:lnTo>
                  <a:pt x="1880" y="1194"/>
                </a:lnTo>
                <a:lnTo>
                  <a:pt x="1884" y="1203"/>
                </a:lnTo>
                <a:lnTo>
                  <a:pt x="1888" y="1212"/>
                </a:lnTo>
                <a:lnTo>
                  <a:pt x="1889" y="1223"/>
                </a:lnTo>
                <a:lnTo>
                  <a:pt x="1889" y="1223"/>
                </a:lnTo>
                <a:close/>
                <a:moveTo>
                  <a:pt x="2404" y="263"/>
                </a:moveTo>
                <a:lnTo>
                  <a:pt x="1429" y="1235"/>
                </a:lnTo>
                <a:lnTo>
                  <a:pt x="1429" y="1235"/>
                </a:lnTo>
                <a:lnTo>
                  <a:pt x="1422" y="1240"/>
                </a:lnTo>
                <a:lnTo>
                  <a:pt x="1416" y="1244"/>
                </a:lnTo>
                <a:lnTo>
                  <a:pt x="1127" y="1388"/>
                </a:lnTo>
                <a:lnTo>
                  <a:pt x="1127" y="1388"/>
                </a:lnTo>
                <a:lnTo>
                  <a:pt x="1122" y="1391"/>
                </a:lnTo>
                <a:lnTo>
                  <a:pt x="1116" y="1392"/>
                </a:lnTo>
                <a:lnTo>
                  <a:pt x="1105" y="1394"/>
                </a:lnTo>
                <a:lnTo>
                  <a:pt x="1105" y="1394"/>
                </a:lnTo>
                <a:lnTo>
                  <a:pt x="1095" y="1393"/>
                </a:lnTo>
                <a:lnTo>
                  <a:pt x="1085" y="1390"/>
                </a:lnTo>
                <a:lnTo>
                  <a:pt x="1076" y="1385"/>
                </a:lnTo>
                <a:lnTo>
                  <a:pt x="1068" y="1379"/>
                </a:lnTo>
                <a:lnTo>
                  <a:pt x="1068" y="1379"/>
                </a:lnTo>
                <a:lnTo>
                  <a:pt x="1063" y="1372"/>
                </a:lnTo>
                <a:lnTo>
                  <a:pt x="1059" y="1365"/>
                </a:lnTo>
                <a:lnTo>
                  <a:pt x="1055" y="1358"/>
                </a:lnTo>
                <a:lnTo>
                  <a:pt x="1054" y="1352"/>
                </a:lnTo>
                <a:lnTo>
                  <a:pt x="1053" y="1343"/>
                </a:lnTo>
                <a:lnTo>
                  <a:pt x="1054" y="1335"/>
                </a:lnTo>
                <a:lnTo>
                  <a:pt x="1055" y="1327"/>
                </a:lnTo>
                <a:lnTo>
                  <a:pt x="1059" y="1320"/>
                </a:lnTo>
                <a:lnTo>
                  <a:pt x="1203" y="1032"/>
                </a:lnTo>
                <a:lnTo>
                  <a:pt x="1203" y="1032"/>
                </a:lnTo>
                <a:lnTo>
                  <a:pt x="1208" y="1025"/>
                </a:lnTo>
                <a:lnTo>
                  <a:pt x="1212" y="1019"/>
                </a:lnTo>
                <a:lnTo>
                  <a:pt x="2042" y="191"/>
                </a:lnTo>
                <a:lnTo>
                  <a:pt x="2042" y="191"/>
                </a:lnTo>
                <a:lnTo>
                  <a:pt x="2042" y="190"/>
                </a:lnTo>
                <a:lnTo>
                  <a:pt x="2042" y="190"/>
                </a:lnTo>
                <a:lnTo>
                  <a:pt x="2044" y="190"/>
                </a:lnTo>
                <a:lnTo>
                  <a:pt x="2187" y="46"/>
                </a:lnTo>
                <a:lnTo>
                  <a:pt x="2187" y="46"/>
                </a:lnTo>
                <a:lnTo>
                  <a:pt x="2198" y="36"/>
                </a:lnTo>
                <a:lnTo>
                  <a:pt x="2211" y="27"/>
                </a:lnTo>
                <a:lnTo>
                  <a:pt x="2224" y="18"/>
                </a:lnTo>
                <a:lnTo>
                  <a:pt x="2236" y="12"/>
                </a:lnTo>
                <a:lnTo>
                  <a:pt x="2250" y="7"/>
                </a:lnTo>
                <a:lnTo>
                  <a:pt x="2264" y="3"/>
                </a:lnTo>
                <a:lnTo>
                  <a:pt x="2279" y="1"/>
                </a:lnTo>
                <a:lnTo>
                  <a:pt x="2293" y="0"/>
                </a:lnTo>
                <a:lnTo>
                  <a:pt x="2293" y="0"/>
                </a:lnTo>
                <a:lnTo>
                  <a:pt x="2305" y="1"/>
                </a:lnTo>
                <a:lnTo>
                  <a:pt x="2316" y="2"/>
                </a:lnTo>
                <a:lnTo>
                  <a:pt x="2328" y="5"/>
                </a:lnTo>
                <a:lnTo>
                  <a:pt x="2339" y="8"/>
                </a:lnTo>
                <a:lnTo>
                  <a:pt x="2350" y="12"/>
                </a:lnTo>
                <a:lnTo>
                  <a:pt x="2360" y="16"/>
                </a:lnTo>
                <a:lnTo>
                  <a:pt x="2370" y="22"/>
                </a:lnTo>
                <a:lnTo>
                  <a:pt x="2380" y="28"/>
                </a:lnTo>
                <a:lnTo>
                  <a:pt x="2389" y="35"/>
                </a:lnTo>
                <a:lnTo>
                  <a:pt x="2398" y="43"/>
                </a:lnTo>
                <a:lnTo>
                  <a:pt x="2406" y="51"/>
                </a:lnTo>
                <a:lnTo>
                  <a:pt x="2414" y="59"/>
                </a:lnTo>
                <a:lnTo>
                  <a:pt x="2421" y="68"/>
                </a:lnTo>
                <a:lnTo>
                  <a:pt x="2427" y="78"/>
                </a:lnTo>
                <a:lnTo>
                  <a:pt x="2433" y="89"/>
                </a:lnTo>
                <a:lnTo>
                  <a:pt x="2438" y="99"/>
                </a:lnTo>
                <a:lnTo>
                  <a:pt x="2438" y="99"/>
                </a:lnTo>
                <a:lnTo>
                  <a:pt x="2442" y="111"/>
                </a:lnTo>
                <a:lnTo>
                  <a:pt x="2445" y="121"/>
                </a:lnTo>
                <a:lnTo>
                  <a:pt x="2448" y="131"/>
                </a:lnTo>
                <a:lnTo>
                  <a:pt x="2449" y="143"/>
                </a:lnTo>
                <a:lnTo>
                  <a:pt x="2450" y="153"/>
                </a:lnTo>
                <a:lnTo>
                  <a:pt x="2450" y="164"/>
                </a:lnTo>
                <a:lnTo>
                  <a:pt x="2449" y="175"/>
                </a:lnTo>
                <a:lnTo>
                  <a:pt x="2447" y="186"/>
                </a:lnTo>
                <a:lnTo>
                  <a:pt x="2444" y="196"/>
                </a:lnTo>
                <a:lnTo>
                  <a:pt x="2441" y="206"/>
                </a:lnTo>
                <a:lnTo>
                  <a:pt x="2436" y="217"/>
                </a:lnTo>
                <a:lnTo>
                  <a:pt x="2432" y="226"/>
                </a:lnTo>
                <a:lnTo>
                  <a:pt x="2426" y="235"/>
                </a:lnTo>
                <a:lnTo>
                  <a:pt x="2419" y="245"/>
                </a:lnTo>
                <a:lnTo>
                  <a:pt x="2412" y="253"/>
                </a:lnTo>
                <a:lnTo>
                  <a:pt x="2404" y="263"/>
                </a:lnTo>
                <a:lnTo>
                  <a:pt x="2404" y="263"/>
                </a:lnTo>
                <a:close/>
                <a:moveTo>
                  <a:pt x="2151" y="371"/>
                </a:moveTo>
                <a:lnTo>
                  <a:pt x="2078" y="298"/>
                </a:lnTo>
                <a:lnTo>
                  <a:pt x="1291" y="1085"/>
                </a:lnTo>
                <a:lnTo>
                  <a:pt x="1218" y="1229"/>
                </a:lnTo>
                <a:lnTo>
                  <a:pt x="1362" y="1157"/>
                </a:lnTo>
                <a:lnTo>
                  <a:pt x="2151" y="371"/>
                </a:lnTo>
                <a:close/>
                <a:moveTo>
                  <a:pt x="2344" y="138"/>
                </a:moveTo>
                <a:lnTo>
                  <a:pt x="2344" y="138"/>
                </a:lnTo>
                <a:lnTo>
                  <a:pt x="2340" y="131"/>
                </a:lnTo>
                <a:lnTo>
                  <a:pt x="2336" y="124"/>
                </a:lnTo>
                <a:lnTo>
                  <a:pt x="2330" y="118"/>
                </a:lnTo>
                <a:lnTo>
                  <a:pt x="2323" y="113"/>
                </a:lnTo>
                <a:lnTo>
                  <a:pt x="2316" y="108"/>
                </a:lnTo>
                <a:lnTo>
                  <a:pt x="2309" y="105"/>
                </a:lnTo>
                <a:lnTo>
                  <a:pt x="2301" y="103"/>
                </a:lnTo>
                <a:lnTo>
                  <a:pt x="2293" y="103"/>
                </a:lnTo>
                <a:lnTo>
                  <a:pt x="2293" y="103"/>
                </a:lnTo>
                <a:lnTo>
                  <a:pt x="2285" y="104"/>
                </a:lnTo>
                <a:lnTo>
                  <a:pt x="2276" y="106"/>
                </a:lnTo>
                <a:lnTo>
                  <a:pt x="2268" y="112"/>
                </a:lnTo>
                <a:lnTo>
                  <a:pt x="2259" y="119"/>
                </a:lnTo>
                <a:lnTo>
                  <a:pt x="2151" y="227"/>
                </a:lnTo>
                <a:lnTo>
                  <a:pt x="2223" y="298"/>
                </a:lnTo>
                <a:lnTo>
                  <a:pt x="2331" y="190"/>
                </a:lnTo>
                <a:lnTo>
                  <a:pt x="2331" y="190"/>
                </a:lnTo>
                <a:lnTo>
                  <a:pt x="2337" y="184"/>
                </a:lnTo>
                <a:lnTo>
                  <a:pt x="2341" y="179"/>
                </a:lnTo>
                <a:lnTo>
                  <a:pt x="2344" y="172"/>
                </a:lnTo>
                <a:lnTo>
                  <a:pt x="2346" y="166"/>
                </a:lnTo>
                <a:lnTo>
                  <a:pt x="2347" y="159"/>
                </a:lnTo>
                <a:lnTo>
                  <a:pt x="2347" y="152"/>
                </a:lnTo>
                <a:lnTo>
                  <a:pt x="2346" y="145"/>
                </a:lnTo>
                <a:lnTo>
                  <a:pt x="2344" y="138"/>
                </a:lnTo>
                <a:lnTo>
                  <a:pt x="2344" y="1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9" name="Freeform 5" descr="document with magnifying glass icon" title="document with magnifying glass icon"/>
          <p:cNvSpPr>
            <a:spLocks noChangeAspect="1" noEditPoints="1"/>
          </p:cNvSpPr>
          <p:nvPr/>
        </p:nvSpPr>
        <p:spPr bwMode="auto">
          <a:xfrm>
            <a:off x="2662019" y="3423195"/>
            <a:ext cx="339333" cy="365760"/>
          </a:xfrm>
          <a:custGeom>
            <a:avLst/>
            <a:gdLst>
              <a:gd name="T0" fmla="*/ 479 w 2889"/>
              <a:gd name="T1" fmla="*/ 2019 h 3114"/>
              <a:gd name="T2" fmla="*/ 479 w 2889"/>
              <a:gd name="T3" fmla="*/ 1925 h 3114"/>
              <a:gd name="T4" fmla="*/ 479 w 2889"/>
              <a:gd name="T5" fmla="*/ 2435 h 3114"/>
              <a:gd name="T6" fmla="*/ 2028 w 2889"/>
              <a:gd name="T7" fmla="*/ 2409 h 3114"/>
              <a:gd name="T8" fmla="*/ 1976 w 2889"/>
              <a:gd name="T9" fmla="*/ 2330 h 3114"/>
              <a:gd name="T10" fmla="*/ 454 w 2889"/>
              <a:gd name="T11" fmla="*/ 2387 h 3114"/>
              <a:gd name="T12" fmla="*/ 454 w 2889"/>
              <a:gd name="T13" fmla="*/ 1557 h 3114"/>
              <a:gd name="T14" fmla="*/ 976 w 2889"/>
              <a:gd name="T15" fmla="*/ 1603 h 3114"/>
              <a:gd name="T16" fmla="*/ 2486 w 2889"/>
              <a:gd name="T17" fmla="*/ 2842 h 3114"/>
              <a:gd name="T18" fmla="*/ 2421 w 2889"/>
              <a:gd name="T19" fmla="*/ 3016 h 3114"/>
              <a:gd name="T20" fmla="*/ 2237 w 2889"/>
              <a:gd name="T21" fmla="*/ 3111 h 3114"/>
              <a:gd name="T22" fmla="*/ 163 w 2889"/>
              <a:gd name="T23" fmla="*/ 3089 h 3114"/>
              <a:gd name="T24" fmla="*/ 45 w 2889"/>
              <a:gd name="T25" fmla="*/ 2982 h 3114"/>
              <a:gd name="T26" fmla="*/ 2 w 2889"/>
              <a:gd name="T27" fmla="*/ 251 h 3114"/>
              <a:gd name="T28" fmla="*/ 76 w 2889"/>
              <a:gd name="T29" fmla="*/ 87 h 3114"/>
              <a:gd name="T30" fmla="*/ 272 w 2889"/>
              <a:gd name="T31" fmla="*/ 1 h 3114"/>
              <a:gd name="T32" fmla="*/ 1869 w 2889"/>
              <a:gd name="T33" fmla="*/ 908 h 3114"/>
              <a:gd name="T34" fmla="*/ 1690 w 2889"/>
              <a:gd name="T35" fmla="*/ 853 h 3114"/>
              <a:gd name="T36" fmla="*/ 479 w 2889"/>
              <a:gd name="T37" fmla="*/ 774 h 3114"/>
              <a:gd name="T38" fmla="*/ 479 w 2889"/>
              <a:gd name="T39" fmla="*/ 679 h 3114"/>
              <a:gd name="T40" fmla="*/ 292 w 2889"/>
              <a:gd name="T41" fmla="*/ 114 h 3114"/>
              <a:gd name="T42" fmla="*/ 156 w 2889"/>
              <a:gd name="T43" fmla="*/ 170 h 3114"/>
              <a:gd name="T44" fmla="*/ 114 w 2889"/>
              <a:gd name="T45" fmla="*/ 292 h 3114"/>
              <a:gd name="T46" fmla="*/ 162 w 2889"/>
              <a:gd name="T47" fmla="*/ 2951 h 3114"/>
              <a:gd name="T48" fmla="*/ 276 w 2889"/>
              <a:gd name="T49" fmla="*/ 2999 h 3114"/>
              <a:gd name="T50" fmla="*/ 2310 w 2889"/>
              <a:gd name="T51" fmla="*/ 2963 h 3114"/>
              <a:gd name="T52" fmla="*/ 2371 w 2889"/>
              <a:gd name="T53" fmla="*/ 2851 h 3114"/>
              <a:gd name="T54" fmla="*/ 1711 w 2889"/>
              <a:gd name="T55" fmla="*/ 701 h 3114"/>
              <a:gd name="T56" fmla="*/ 1814 w 2889"/>
              <a:gd name="T57" fmla="*/ 787 h 3114"/>
              <a:gd name="T58" fmla="*/ 500 w 2889"/>
              <a:gd name="T59" fmla="*/ 1086 h 3114"/>
              <a:gd name="T60" fmla="*/ 464 w 2889"/>
              <a:gd name="T61" fmla="*/ 1174 h 3114"/>
              <a:gd name="T62" fmla="*/ 1208 w 2889"/>
              <a:gd name="T63" fmla="*/ 1085 h 3114"/>
              <a:gd name="T64" fmla="*/ 2791 w 2889"/>
              <a:gd name="T65" fmla="*/ 2821 h 3114"/>
              <a:gd name="T66" fmla="*/ 2040 w 2889"/>
              <a:gd name="T67" fmla="*/ 2109 h 3114"/>
              <a:gd name="T68" fmla="*/ 1844 w 2889"/>
              <a:gd name="T69" fmla="*/ 2201 h 3114"/>
              <a:gd name="T70" fmla="*/ 1577 w 2889"/>
              <a:gd name="T71" fmla="*/ 2218 h 3114"/>
              <a:gd name="T72" fmla="*/ 1275 w 2889"/>
              <a:gd name="T73" fmla="*/ 2083 h 3114"/>
              <a:gd name="T74" fmla="*/ 1087 w 2889"/>
              <a:gd name="T75" fmla="*/ 1816 h 3114"/>
              <a:gd name="T76" fmla="*/ 1056 w 2889"/>
              <a:gd name="T77" fmla="*/ 1508 h 3114"/>
              <a:gd name="T78" fmla="*/ 1191 w 2889"/>
              <a:gd name="T79" fmla="*/ 1207 h 3114"/>
              <a:gd name="T80" fmla="*/ 1458 w 2889"/>
              <a:gd name="T81" fmla="*/ 1017 h 3114"/>
              <a:gd name="T82" fmla="*/ 1766 w 2889"/>
              <a:gd name="T83" fmla="*/ 988 h 3114"/>
              <a:gd name="T84" fmla="*/ 2068 w 2889"/>
              <a:gd name="T85" fmla="*/ 1122 h 3114"/>
              <a:gd name="T86" fmla="*/ 2257 w 2889"/>
              <a:gd name="T87" fmla="*/ 1389 h 3114"/>
              <a:gd name="T88" fmla="*/ 2290 w 2889"/>
              <a:gd name="T89" fmla="*/ 1679 h 3114"/>
              <a:gd name="T90" fmla="*/ 2202 w 2889"/>
              <a:gd name="T91" fmla="*/ 1928 h 3114"/>
              <a:gd name="T92" fmla="*/ 2886 w 2889"/>
              <a:gd name="T93" fmla="*/ 2694 h 3114"/>
              <a:gd name="T94" fmla="*/ 2860 w 2889"/>
              <a:gd name="T95" fmla="*/ 2792 h 3114"/>
              <a:gd name="T96" fmla="*/ 2140 w 2889"/>
              <a:gd name="T97" fmla="*/ 1406 h 3114"/>
              <a:gd name="T98" fmla="*/ 1975 w 2889"/>
              <a:gd name="T99" fmla="*/ 1195 h 3114"/>
              <a:gd name="T100" fmla="*/ 1723 w 2889"/>
              <a:gd name="T101" fmla="*/ 1097 h 3114"/>
              <a:gd name="T102" fmla="*/ 1474 w 2889"/>
              <a:gd name="T103" fmla="*/ 1135 h 3114"/>
              <a:gd name="T104" fmla="*/ 1265 w 2889"/>
              <a:gd name="T105" fmla="*/ 1299 h 3114"/>
              <a:gd name="T106" fmla="*/ 1167 w 2889"/>
              <a:gd name="T107" fmla="*/ 1551 h 3114"/>
              <a:gd name="T108" fmla="*/ 1204 w 2889"/>
              <a:gd name="T109" fmla="*/ 1800 h 3114"/>
              <a:gd name="T110" fmla="*/ 1368 w 2889"/>
              <a:gd name="T111" fmla="*/ 2009 h 3114"/>
              <a:gd name="T112" fmla="*/ 1620 w 2889"/>
              <a:gd name="T113" fmla="*/ 2108 h 3114"/>
              <a:gd name="T114" fmla="*/ 1869 w 2889"/>
              <a:gd name="T115" fmla="*/ 2071 h 3114"/>
              <a:gd name="T116" fmla="*/ 2079 w 2889"/>
              <a:gd name="T117" fmla="*/ 1907 h 3114"/>
              <a:gd name="T118" fmla="*/ 2178 w 2889"/>
              <a:gd name="T119" fmla="*/ 1654 h 3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89" h="3114">
                <a:moveTo>
                  <a:pt x="1050" y="1914"/>
                </a:moveTo>
                <a:lnTo>
                  <a:pt x="1050" y="1914"/>
                </a:lnTo>
                <a:lnTo>
                  <a:pt x="1066" y="1944"/>
                </a:lnTo>
                <a:lnTo>
                  <a:pt x="1084" y="1974"/>
                </a:lnTo>
                <a:lnTo>
                  <a:pt x="1103" y="2002"/>
                </a:lnTo>
                <a:lnTo>
                  <a:pt x="1122" y="2029"/>
                </a:lnTo>
                <a:lnTo>
                  <a:pt x="511" y="2029"/>
                </a:lnTo>
                <a:lnTo>
                  <a:pt x="511" y="2029"/>
                </a:lnTo>
                <a:lnTo>
                  <a:pt x="500" y="2028"/>
                </a:lnTo>
                <a:lnTo>
                  <a:pt x="489" y="2024"/>
                </a:lnTo>
                <a:lnTo>
                  <a:pt x="479" y="2019"/>
                </a:lnTo>
                <a:lnTo>
                  <a:pt x="471" y="2012"/>
                </a:lnTo>
                <a:lnTo>
                  <a:pt x="464" y="2004"/>
                </a:lnTo>
                <a:lnTo>
                  <a:pt x="459" y="1994"/>
                </a:lnTo>
                <a:lnTo>
                  <a:pt x="455" y="1984"/>
                </a:lnTo>
                <a:lnTo>
                  <a:pt x="454" y="1972"/>
                </a:lnTo>
                <a:lnTo>
                  <a:pt x="454" y="1972"/>
                </a:lnTo>
                <a:lnTo>
                  <a:pt x="455" y="1960"/>
                </a:lnTo>
                <a:lnTo>
                  <a:pt x="459" y="1949"/>
                </a:lnTo>
                <a:lnTo>
                  <a:pt x="464" y="1940"/>
                </a:lnTo>
                <a:lnTo>
                  <a:pt x="471" y="1931"/>
                </a:lnTo>
                <a:lnTo>
                  <a:pt x="479" y="1925"/>
                </a:lnTo>
                <a:lnTo>
                  <a:pt x="489" y="1920"/>
                </a:lnTo>
                <a:lnTo>
                  <a:pt x="500" y="1915"/>
                </a:lnTo>
                <a:lnTo>
                  <a:pt x="511" y="1914"/>
                </a:lnTo>
                <a:lnTo>
                  <a:pt x="1050" y="1914"/>
                </a:lnTo>
                <a:close/>
                <a:moveTo>
                  <a:pt x="454" y="2387"/>
                </a:moveTo>
                <a:lnTo>
                  <a:pt x="454" y="2387"/>
                </a:lnTo>
                <a:lnTo>
                  <a:pt x="455" y="2398"/>
                </a:lnTo>
                <a:lnTo>
                  <a:pt x="459" y="2409"/>
                </a:lnTo>
                <a:lnTo>
                  <a:pt x="464" y="2419"/>
                </a:lnTo>
                <a:lnTo>
                  <a:pt x="471" y="2427"/>
                </a:lnTo>
                <a:lnTo>
                  <a:pt x="479" y="2435"/>
                </a:lnTo>
                <a:lnTo>
                  <a:pt x="489" y="2440"/>
                </a:lnTo>
                <a:lnTo>
                  <a:pt x="500" y="2443"/>
                </a:lnTo>
                <a:lnTo>
                  <a:pt x="511" y="2444"/>
                </a:lnTo>
                <a:lnTo>
                  <a:pt x="1976" y="2444"/>
                </a:lnTo>
                <a:lnTo>
                  <a:pt x="1976" y="2444"/>
                </a:lnTo>
                <a:lnTo>
                  <a:pt x="1988" y="2443"/>
                </a:lnTo>
                <a:lnTo>
                  <a:pt x="1999" y="2440"/>
                </a:lnTo>
                <a:lnTo>
                  <a:pt x="2008" y="2435"/>
                </a:lnTo>
                <a:lnTo>
                  <a:pt x="2017" y="2427"/>
                </a:lnTo>
                <a:lnTo>
                  <a:pt x="2023" y="2419"/>
                </a:lnTo>
                <a:lnTo>
                  <a:pt x="2028" y="2409"/>
                </a:lnTo>
                <a:lnTo>
                  <a:pt x="2032" y="2398"/>
                </a:lnTo>
                <a:lnTo>
                  <a:pt x="2033" y="2387"/>
                </a:lnTo>
                <a:lnTo>
                  <a:pt x="2033" y="2387"/>
                </a:lnTo>
                <a:lnTo>
                  <a:pt x="2032" y="2375"/>
                </a:lnTo>
                <a:lnTo>
                  <a:pt x="2028" y="2364"/>
                </a:lnTo>
                <a:lnTo>
                  <a:pt x="2023" y="2355"/>
                </a:lnTo>
                <a:lnTo>
                  <a:pt x="2017" y="2346"/>
                </a:lnTo>
                <a:lnTo>
                  <a:pt x="2008" y="2340"/>
                </a:lnTo>
                <a:lnTo>
                  <a:pt x="1999" y="2334"/>
                </a:lnTo>
                <a:lnTo>
                  <a:pt x="1987" y="2331"/>
                </a:lnTo>
                <a:lnTo>
                  <a:pt x="1976" y="2330"/>
                </a:lnTo>
                <a:lnTo>
                  <a:pt x="511" y="2330"/>
                </a:lnTo>
                <a:lnTo>
                  <a:pt x="511" y="2330"/>
                </a:lnTo>
                <a:lnTo>
                  <a:pt x="500" y="2331"/>
                </a:lnTo>
                <a:lnTo>
                  <a:pt x="489" y="2334"/>
                </a:lnTo>
                <a:lnTo>
                  <a:pt x="479" y="2340"/>
                </a:lnTo>
                <a:lnTo>
                  <a:pt x="471" y="2346"/>
                </a:lnTo>
                <a:lnTo>
                  <a:pt x="464" y="2355"/>
                </a:lnTo>
                <a:lnTo>
                  <a:pt x="459" y="2364"/>
                </a:lnTo>
                <a:lnTo>
                  <a:pt x="455" y="2375"/>
                </a:lnTo>
                <a:lnTo>
                  <a:pt x="454" y="2387"/>
                </a:lnTo>
                <a:lnTo>
                  <a:pt x="454" y="2387"/>
                </a:lnTo>
                <a:close/>
                <a:moveTo>
                  <a:pt x="511" y="1499"/>
                </a:moveTo>
                <a:lnTo>
                  <a:pt x="511" y="1499"/>
                </a:lnTo>
                <a:lnTo>
                  <a:pt x="500" y="1500"/>
                </a:lnTo>
                <a:lnTo>
                  <a:pt x="489" y="1504"/>
                </a:lnTo>
                <a:lnTo>
                  <a:pt x="479" y="1509"/>
                </a:lnTo>
                <a:lnTo>
                  <a:pt x="471" y="1516"/>
                </a:lnTo>
                <a:lnTo>
                  <a:pt x="464" y="1525"/>
                </a:lnTo>
                <a:lnTo>
                  <a:pt x="459" y="1535"/>
                </a:lnTo>
                <a:lnTo>
                  <a:pt x="455" y="1545"/>
                </a:lnTo>
                <a:lnTo>
                  <a:pt x="454" y="1557"/>
                </a:lnTo>
                <a:lnTo>
                  <a:pt x="454" y="1557"/>
                </a:lnTo>
                <a:lnTo>
                  <a:pt x="455" y="1569"/>
                </a:lnTo>
                <a:lnTo>
                  <a:pt x="459" y="1579"/>
                </a:lnTo>
                <a:lnTo>
                  <a:pt x="464" y="1589"/>
                </a:lnTo>
                <a:lnTo>
                  <a:pt x="471" y="1598"/>
                </a:lnTo>
                <a:lnTo>
                  <a:pt x="479" y="1604"/>
                </a:lnTo>
                <a:lnTo>
                  <a:pt x="489" y="1609"/>
                </a:lnTo>
                <a:lnTo>
                  <a:pt x="500" y="1612"/>
                </a:lnTo>
                <a:lnTo>
                  <a:pt x="511" y="1614"/>
                </a:lnTo>
                <a:lnTo>
                  <a:pt x="976" y="1614"/>
                </a:lnTo>
                <a:lnTo>
                  <a:pt x="976" y="1614"/>
                </a:lnTo>
                <a:lnTo>
                  <a:pt x="976" y="1603"/>
                </a:lnTo>
                <a:lnTo>
                  <a:pt x="976" y="1603"/>
                </a:lnTo>
                <a:lnTo>
                  <a:pt x="976" y="1576"/>
                </a:lnTo>
                <a:lnTo>
                  <a:pt x="978" y="1551"/>
                </a:lnTo>
                <a:lnTo>
                  <a:pt x="980" y="1525"/>
                </a:lnTo>
                <a:lnTo>
                  <a:pt x="983" y="1499"/>
                </a:lnTo>
                <a:lnTo>
                  <a:pt x="511" y="1499"/>
                </a:lnTo>
                <a:close/>
                <a:moveTo>
                  <a:pt x="2373" y="2535"/>
                </a:moveTo>
                <a:lnTo>
                  <a:pt x="2487" y="2649"/>
                </a:lnTo>
                <a:lnTo>
                  <a:pt x="2487" y="2821"/>
                </a:lnTo>
                <a:lnTo>
                  <a:pt x="2487" y="2821"/>
                </a:lnTo>
                <a:lnTo>
                  <a:pt x="2486" y="2842"/>
                </a:lnTo>
                <a:lnTo>
                  <a:pt x="2485" y="2862"/>
                </a:lnTo>
                <a:lnTo>
                  <a:pt x="2482" y="2882"/>
                </a:lnTo>
                <a:lnTo>
                  <a:pt x="2478" y="2900"/>
                </a:lnTo>
                <a:lnTo>
                  <a:pt x="2474" y="2918"/>
                </a:lnTo>
                <a:lnTo>
                  <a:pt x="2469" y="2934"/>
                </a:lnTo>
                <a:lnTo>
                  <a:pt x="2462" y="2950"/>
                </a:lnTo>
                <a:lnTo>
                  <a:pt x="2456" y="2965"/>
                </a:lnTo>
                <a:lnTo>
                  <a:pt x="2447" y="2979"/>
                </a:lnTo>
                <a:lnTo>
                  <a:pt x="2440" y="2991"/>
                </a:lnTo>
                <a:lnTo>
                  <a:pt x="2430" y="3004"/>
                </a:lnTo>
                <a:lnTo>
                  <a:pt x="2421" y="3016"/>
                </a:lnTo>
                <a:lnTo>
                  <a:pt x="2411" y="3027"/>
                </a:lnTo>
                <a:lnTo>
                  <a:pt x="2401" y="3036"/>
                </a:lnTo>
                <a:lnTo>
                  <a:pt x="2390" y="3046"/>
                </a:lnTo>
                <a:lnTo>
                  <a:pt x="2379" y="3054"/>
                </a:lnTo>
                <a:lnTo>
                  <a:pt x="2368" y="3062"/>
                </a:lnTo>
                <a:lnTo>
                  <a:pt x="2356" y="3069"/>
                </a:lnTo>
                <a:lnTo>
                  <a:pt x="2332" y="3082"/>
                </a:lnTo>
                <a:lnTo>
                  <a:pt x="2308" y="3093"/>
                </a:lnTo>
                <a:lnTo>
                  <a:pt x="2283" y="3100"/>
                </a:lnTo>
                <a:lnTo>
                  <a:pt x="2260" y="3107"/>
                </a:lnTo>
                <a:lnTo>
                  <a:pt x="2237" y="3111"/>
                </a:lnTo>
                <a:lnTo>
                  <a:pt x="2215" y="3113"/>
                </a:lnTo>
                <a:lnTo>
                  <a:pt x="2196" y="3114"/>
                </a:lnTo>
                <a:lnTo>
                  <a:pt x="292" y="3114"/>
                </a:lnTo>
                <a:lnTo>
                  <a:pt x="292" y="3114"/>
                </a:lnTo>
                <a:lnTo>
                  <a:pt x="271" y="3113"/>
                </a:lnTo>
                <a:lnTo>
                  <a:pt x="251" y="3112"/>
                </a:lnTo>
                <a:lnTo>
                  <a:pt x="231" y="3109"/>
                </a:lnTo>
                <a:lnTo>
                  <a:pt x="213" y="3105"/>
                </a:lnTo>
                <a:lnTo>
                  <a:pt x="195" y="3101"/>
                </a:lnTo>
                <a:lnTo>
                  <a:pt x="179" y="3095"/>
                </a:lnTo>
                <a:lnTo>
                  <a:pt x="163" y="3089"/>
                </a:lnTo>
                <a:lnTo>
                  <a:pt x="149" y="3082"/>
                </a:lnTo>
                <a:lnTo>
                  <a:pt x="135" y="3075"/>
                </a:lnTo>
                <a:lnTo>
                  <a:pt x="122" y="3066"/>
                </a:lnTo>
                <a:lnTo>
                  <a:pt x="110" y="3057"/>
                </a:lnTo>
                <a:lnTo>
                  <a:pt x="98" y="3048"/>
                </a:lnTo>
                <a:lnTo>
                  <a:pt x="87" y="3038"/>
                </a:lnTo>
                <a:lnTo>
                  <a:pt x="78" y="3028"/>
                </a:lnTo>
                <a:lnTo>
                  <a:pt x="68" y="3017"/>
                </a:lnTo>
                <a:lnTo>
                  <a:pt x="60" y="3005"/>
                </a:lnTo>
                <a:lnTo>
                  <a:pt x="51" y="2993"/>
                </a:lnTo>
                <a:lnTo>
                  <a:pt x="45" y="2982"/>
                </a:lnTo>
                <a:lnTo>
                  <a:pt x="32" y="2958"/>
                </a:lnTo>
                <a:lnTo>
                  <a:pt x="21" y="2934"/>
                </a:lnTo>
                <a:lnTo>
                  <a:pt x="13" y="2909"/>
                </a:lnTo>
                <a:lnTo>
                  <a:pt x="7" y="2886"/>
                </a:lnTo>
                <a:lnTo>
                  <a:pt x="3" y="2862"/>
                </a:lnTo>
                <a:lnTo>
                  <a:pt x="1" y="2841"/>
                </a:lnTo>
                <a:lnTo>
                  <a:pt x="0" y="2821"/>
                </a:lnTo>
                <a:lnTo>
                  <a:pt x="0" y="292"/>
                </a:lnTo>
                <a:lnTo>
                  <a:pt x="0" y="292"/>
                </a:lnTo>
                <a:lnTo>
                  <a:pt x="1" y="271"/>
                </a:lnTo>
                <a:lnTo>
                  <a:pt x="2" y="251"/>
                </a:lnTo>
                <a:lnTo>
                  <a:pt x="5" y="231"/>
                </a:lnTo>
                <a:lnTo>
                  <a:pt x="9" y="213"/>
                </a:lnTo>
                <a:lnTo>
                  <a:pt x="13" y="196"/>
                </a:lnTo>
                <a:lnTo>
                  <a:pt x="18" y="179"/>
                </a:lnTo>
                <a:lnTo>
                  <a:pt x="25" y="164"/>
                </a:lnTo>
                <a:lnTo>
                  <a:pt x="32" y="149"/>
                </a:lnTo>
                <a:lnTo>
                  <a:pt x="39" y="135"/>
                </a:lnTo>
                <a:lnTo>
                  <a:pt x="48" y="122"/>
                </a:lnTo>
                <a:lnTo>
                  <a:pt x="57" y="110"/>
                </a:lnTo>
                <a:lnTo>
                  <a:pt x="66" y="98"/>
                </a:lnTo>
                <a:lnTo>
                  <a:pt x="76" y="87"/>
                </a:lnTo>
                <a:lnTo>
                  <a:pt x="86" y="77"/>
                </a:lnTo>
                <a:lnTo>
                  <a:pt x="97" y="68"/>
                </a:lnTo>
                <a:lnTo>
                  <a:pt x="108" y="60"/>
                </a:lnTo>
                <a:lnTo>
                  <a:pt x="119" y="51"/>
                </a:lnTo>
                <a:lnTo>
                  <a:pt x="131" y="44"/>
                </a:lnTo>
                <a:lnTo>
                  <a:pt x="155" y="31"/>
                </a:lnTo>
                <a:lnTo>
                  <a:pt x="179" y="21"/>
                </a:lnTo>
                <a:lnTo>
                  <a:pt x="204" y="13"/>
                </a:lnTo>
                <a:lnTo>
                  <a:pt x="227" y="7"/>
                </a:lnTo>
                <a:lnTo>
                  <a:pt x="251" y="3"/>
                </a:lnTo>
                <a:lnTo>
                  <a:pt x="272" y="1"/>
                </a:lnTo>
                <a:lnTo>
                  <a:pt x="292" y="0"/>
                </a:lnTo>
                <a:lnTo>
                  <a:pt x="1625" y="0"/>
                </a:lnTo>
                <a:lnTo>
                  <a:pt x="1689" y="64"/>
                </a:lnTo>
                <a:lnTo>
                  <a:pt x="1692" y="64"/>
                </a:lnTo>
                <a:lnTo>
                  <a:pt x="1692" y="67"/>
                </a:lnTo>
                <a:lnTo>
                  <a:pt x="2487" y="865"/>
                </a:lnTo>
                <a:lnTo>
                  <a:pt x="2487" y="2186"/>
                </a:lnTo>
                <a:lnTo>
                  <a:pt x="2373" y="2072"/>
                </a:lnTo>
                <a:lnTo>
                  <a:pt x="2373" y="913"/>
                </a:lnTo>
                <a:lnTo>
                  <a:pt x="2369" y="908"/>
                </a:lnTo>
                <a:lnTo>
                  <a:pt x="1869" y="908"/>
                </a:lnTo>
                <a:lnTo>
                  <a:pt x="1869" y="908"/>
                </a:lnTo>
                <a:lnTo>
                  <a:pt x="1847" y="908"/>
                </a:lnTo>
                <a:lnTo>
                  <a:pt x="1825" y="905"/>
                </a:lnTo>
                <a:lnTo>
                  <a:pt x="1804" y="902"/>
                </a:lnTo>
                <a:lnTo>
                  <a:pt x="1785" y="898"/>
                </a:lnTo>
                <a:lnTo>
                  <a:pt x="1767" y="893"/>
                </a:lnTo>
                <a:lnTo>
                  <a:pt x="1749" y="886"/>
                </a:lnTo>
                <a:lnTo>
                  <a:pt x="1733" y="880"/>
                </a:lnTo>
                <a:lnTo>
                  <a:pt x="1718" y="871"/>
                </a:lnTo>
                <a:lnTo>
                  <a:pt x="1703" y="863"/>
                </a:lnTo>
                <a:lnTo>
                  <a:pt x="1690" y="853"/>
                </a:lnTo>
                <a:lnTo>
                  <a:pt x="1678" y="842"/>
                </a:lnTo>
                <a:lnTo>
                  <a:pt x="1666" y="832"/>
                </a:lnTo>
                <a:lnTo>
                  <a:pt x="1655" y="820"/>
                </a:lnTo>
                <a:lnTo>
                  <a:pt x="1646" y="808"/>
                </a:lnTo>
                <a:lnTo>
                  <a:pt x="1636" y="797"/>
                </a:lnTo>
                <a:lnTo>
                  <a:pt x="1627" y="784"/>
                </a:lnTo>
                <a:lnTo>
                  <a:pt x="511" y="784"/>
                </a:lnTo>
                <a:lnTo>
                  <a:pt x="511" y="784"/>
                </a:lnTo>
                <a:lnTo>
                  <a:pt x="500" y="783"/>
                </a:lnTo>
                <a:lnTo>
                  <a:pt x="489" y="780"/>
                </a:lnTo>
                <a:lnTo>
                  <a:pt x="479" y="774"/>
                </a:lnTo>
                <a:lnTo>
                  <a:pt x="471" y="767"/>
                </a:lnTo>
                <a:lnTo>
                  <a:pt x="464" y="758"/>
                </a:lnTo>
                <a:lnTo>
                  <a:pt x="459" y="749"/>
                </a:lnTo>
                <a:lnTo>
                  <a:pt x="455" y="738"/>
                </a:lnTo>
                <a:lnTo>
                  <a:pt x="454" y="726"/>
                </a:lnTo>
                <a:lnTo>
                  <a:pt x="454" y="726"/>
                </a:lnTo>
                <a:lnTo>
                  <a:pt x="455" y="716"/>
                </a:lnTo>
                <a:lnTo>
                  <a:pt x="459" y="704"/>
                </a:lnTo>
                <a:lnTo>
                  <a:pt x="464" y="694"/>
                </a:lnTo>
                <a:lnTo>
                  <a:pt x="471" y="686"/>
                </a:lnTo>
                <a:lnTo>
                  <a:pt x="479" y="679"/>
                </a:lnTo>
                <a:lnTo>
                  <a:pt x="489" y="674"/>
                </a:lnTo>
                <a:lnTo>
                  <a:pt x="500" y="671"/>
                </a:lnTo>
                <a:lnTo>
                  <a:pt x="511" y="670"/>
                </a:lnTo>
                <a:lnTo>
                  <a:pt x="1584" y="670"/>
                </a:lnTo>
                <a:lnTo>
                  <a:pt x="1584" y="670"/>
                </a:lnTo>
                <a:lnTo>
                  <a:pt x="1579" y="642"/>
                </a:lnTo>
                <a:lnTo>
                  <a:pt x="1578" y="629"/>
                </a:lnTo>
                <a:lnTo>
                  <a:pt x="1578" y="616"/>
                </a:lnTo>
                <a:lnTo>
                  <a:pt x="1578" y="115"/>
                </a:lnTo>
                <a:lnTo>
                  <a:pt x="1577" y="114"/>
                </a:lnTo>
                <a:lnTo>
                  <a:pt x="292" y="114"/>
                </a:lnTo>
                <a:lnTo>
                  <a:pt x="292" y="114"/>
                </a:lnTo>
                <a:lnTo>
                  <a:pt x="276" y="115"/>
                </a:lnTo>
                <a:lnTo>
                  <a:pt x="264" y="116"/>
                </a:lnTo>
                <a:lnTo>
                  <a:pt x="252" y="118"/>
                </a:lnTo>
                <a:lnTo>
                  <a:pt x="238" y="122"/>
                </a:lnTo>
                <a:lnTo>
                  <a:pt x="223" y="127"/>
                </a:lnTo>
                <a:lnTo>
                  <a:pt x="208" y="132"/>
                </a:lnTo>
                <a:lnTo>
                  <a:pt x="192" y="141"/>
                </a:lnTo>
                <a:lnTo>
                  <a:pt x="177" y="150"/>
                </a:lnTo>
                <a:lnTo>
                  <a:pt x="163" y="162"/>
                </a:lnTo>
                <a:lnTo>
                  <a:pt x="156" y="170"/>
                </a:lnTo>
                <a:lnTo>
                  <a:pt x="149" y="177"/>
                </a:lnTo>
                <a:lnTo>
                  <a:pt x="144" y="184"/>
                </a:lnTo>
                <a:lnTo>
                  <a:pt x="139" y="194"/>
                </a:lnTo>
                <a:lnTo>
                  <a:pt x="133" y="204"/>
                </a:lnTo>
                <a:lnTo>
                  <a:pt x="128" y="213"/>
                </a:lnTo>
                <a:lnTo>
                  <a:pt x="125" y="225"/>
                </a:lnTo>
                <a:lnTo>
                  <a:pt x="121" y="237"/>
                </a:lnTo>
                <a:lnTo>
                  <a:pt x="118" y="250"/>
                </a:lnTo>
                <a:lnTo>
                  <a:pt x="116" y="262"/>
                </a:lnTo>
                <a:lnTo>
                  <a:pt x="115" y="277"/>
                </a:lnTo>
                <a:lnTo>
                  <a:pt x="114" y="292"/>
                </a:lnTo>
                <a:lnTo>
                  <a:pt x="114" y="2821"/>
                </a:lnTo>
                <a:lnTo>
                  <a:pt x="114" y="2821"/>
                </a:lnTo>
                <a:lnTo>
                  <a:pt x="115" y="2838"/>
                </a:lnTo>
                <a:lnTo>
                  <a:pt x="116" y="2848"/>
                </a:lnTo>
                <a:lnTo>
                  <a:pt x="119" y="2861"/>
                </a:lnTo>
                <a:lnTo>
                  <a:pt x="123" y="2875"/>
                </a:lnTo>
                <a:lnTo>
                  <a:pt x="127" y="2890"/>
                </a:lnTo>
                <a:lnTo>
                  <a:pt x="133" y="2906"/>
                </a:lnTo>
                <a:lnTo>
                  <a:pt x="141" y="2921"/>
                </a:lnTo>
                <a:lnTo>
                  <a:pt x="150" y="2936"/>
                </a:lnTo>
                <a:lnTo>
                  <a:pt x="162" y="2951"/>
                </a:lnTo>
                <a:lnTo>
                  <a:pt x="170" y="2957"/>
                </a:lnTo>
                <a:lnTo>
                  <a:pt x="177" y="2964"/>
                </a:lnTo>
                <a:lnTo>
                  <a:pt x="184" y="2970"/>
                </a:lnTo>
                <a:lnTo>
                  <a:pt x="194" y="2975"/>
                </a:lnTo>
                <a:lnTo>
                  <a:pt x="204" y="2981"/>
                </a:lnTo>
                <a:lnTo>
                  <a:pt x="213" y="2985"/>
                </a:lnTo>
                <a:lnTo>
                  <a:pt x="224" y="2989"/>
                </a:lnTo>
                <a:lnTo>
                  <a:pt x="237" y="2992"/>
                </a:lnTo>
                <a:lnTo>
                  <a:pt x="248" y="2996"/>
                </a:lnTo>
                <a:lnTo>
                  <a:pt x="262" y="2998"/>
                </a:lnTo>
                <a:lnTo>
                  <a:pt x="276" y="2999"/>
                </a:lnTo>
                <a:lnTo>
                  <a:pt x="292" y="2999"/>
                </a:lnTo>
                <a:lnTo>
                  <a:pt x="2195" y="2999"/>
                </a:lnTo>
                <a:lnTo>
                  <a:pt x="2195" y="2999"/>
                </a:lnTo>
                <a:lnTo>
                  <a:pt x="2212" y="2999"/>
                </a:lnTo>
                <a:lnTo>
                  <a:pt x="2222" y="2997"/>
                </a:lnTo>
                <a:lnTo>
                  <a:pt x="2235" y="2995"/>
                </a:lnTo>
                <a:lnTo>
                  <a:pt x="2249" y="2991"/>
                </a:lnTo>
                <a:lnTo>
                  <a:pt x="2264" y="2987"/>
                </a:lnTo>
                <a:lnTo>
                  <a:pt x="2280" y="2981"/>
                </a:lnTo>
                <a:lnTo>
                  <a:pt x="2295" y="2973"/>
                </a:lnTo>
                <a:lnTo>
                  <a:pt x="2310" y="2963"/>
                </a:lnTo>
                <a:lnTo>
                  <a:pt x="2324" y="2951"/>
                </a:lnTo>
                <a:lnTo>
                  <a:pt x="2331" y="2944"/>
                </a:lnTo>
                <a:lnTo>
                  <a:pt x="2338" y="2937"/>
                </a:lnTo>
                <a:lnTo>
                  <a:pt x="2343" y="2928"/>
                </a:lnTo>
                <a:lnTo>
                  <a:pt x="2349" y="2920"/>
                </a:lnTo>
                <a:lnTo>
                  <a:pt x="2354" y="2910"/>
                </a:lnTo>
                <a:lnTo>
                  <a:pt x="2359" y="2900"/>
                </a:lnTo>
                <a:lnTo>
                  <a:pt x="2363" y="2889"/>
                </a:lnTo>
                <a:lnTo>
                  <a:pt x="2366" y="2877"/>
                </a:lnTo>
                <a:lnTo>
                  <a:pt x="2369" y="2864"/>
                </a:lnTo>
                <a:lnTo>
                  <a:pt x="2371" y="2851"/>
                </a:lnTo>
                <a:lnTo>
                  <a:pt x="2372" y="2837"/>
                </a:lnTo>
                <a:lnTo>
                  <a:pt x="2373" y="2821"/>
                </a:lnTo>
                <a:lnTo>
                  <a:pt x="2373" y="2535"/>
                </a:lnTo>
                <a:close/>
                <a:moveTo>
                  <a:pt x="1692" y="616"/>
                </a:moveTo>
                <a:lnTo>
                  <a:pt x="1692" y="616"/>
                </a:lnTo>
                <a:lnTo>
                  <a:pt x="1694" y="632"/>
                </a:lnTo>
                <a:lnTo>
                  <a:pt x="1695" y="644"/>
                </a:lnTo>
                <a:lnTo>
                  <a:pt x="1697" y="657"/>
                </a:lnTo>
                <a:lnTo>
                  <a:pt x="1700" y="671"/>
                </a:lnTo>
                <a:lnTo>
                  <a:pt x="1705" y="686"/>
                </a:lnTo>
                <a:lnTo>
                  <a:pt x="1711" y="701"/>
                </a:lnTo>
                <a:lnTo>
                  <a:pt x="1719" y="717"/>
                </a:lnTo>
                <a:lnTo>
                  <a:pt x="1729" y="732"/>
                </a:lnTo>
                <a:lnTo>
                  <a:pt x="1740" y="745"/>
                </a:lnTo>
                <a:lnTo>
                  <a:pt x="1748" y="752"/>
                </a:lnTo>
                <a:lnTo>
                  <a:pt x="1755" y="758"/>
                </a:lnTo>
                <a:lnTo>
                  <a:pt x="1763" y="765"/>
                </a:lnTo>
                <a:lnTo>
                  <a:pt x="1771" y="770"/>
                </a:lnTo>
                <a:lnTo>
                  <a:pt x="1781" y="775"/>
                </a:lnTo>
                <a:lnTo>
                  <a:pt x="1792" y="780"/>
                </a:lnTo>
                <a:lnTo>
                  <a:pt x="1802" y="784"/>
                </a:lnTo>
                <a:lnTo>
                  <a:pt x="1814" y="787"/>
                </a:lnTo>
                <a:lnTo>
                  <a:pt x="1827" y="790"/>
                </a:lnTo>
                <a:lnTo>
                  <a:pt x="1841" y="792"/>
                </a:lnTo>
                <a:lnTo>
                  <a:pt x="1855" y="793"/>
                </a:lnTo>
                <a:lnTo>
                  <a:pt x="1869" y="793"/>
                </a:lnTo>
                <a:lnTo>
                  <a:pt x="2254" y="793"/>
                </a:lnTo>
                <a:lnTo>
                  <a:pt x="1692" y="229"/>
                </a:lnTo>
                <a:lnTo>
                  <a:pt x="1692" y="616"/>
                </a:lnTo>
                <a:close/>
                <a:moveTo>
                  <a:pt x="1208" y="1085"/>
                </a:moveTo>
                <a:lnTo>
                  <a:pt x="511" y="1085"/>
                </a:lnTo>
                <a:lnTo>
                  <a:pt x="511" y="1085"/>
                </a:lnTo>
                <a:lnTo>
                  <a:pt x="500" y="1086"/>
                </a:lnTo>
                <a:lnTo>
                  <a:pt x="489" y="1089"/>
                </a:lnTo>
                <a:lnTo>
                  <a:pt x="479" y="1094"/>
                </a:lnTo>
                <a:lnTo>
                  <a:pt x="471" y="1102"/>
                </a:lnTo>
                <a:lnTo>
                  <a:pt x="464" y="1110"/>
                </a:lnTo>
                <a:lnTo>
                  <a:pt x="459" y="1120"/>
                </a:lnTo>
                <a:lnTo>
                  <a:pt x="455" y="1130"/>
                </a:lnTo>
                <a:lnTo>
                  <a:pt x="454" y="1142"/>
                </a:lnTo>
                <a:lnTo>
                  <a:pt x="454" y="1142"/>
                </a:lnTo>
                <a:lnTo>
                  <a:pt x="455" y="1153"/>
                </a:lnTo>
                <a:lnTo>
                  <a:pt x="459" y="1163"/>
                </a:lnTo>
                <a:lnTo>
                  <a:pt x="464" y="1174"/>
                </a:lnTo>
                <a:lnTo>
                  <a:pt x="471" y="1182"/>
                </a:lnTo>
                <a:lnTo>
                  <a:pt x="479" y="1189"/>
                </a:lnTo>
                <a:lnTo>
                  <a:pt x="489" y="1194"/>
                </a:lnTo>
                <a:lnTo>
                  <a:pt x="500" y="1198"/>
                </a:lnTo>
                <a:lnTo>
                  <a:pt x="511" y="1199"/>
                </a:lnTo>
                <a:lnTo>
                  <a:pt x="1106" y="1199"/>
                </a:lnTo>
                <a:lnTo>
                  <a:pt x="1106" y="1199"/>
                </a:lnTo>
                <a:lnTo>
                  <a:pt x="1128" y="1168"/>
                </a:lnTo>
                <a:lnTo>
                  <a:pt x="1154" y="1139"/>
                </a:lnTo>
                <a:lnTo>
                  <a:pt x="1181" y="1111"/>
                </a:lnTo>
                <a:lnTo>
                  <a:pt x="1208" y="1085"/>
                </a:lnTo>
                <a:lnTo>
                  <a:pt x="1208" y="1085"/>
                </a:lnTo>
                <a:close/>
                <a:moveTo>
                  <a:pt x="2860" y="2792"/>
                </a:moveTo>
                <a:lnTo>
                  <a:pt x="2860" y="2792"/>
                </a:lnTo>
                <a:lnTo>
                  <a:pt x="2853" y="2798"/>
                </a:lnTo>
                <a:lnTo>
                  <a:pt x="2845" y="2804"/>
                </a:lnTo>
                <a:lnTo>
                  <a:pt x="2837" y="2809"/>
                </a:lnTo>
                <a:lnTo>
                  <a:pt x="2828" y="2813"/>
                </a:lnTo>
                <a:lnTo>
                  <a:pt x="2819" y="2816"/>
                </a:lnTo>
                <a:lnTo>
                  <a:pt x="2810" y="2819"/>
                </a:lnTo>
                <a:lnTo>
                  <a:pt x="2800" y="2820"/>
                </a:lnTo>
                <a:lnTo>
                  <a:pt x="2791" y="2821"/>
                </a:lnTo>
                <a:lnTo>
                  <a:pt x="2791" y="2821"/>
                </a:lnTo>
                <a:lnTo>
                  <a:pt x="2781" y="2820"/>
                </a:lnTo>
                <a:lnTo>
                  <a:pt x="2773" y="2819"/>
                </a:lnTo>
                <a:lnTo>
                  <a:pt x="2763" y="2816"/>
                </a:lnTo>
                <a:lnTo>
                  <a:pt x="2755" y="2813"/>
                </a:lnTo>
                <a:lnTo>
                  <a:pt x="2745" y="2809"/>
                </a:lnTo>
                <a:lnTo>
                  <a:pt x="2738" y="2804"/>
                </a:lnTo>
                <a:lnTo>
                  <a:pt x="2729" y="2798"/>
                </a:lnTo>
                <a:lnTo>
                  <a:pt x="2722" y="2792"/>
                </a:lnTo>
                <a:lnTo>
                  <a:pt x="2040" y="2109"/>
                </a:lnTo>
                <a:lnTo>
                  <a:pt x="2040" y="2109"/>
                </a:lnTo>
                <a:lnTo>
                  <a:pt x="2037" y="2106"/>
                </a:lnTo>
                <a:lnTo>
                  <a:pt x="2037" y="2106"/>
                </a:lnTo>
                <a:lnTo>
                  <a:pt x="2018" y="2120"/>
                </a:lnTo>
                <a:lnTo>
                  <a:pt x="1997" y="2133"/>
                </a:lnTo>
                <a:lnTo>
                  <a:pt x="1977" y="2145"/>
                </a:lnTo>
                <a:lnTo>
                  <a:pt x="1956" y="2156"/>
                </a:lnTo>
                <a:lnTo>
                  <a:pt x="1935" y="2167"/>
                </a:lnTo>
                <a:lnTo>
                  <a:pt x="1912" y="2177"/>
                </a:lnTo>
                <a:lnTo>
                  <a:pt x="1890" y="2185"/>
                </a:lnTo>
                <a:lnTo>
                  <a:pt x="1867" y="2194"/>
                </a:lnTo>
                <a:lnTo>
                  <a:pt x="1844" y="2201"/>
                </a:lnTo>
                <a:lnTo>
                  <a:pt x="1820" y="2208"/>
                </a:lnTo>
                <a:lnTo>
                  <a:pt x="1796" y="2213"/>
                </a:lnTo>
                <a:lnTo>
                  <a:pt x="1772" y="2217"/>
                </a:lnTo>
                <a:lnTo>
                  <a:pt x="1747" y="2220"/>
                </a:lnTo>
                <a:lnTo>
                  <a:pt x="1722" y="2224"/>
                </a:lnTo>
                <a:lnTo>
                  <a:pt x="1697" y="2225"/>
                </a:lnTo>
                <a:lnTo>
                  <a:pt x="1672" y="2226"/>
                </a:lnTo>
                <a:lnTo>
                  <a:pt x="1672" y="2226"/>
                </a:lnTo>
                <a:lnTo>
                  <a:pt x="1640" y="2225"/>
                </a:lnTo>
                <a:lnTo>
                  <a:pt x="1608" y="2222"/>
                </a:lnTo>
                <a:lnTo>
                  <a:pt x="1577" y="2218"/>
                </a:lnTo>
                <a:lnTo>
                  <a:pt x="1546" y="2213"/>
                </a:lnTo>
                <a:lnTo>
                  <a:pt x="1516" y="2205"/>
                </a:lnTo>
                <a:lnTo>
                  <a:pt x="1487" y="2197"/>
                </a:lnTo>
                <a:lnTo>
                  <a:pt x="1458" y="2187"/>
                </a:lnTo>
                <a:lnTo>
                  <a:pt x="1430" y="2177"/>
                </a:lnTo>
                <a:lnTo>
                  <a:pt x="1402" y="2164"/>
                </a:lnTo>
                <a:lnTo>
                  <a:pt x="1375" y="2150"/>
                </a:lnTo>
                <a:lnTo>
                  <a:pt x="1349" y="2135"/>
                </a:lnTo>
                <a:lnTo>
                  <a:pt x="1323" y="2119"/>
                </a:lnTo>
                <a:lnTo>
                  <a:pt x="1299" y="2102"/>
                </a:lnTo>
                <a:lnTo>
                  <a:pt x="1275" y="2083"/>
                </a:lnTo>
                <a:lnTo>
                  <a:pt x="1253" y="2064"/>
                </a:lnTo>
                <a:lnTo>
                  <a:pt x="1232" y="2043"/>
                </a:lnTo>
                <a:lnTo>
                  <a:pt x="1211" y="2021"/>
                </a:lnTo>
                <a:lnTo>
                  <a:pt x="1191" y="1999"/>
                </a:lnTo>
                <a:lnTo>
                  <a:pt x="1173" y="1975"/>
                </a:lnTo>
                <a:lnTo>
                  <a:pt x="1156" y="1951"/>
                </a:lnTo>
                <a:lnTo>
                  <a:pt x="1139" y="1925"/>
                </a:lnTo>
                <a:lnTo>
                  <a:pt x="1124" y="1899"/>
                </a:lnTo>
                <a:lnTo>
                  <a:pt x="1110" y="1873"/>
                </a:lnTo>
                <a:lnTo>
                  <a:pt x="1098" y="1845"/>
                </a:lnTo>
                <a:lnTo>
                  <a:pt x="1087" y="1816"/>
                </a:lnTo>
                <a:lnTo>
                  <a:pt x="1077" y="1787"/>
                </a:lnTo>
                <a:lnTo>
                  <a:pt x="1069" y="1759"/>
                </a:lnTo>
                <a:lnTo>
                  <a:pt x="1062" y="1728"/>
                </a:lnTo>
                <a:lnTo>
                  <a:pt x="1056" y="1698"/>
                </a:lnTo>
                <a:lnTo>
                  <a:pt x="1053" y="1666"/>
                </a:lnTo>
                <a:lnTo>
                  <a:pt x="1049" y="1635"/>
                </a:lnTo>
                <a:lnTo>
                  <a:pt x="1049" y="1603"/>
                </a:lnTo>
                <a:lnTo>
                  <a:pt x="1049" y="1603"/>
                </a:lnTo>
                <a:lnTo>
                  <a:pt x="1049" y="1571"/>
                </a:lnTo>
                <a:lnTo>
                  <a:pt x="1053" y="1539"/>
                </a:lnTo>
                <a:lnTo>
                  <a:pt x="1056" y="1508"/>
                </a:lnTo>
                <a:lnTo>
                  <a:pt x="1062" y="1477"/>
                </a:lnTo>
                <a:lnTo>
                  <a:pt x="1069" y="1447"/>
                </a:lnTo>
                <a:lnTo>
                  <a:pt x="1077" y="1417"/>
                </a:lnTo>
                <a:lnTo>
                  <a:pt x="1087" y="1389"/>
                </a:lnTo>
                <a:lnTo>
                  <a:pt x="1098" y="1361"/>
                </a:lnTo>
                <a:lnTo>
                  <a:pt x="1110" y="1333"/>
                </a:lnTo>
                <a:lnTo>
                  <a:pt x="1124" y="1306"/>
                </a:lnTo>
                <a:lnTo>
                  <a:pt x="1139" y="1280"/>
                </a:lnTo>
                <a:lnTo>
                  <a:pt x="1156" y="1255"/>
                </a:lnTo>
                <a:lnTo>
                  <a:pt x="1173" y="1231"/>
                </a:lnTo>
                <a:lnTo>
                  <a:pt x="1191" y="1207"/>
                </a:lnTo>
                <a:lnTo>
                  <a:pt x="1211" y="1184"/>
                </a:lnTo>
                <a:lnTo>
                  <a:pt x="1232" y="1162"/>
                </a:lnTo>
                <a:lnTo>
                  <a:pt x="1253" y="1142"/>
                </a:lnTo>
                <a:lnTo>
                  <a:pt x="1275" y="1122"/>
                </a:lnTo>
                <a:lnTo>
                  <a:pt x="1299" y="1104"/>
                </a:lnTo>
                <a:lnTo>
                  <a:pt x="1323" y="1087"/>
                </a:lnTo>
                <a:lnTo>
                  <a:pt x="1349" y="1070"/>
                </a:lnTo>
                <a:lnTo>
                  <a:pt x="1375" y="1055"/>
                </a:lnTo>
                <a:lnTo>
                  <a:pt x="1402" y="1042"/>
                </a:lnTo>
                <a:lnTo>
                  <a:pt x="1430" y="1029"/>
                </a:lnTo>
                <a:lnTo>
                  <a:pt x="1458" y="1017"/>
                </a:lnTo>
                <a:lnTo>
                  <a:pt x="1487" y="1008"/>
                </a:lnTo>
                <a:lnTo>
                  <a:pt x="1516" y="999"/>
                </a:lnTo>
                <a:lnTo>
                  <a:pt x="1546" y="993"/>
                </a:lnTo>
                <a:lnTo>
                  <a:pt x="1577" y="988"/>
                </a:lnTo>
                <a:lnTo>
                  <a:pt x="1608" y="983"/>
                </a:lnTo>
                <a:lnTo>
                  <a:pt x="1640" y="981"/>
                </a:lnTo>
                <a:lnTo>
                  <a:pt x="1672" y="980"/>
                </a:lnTo>
                <a:lnTo>
                  <a:pt x="1672" y="980"/>
                </a:lnTo>
                <a:lnTo>
                  <a:pt x="1704" y="981"/>
                </a:lnTo>
                <a:lnTo>
                  <a:pt x="1735" y="983"/>
                </a:lnTo>
                <a:lnTo>
                  <a:pt x="1766" y="988"/>
                </a:lnTo>
                <a:lnTo>
                  <a:pt x="1797" y="993"/>
                </a:lnTo>
                <a:lnTo>
                  <a:pt x="1827" y="999"/>
                </a:lnTo>
                <a:lnTo>
                  <a:pt x="1857" y="1008"/>
                </a:lnTo>
                <a:lnTo>
                  <a:pt x="1885" y="1017"/>
                </a:lnTo>
                <a:lnTo>
                  <a:pt x="1914" y="1029"/>
                </a:lnTo>
                <a:lnTo>
                  <a:pt x="1942" y="1042"/>
                </a:lnTo>
                <a:lnTo>
                  <a:pt x="1969" y="1055"/>
                </a:lnTo>
                <a:lnTo>
                  <a:pt x="1994" y="1070"/>
                </a:lnTo>
                <a:lnTo>
                  <a:pt x="2020" y="1087"/>
                </a:lnTo>
                <a:lnTo>
                  <a:pt x="2044" y="1104"/>
                </a:lnTo>
                <a:lnTo>
                  <a:pt x="2068" y="1122"/>
                </a:lnTo>
                <a:lnTo>
                  <a:pt x="2090" y="1142"/>
                </a:lnTo>
                <a:lnTo>
                  <a:pt x="2112" y="1162"/>
                </a:lnTo>
                <a:lnTo>
                  <a:pt x="2133" y="1184"/>
                </a:lnTo>
                <a:lnTo>
                  <a:pt x="2152" y="1207"/>
                </a:lnTo>
                <a:lnTo>
                  <a:pt x="2170" y="1231"/>
                </a:lnTo>
                <a:lnTo>
                  <a:pt x="2188" y="1255"/>
                </a:lnTo>
                <a:lnTo>
                  <a:pt x="2204" y="1280"/>
                </a:lnTo>
                <a:lnTo>
                  <a:pt x="2219" y="1306"/>
                </a:lnTo>
                <a:lnTo>
                  <a:pt x="2233" y="1333"/>
                </a:lnTo>
                <a:lnTo>
                  <a:pt x="2246" y="1361"/>
                </a:lnTo>
                <a:lnTo>
                  <a:pt x="2257" y="1389"/>
                </a:lnTo>
                <a:lnTo>
                  <a:pt x="2266" y="1417"/>
                </a:lnTo>
                <a:lnTo>
                  <a:pt x="2275" y="1447"/>
                </a:lnTo>
                <a:lnTo>
                  <a:pt x="2282" y="1477"/>
                </a:lnTo>
                <a:lnTo>
                  <a:pt x="2288" y="1508"/>
                </a:lnTo>
                <a:lnTo>
                  <a:pt x="2292" y="1539"/>
                </a:lnTo>
                <a:lnTo>
                  <a:pt x="2294" y="1571"/>
                </a:lnTo>
                <a:lnTo>
                  <a:pt x="2295" y="1603"/>
                </a:lnTo>
                <a:lnTo>
                  <a:pt x="2295" y="1603"/>
                </a:lnTo>
                <a:lnTo>
                  <a:pt x="2294" y="1628"/>
                </a:lnTo>
                <a:lnTo>
                  <a:pt x="2293" y="1653"/>
                </a:lnTo>
                <a:lnTo>
                  <a:pt x="2290" y="1679"/>
                </a:lnTo>
                <a:lnTo>
                  <a:pt x="2286" y="1703"/>
                </a:lnTo>
                <a:lnTo>
                  <a:pt x="2282" y="1727"/>
                </a:lnTo>
                <a:lnTo>
                  <a:pt x="2277" y="1751"/>
                </a:lnTo>
                <a:lnTo>
                  <a:pt x="2270" y="1775"/>
                </a:lnTo>
                <a:lnTo>
                  <a:pt x="2263" y="1798"/>
                </a:lnTo>
                <a:lnTo>
                  <a:pt x="2254" y="1820"/>
                </a:lnTo>
                <a:lnTo>
                  <a:pt x="2246" y="1843"/>
                </a:lnTo>
                <a:lnTo>
                  <a:pt x="2236" y="1865"/>
                </a:lnTo>
                <a:lnTo>
                  <a:pt x="2226" y="1887"/>
                </a:lnTo>
                <a:lnTo>
                  <a:pt x="2214" y="1908"/>
                </a:lnTo>
                <a:lnTo>
                  <a:pt x="2202" y="1928"/>
                </a:lnTo>
                <a:lnTo>
                  <a:pt x="2188" y="1948"/>
                </a:lnTo>
                <a:lnTo>
                  <a:pt x="2176" y="1968"/>
                </a:lnTo>
                <a:lnTo>
                  <a:pt x="2176" y="1968"/>
                </a:lnTo>
                <a:lnTo>
                  <a:pt x="2179" y="1971"/>
                </a:lnTo>
                <a:lnTo>
                  <a:pt x="2860" y="2652"/>
                </a:lnTo>
                <a:lnTo>
                  <a:pt x="2860" y="2652"/>
                </a:lnTo>
                <a:lnTo>
                  <a:pt x="2868" y="2660"/>
                </a:lnTo>
                <a:lnTo>
                  <a:pt x="2873" y="2668"/>
                </a:lnTo>
                <a:lnTo>
                  <a:pt x="2878" y="2677"/>
                </a:lnTo>
                <a:lnTo>
                  <a:pt x="2883" y="2685"/>
                </a:lnTo>
                <a:lnTo>
                  <a:pt x="2886" y="2694"/>
                </a:lnTo>
                <a:lnTo>
                  <a:pt x="2888" y="2703"/>
                </a:lnTo>
                <a:lnTo>
                  <a:pt x="2889" y="2713"/>
                </a:lnTo>
                <a:lnTo>
                  <a:pt x="2889" y="2722"/>
                </a:lnTo>
                <a:lnTo>
                  <a:pt x="2889" y="2731"/>
                </a:lnTo>
                <a:lnTo>
                  <a:pt x="2888" y="2741"/>
                </a:lnTo>
                <a:lnTo>
                  <a:pt x="2886" y="2750"/>
                </a:lnTo>
                <a:lnTo>
                  <a:pt x="2883" y="2759"/>
                </a:lnTo>
                <a:lnTo>
                  <a:pt x="2878" y="2767"/>
                </a:lnTo>
                <a:lnTo>
                  <a:pt x="2873" y="2776"/>
                </a:lnTo>
                <a:lnTo>
                  <a:pt x="2868" y="2784"/>
                </a:lnTo>
                <a:lnTo>
                  <a:pt x="2860" y="2792"/>
                </a:lnTo>
                <a:lnTo>
                  <a:pt x="2860" y="2792"/>
                </a:lnTo>
                <a:close/>
                <a:moveTo>
                  <a:pt x="2180" y="1603"/>
                </a:moveTo>
                <a:lnTo>
                  <a:pt x="2180" y="1603"/>
                </a:lnTo>
                <a:lnTo>
                  <a:pt x="2179" y="1576"/>
                </a:lnTo>
                <a:lnTo>
                  <a:pt x="2178" y="1551"/>
                </a:lnTo>
                <a:lnTo>
                  <a:pt x="2174" y="1525"/>
                </a:lnTo>
                <a:lnTo>
                  <a:pt x="2169" y="1500"/>
                </a:lnTo>
                <a:lnTo>
                  <a:pt x="2164" y="1476"/>
                </a:lnTo>
                <a:lnTo>
                  <a:pt x="2157" y="1451"/>
                </a:lnTo>
                <a:lnTo>
                  <a:pt x="2149" y="1428"/>
                </a:lnTo>
                <a:lnTo>
                  <a:pt x="2140" y="1406"/>
                </a:lnTo>
                <a:lnTo>
                  <a:pt x="2130" y="1382"/>
                </a:lnTo>
                <a:lnTo>
                  <a:pt x="2118" y="1361"/>
                </a:lnTo>
                <a:lnTo>
                  <a:pt x="2106" y="1339"/>
                </a:lnTo>
                <a:lnTo>
                  <a:pt x="2093" y="1319"/>
                </a:lnTo>
                <a:lnTo>
                  <a:pt x="2079" y="1299"/>
                </a:lnTo>
                <a:lnTo>
                  <a:pt x="2064" y="1280"/>
                </a:lnTo>
                <a:lnTo>
                  <a:pt x="2048" y="1262"/>
                </a:lnTo>
                <a:lnTo>
                  <a:pt x="2031" y="1243"/>
                </a:lnTo>
                <a:lnTo>
                  <a:pt x="2013" y="1226"/>
                </a:lnTo>
                <a:lnTo>
                  <a:pt x="1994" y="1210"/>
                </a:lnTo>
                <a:lnTo>
                  <a:pt x="1975" y="1195"/>
                </a:lnTo>
                <a:lnTo>
                  <a:pt x="1956" y="1182"/>
                </a:lnTo>
                <a:lnTo>
                  <a:pt x="1935" y="1168"/>
                </a:lnTo>
                <a:lnTo>
                  <a:pt x="1914" y="1156"/>
                </a:lnTo>
                <a:lnTo>
                  <a:pt x="1892" y="1144"/>
                </a:lnTo>
                <a:lnTo>
                  <a:pt x="1869" y="1135"/>
                </a:lnTo>
                <a:lnTo>
                  <a:pt x="1846" y="1125"/>
                </a:lnTo>
                <a:lnTo>
                  <a:pt x="1823" y="1118"/>
                </a:lnTo>
                <a:lnTo>
                  <a:pt x="1799" y="1110"/>
                </a:lnTo>
                <a:lnTo>
                  <a:pt x="1775" y="1105"/>
                </a:lnTo>
                <a:lnTo>
                  <a:pt x="1749" y="1101"/>
                </a:lnTo>
                <a:lnTo>
                  <a:pt x="1723" y="1097"/>
                </a:lnTo>
                <a:lnTo>
                  <a:pt x="1698" y="1095"/>
                </a:lnTo>
                <a:lnTo>
                  <a:pt x="1672" y="1094"/>
                </a:lnTo>
                <a:lnTo>
                  <a:pt x="1672" y="1094"/>
                </a:lnTo>
                <a:lnTo>
                  <a:pt x="1646" y="1095"/>
                </a:lnTo>
                <a:lnTo>
                  <a:pt x="1620" y="1097"/>
                </a:lnTo>
                <a:lnTo>
                  <a:pt x="1594" y="1101"/>
                </a:lnTo>
                <a:lnTo>
                  <a:pt x="1570" y="1105"/>
                </a:lnTo>
                <a:lnTo>
                  <a:pt x="1545" y="1110"/>
                </a:lnTo>
                <a:lnTo>
                  <a:pt x="1521" y="1118"/>
                </a:lnTo>
                <a:lnTo>
                  <a:pt x="1497" y="1125"/>
                </a:lnTo>
                <a:lnTo>
                  <a:pt x="1474" y="1135"/>
                </a:lnTo>
                <a:lnTo>
                  <a:pt x="1451" y="1144"/>
                </a:lnTo>
                <a:lnTo>
                  <a:pt x="1430" y="1156"/>
                </a:lnTo>
                <a:lnTo>
                  <a:pt x="1409" y="1168"/>
                </a:lnTo>
                <a:lnTo>
                  <a:pt x="1387" y="1182"/>
                </a:lnTo>
                <a:lnTo>
                  <a:pt x="1368" y="1195"/>
                </a:lnTo>
                <a:lnTo>
                  <a:pt x="1349" y="1210"/>
                </a:lnTo>
                <a:lnTo>
                  <a:pt x="1330" y="1226"/>
                </a:lnTo>
                <a:lnTo>
                  <a:pt x="1313" y="1243"/>
                </a:lnTo>
                <a:lnTo>
                  <a:pt x="1296" y="1262"/>
                </a:lnTo>
                <a:lnTo>
                  <a:pt x="1280" y="1280"/>
                </a:lnTo>
                <a:lnTo>
                  <a:pt x="1265" y="1299"/>
                </a:lnTo>
                <a:lnTo>
                  <a:pt x="1251" y="1319"/>
                </a:lnTo>
                <a:lnTo>
                  <a:pt x="1237" y="1339"/>
                </a:lnTo>
                <a:lnTo>
                  <a:pt x="1225" y="1361"/>
                </a:lnTo>
                <a:lnTo>
                  <a:pt x="1214" y="1382"/>
                </a:lnTo>
                <a:lnTo>
                  <a:pt x="1204" y="1406"/>
                </a:lnTo>
                <a:lnTo>
                  <a:pt x="1194" y="1428"/>
                </a:lnTo>
                <a:lnTo>
                  <a:pt x="1187" y="1451"/>
                </a:lnTo>
                <a:lnTo>
                  <a:pt x="1179" y="1476"/>
                </a:lnTo>
                <a:lnTo>
                  <a:pt x="1174" y="1500"/>
                </a:lnTo>
                <a:lnTo>
                  <a:pt x="1170" y="1525"/>
                </a:lnTo>
                <a:lnTo>
                  <a:pt x="1167" y="1551"/>
                </a:lnTo>
                <a:lnTo>
                  <a:pt x="1165" y="1576"/>
                </a:lnTo>
                <a:lnTo>
                  <a:pt x="1163" y="1603"/>
                </a:lnTo>
                <a:lnTo>
                  <a:pt x="1163" y="1603"/>
                </a:lnTo>
                <a:lnTo>
                  <a:pt x="1165" y="1628"/>
                </a:lnTo>
                <a:lnTo>
                  <a:pt x="1167" y="1654"/>
                </a:lnTo>
                <a:lnTo>
                  <a:pt x="1170" y="1680"/>
                </a:lnTo>
                <a:lnTo>
                  <a:pt x="1174" y="1705"/>
                </a:lnTo>
                <a:lnTo>
                  <a:pt x="1179" y="1730"/>
                </a:lnTo>
                <a:lnTo>
                  <a:pt x="1187" y="1753"/>
                </a:lnTo>
                <a:lnTo>
                  <a:pt x="1194" y="1777"/>
                </a:lnTo>
                <a:lnTo>
                  <a:pt x="1204" y="1800"/>
                </a:lnTo>
                <a:lnTo>
                  <a:pt x="1214" y="1823"/>
                </a:lnTo>
                <a:lnTo>
                  <a:pt x="1225" y="1845"/>
                </a:lnTo>
                <a:lnTo>
                  <a:pt x="1237" y="1866"/>
                </a:lnTo>
                <a:lnTo>
                  <a:pt x="1251" y="1887"/>
                </a:lnTo>
                <a:lnTo>
                  <a:pt x="1265" y="1907"/>
                </a:lnTo>
                <a:lnTo>
                  <a:pt x="1280" y="1926"/>
                </a:lnTo>
                <a:lnTo>
                  <a:pt x="1296" y="1944"/>
                </a:lnTo>
                <a:lnTo>
                  <a:pt x="1313" y="1961"/>
                </a:lnTo>
                <a:lnTo>
                  <a:pt x="1330" y="1978"/>
                </a:lnTo>
                <a:lnTo>
                  <a:pt x="1349" y="1994"/>
                </a:lnTo>
                <a:lnTo>
                  <a:pt x="1368" y="2009"/>
                </a:lnTo>
                <a:lnTo>
                  <a:pt x="1387" y="2024"/>
                </a:lnTo>
                <a:lnTo>
                  <a:pt x="1409" y="2037"/>
                </a:lnTo>
                <a:lnTo>
                  <a:pt x="1430" y="2050"/>
                </a:lnTo>
                <a:lnTo>
                  <a:pt x="1451" y="2060"/>
                </a:lnTo>
                <a:lnTo>
                  <a:pt x="1474" y="2071"/>
                </a:lnTo>
                <a:lnTo>
                  <a:pt x="1497" y="2080"/>
                </a:lnTo>
                <a:lnTo>
                  <a:pt x="1521" y="2088"/>
                </a:lnTo>
                <a:lnTo>
                  <a:pt x="1545" y="2094"/>
                </a:lnTo>
                <a:lnTo>
                  <a:pt x="1570" y="2100"/>
                </a:lnTo>
                <a:lnTo>
                  <a:pt x="1594" y="2105"/>
                </a:lnTo>
                <a:lnTo>
                  <a:pt x="1620" y="2108"/>
                </a:lnTo>
                <a:lnTo>
                  <a:pt x="1646" y="2110"/>
                </a:lnTo>
                <a:lnTo>
                  <a:pt x="1672" y="2110"/>
                </a:lnTo>
                <a:lnTo>
                  <a:pt x="1672" y="2110"/>
                </a:lnTo>
                <a:lnTo>
                  <a:pt x="1698" y="2110"/>
                </a:lnTo>
                <a:lnTo>
                  <a:pt x="1723" y="2108"/>
                </a:lnTo>
                <a:lnTo>
                  <a:pt x="1749" y="2105"/>
                </a:lnTo>
                <a:lnTo>
                  <a:pt x="1775" y="2100"/>
                </a:lnTo>
                <a:lnTo>
                  <a:pt x="1799" y="2094"/>
                </a:lnTo>
                <a:lnTo>
                  <a:pt x="1823" y="2088"/>
                </a:lnTo>
                <a:lnTo>
                  <a:pt x="1846" y="2080"/>
                </a:lnTo>
                <a:lnTo>
                  <a:pt x="1869" y="2071"/>
                </a:lnTo>
                <a:lnTo>
                  <a:pt x="1892" y="2060"/>
                </a:lnTo>
                <a:lnTo>
                  <a:pt x="1914" y="2050"/>
                </a:lnTo>
                <a:lnTo>
                  <a:pt x="1935" y="2037"/>
                </a:lnTo>
                <a:lnTo>
                  <a:pt x="1956" y="2024"/>
                </a:lnTo>
                <a:lnTo>
                  <a:pt x="1975" y="2009"/>
                </a:lnTo>
                <a:lnTo>
                  <a:pt x="1994" y="1994"/>
                </a:lnTo>
                <a:lnTo>
                  <a:pt x="2013" y="1978"/>
                </a:lnTo>
                <a:lnTo>
                  <a:pt x="2031" y="1961"/>
                </a:lnTo>
                <a:lnTo>
                  <a:pt x="2048" y="1944"/>
                </a:lnTo>
                <a:lnTo>
                  <a:pt x="2064" y="1926"/>
                </a:lnTo>
                <a:lnTo>
                  <a:pt x="2079" y="1907"/>
                </a:lnTo>
                <a:lnTo>
                  <a:pt x="2093" y="1887"/>
                </a:lnTo>
                <a:lnTo>
                  <a:pt x="2106" y="1866"/>
                </a:lnTo>
                <a:lnTo>
                  <a:pt x="2118" y="1845"/>
                </a:lnTo>
                <a:lnTo>
                  <a:pt x="2130" y="1823"/>
                </a:lnTo>
                <a:lnTo>
                  <a:pt x="2140" y="1800"/>
                </a:lnTo>
                <a:lnTo>
                  <a:pt x="2149" y="1777"/>
                </a:lnTo>
                <a:lnTo>
                  <a:pt x="2157" y="1753"/>
                </a:lnTo>
                <a:lnTo>
                  <a:pt x="2164" y="1730"/>
                </a:lnTo>
                <a:lnTo>
                  <a:pt x="2169" y="1705"/>
                </a:lnTo>
                <a:lnTo>
                  <a:pt x="2174" y="1680"/>
                </a:lnTo>
                <a:lnTo>
                  <a:pt x="2178" y="1654"/>
                </a:lnTo>
                <a:lnTo>
                  <a:pt x="2179" y="1628"/>
                </a:lnTo>
                <a:lnTo>
                  <a:pt x="2180" y="1603"/>
                </a:lnTo>
                <a:lnTo>
                  <a:pt x="2180" y="160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2" name="Group 1631" descr="calendar icon" title="calendar icon"/>
          <p:cNvGrpSpPr>
            <a:grpSpLocks noChangeAspect="1"/>
          </p:cNvGrpSpPr>
          <p:nvPr/>
        </p:nvGrpSpPr>
        <p:grpSpPr>
          <a:xfrm>
            <a:off x="3264575" y="3423195"/>
            <a:ext cx="345675" cy="365760"/>
            <a:chOff x="3264575" y="3423195"/>
            <a:chExt cx="345675" cy="365760"/>
          </a:xfrm>
          <a:solidFill>
            <a:schemeClr val="tx1"/>
          </a:solidFill>
        </p:grpSpPr>
        <p:sp>
          <p:nvSpPr>
            <p:cNvPr id="1806" name="Freeform 11" descr=" " title=" "/>
            <p:cNvSpPr>
              <a:spLocks noEditPoints="1"/>
            </p:cNvSpPr>
            <p:nvPr/>
          </p:nvSpPr>
          <p:spPr bwMode="auto">
            <a:xfrm>
              <a:off x="3264575" y="3423195"/>
              <a:ext cx="345675" cy="365760"/>
            </a:xfrm>
            <a:custGeom>
              <a:avLst/>
              <a:gdLst>
                <a:gd name="T0" fmla="*/ 1728 w 2289"/>
                <a:gd name="T1" fmla="*/ 116 h 2422"/>
                <a:gd name="T2" fmla="*/ 1688 w 2289"/>
                <a:gd name="T3" fmla="*/ 43 h 2422"/>
                <a:gd name="T4" fmla="*/ 1615 w 2289"/>
                <a:gd name="T5" fmla="*/ 3 h 2422"/>
                <a:gd name="T6" fmla="*/ 1525 w 2289"/>
                <a:gd name="T7" fmla="*/ 3 h 2422"/>
                <a:gd name="T8" fmla="*/ 1451 w 2289"/>
                <a:gd name="T9" fmla="*/ 43 h 2422"/>
                <a:gd name="T10" fmla="*/ 1412 w 2289"/>
                <a:gd name="T11" fmla="*/ 116 h 2422"/>
                <a:gd name="T12" fmla="*/ 885 w 2289"/>
                <a:gd name="T13" fmla="*/ 146 h 2422"/>
                <a:gd name="T14" fmla="*/ 860 w 2289"/>
                <a:gd name="T15" fmla="*/ 65 h 2422"/>
                <a:gd name="T16" fmla="*/ 797 w 2289"/>
                <a:gd name="T17" fmla="*/ 11 h 2422"/>
                <a:gd name="T18" fmla="*/ 709 w 2289"/>
                <a:gd name="T19" fmla="*/ 0 h 2422"/>
                <a:gd name="T20" fmla="*/ 628 w 2289"/>
                <a:gd name="T21" fmla="*/ 26 h 2422"/>
                <a:gd name="T22" fmla="*/ 576 w 2289"/>
                <a:gd name="T23" fmla="*/ 90 h 2422"/>
                <a:gd name="T24" fmla="*/ 140 w 2289"/>
                <a:gd name="T25" fmla="*/ 188 h 2422"/>
                <a:gd name="T26" fmla="*/ 73 w 2289"/>
                <a:gd name="T27" fmla="*/ 206 h 2422"/>
                <a:gd name="T28" fmla="*/ 17 w 2289"/>
                <a:gd name="T29" fmla="*/ 264 h 2422"/>
                <a:gd name="T30" fmla="*/ 0 w 2289"/>
                <a:gd name="T31" fmla="*/ 2277 h 2422"/>
                <a:gd name="T32" fmla="*/ 17 w 2289"/>
                <a:gd name="T33" fmla="*/ 2346 h 2422"/>
                <a:gd name="T34" fmla="*/ 73 w 2289"/>
                <a:gd name="T35" fmla="*/ 2405 h 2422"/>
                <a:gd name="T36" fmla="*/ 2149 w 2289"/>
                <a:gd name="T37" fmla="*/ 2422 h 2422"/>
                <a:gd name="T38" fmla="*/ 2216 w 2289"/>
                <a:gd name="T39" fmla="*/ 2405 h 2422"/>
                <a:gd name="T40" fmla="*/ 2272 w 2289"/>
                <a:gd name="T41" fmla="*/ 2346 h 2422"/>
                <a:gd name="T42" fmla="*/ 2289 w 2289"/>
                <a:gd name="T43" fmla="*/ 333 h 2422"/>
                <a:gd name="T44" fmla="*/ 2272 w 2289"/>
                <a:gd name="T45" fmla="*/ 264 h 2422"/>
                <a:gd name="T46" fmla="*/ 2216 w 2289"/>
                <a:gd name="T47" fmla="*/ 206 h 2422"/>
                <a:gd name="T48" fmla="*/ 2149 w 2289"/>
                <a:gd name="T49" fmla="*/ 188 h 2422"/>
                <a:gd name="T50" fmla="*/ 1524 w 2289"/>
                <a:gd name="T51" fmla="*/ 115 h 2422"/>
                <a:gd name="T52" fmla="*/ 1586 w 2289"/>
                <a:gd name="T53" fmla="*/ 103 h 2422"/>
                <a:gd name="T54" fmla="*/ 1625 w 2289"/>
                <a:gd name="T55" fmla="*/ 129 h 2422"/>
                <a:gd name="T56" fmla="*/ 1625 w 2289"/>
                <a:gd name="T57" fmla="*/ 528 h 2422"/>
                <a:gd name="T58" fmla="*/ 1586 w 2289"/>
                <a:gd name="T59" fmla="*/ 554 h 2422"/>
                <a:gd name="T60" fmla="*/ 1524 w 2289"/>
                <a:gd name="T61" fmla="*/ 541 h 2422"/>
                <a:gd name="T62" fmla="*/ 666 w 2289"/>
                <a:gd name="T63" fmla="*/ 146 h 2422"/>
                <a:gd name="T64" fmla="*/ 685 w 2289"/>
                <a:gd name="T65" fmla="*/ 110 h 2422"/>
                <a:gd name="T66" fmla="*/ 748 w 2289"/>
                <a:gd name="T67" fmla="*/ 104 h 2422"/>
                <a:gd name="T68" fmla="*/ 782 w 2289"/>
                <a:gd name="T69" fmla="*/ 137 h 2422"/>
                <a:gd name="T70" fmla="*/ 776 w 2289"/>
                <a:gd name="T71" fmla="*/ 535 h 2422"/>
                <a:gd name="T72" fmla="*/ 709 w 2289"/>
                <a:gd name="T73" fmla="*/ 554 h 2422"/>
                <a:gd name="T74" fmla="*/ 673 w 2289"/>
                <a:gd name="T75" fmla="*/ 535 h 2422"/>
                <a:gd name="T76" fmla="*/ 564 w 2289"/>
                <a:gd name="T77" fmla="*/ 291 h 2422"/>
                <a:gd name="T78" fmla="*/ 576 w 2289"/>
                <a:gd name="T79" fmla="*/ 568 h 2422"/>
                <a:gd name="T80" fmla="*/ 628 w 2289"/>
                <a:gd name="T81" fmla="*/ 632 h 2422"/>
                <a:gd name="T82" fmla="*/ 709 w 2289"/>
                <a:gd name="T83" fmla="*/ 656 h 2422"/>
                <a:gd name="T84" fmla="*/ 797 w 2289"/>
                <a:gd name="T85" fmla="*/ 645 h 2422"/>
                <a:gd name="T86" fmla="*/ 860 w 2289"/>
                <a:gd name="T87" fmla="*/ 593 h 2422"/>
                <a:gd name="T88" fmla="*/ 885 w 2289"/>
                <a:gd name="T89" fmla="*/ 511 h 2422"/>
                <a:gd name="T90" fmla="*/ 1412 w 2289"/>
                <a:gd name="T91" fmla="*/ 540 h 2422"/>
                <a:gd name="T92" fmla="*/ 1451 w 2289"/>
                <a:gd name="T93" fmla="*/ 614 h 2422"/>
                <a:gd name="T94" fmla="*/ 1525 w 2289"/>
                <a:gd name="T95" fmla="*/ 653 h 2422"/>
                <a:gd name="T96" fmla="*/ 1615 w 2289"/>
                <a:gd name="T97" fmla="*/ 653 h 2422"/>
                <a:gd name="T98" fmla="*/ 1688 w 2289"/>
                <a:gd name="T99" fmla="*/ 614 h 2422"/>
                <a:gd name="T100" fmla="*/ 1728 w 2289"/>
                <a:gd name="T101" fmla="*/ 540 h 2422"/>
                <a:gd name="T102" fmla="*/ 2156 w 2289"/>
                <a:gd name="T103" fmla="*/ 291 h 2422"/>
                <a:gd name="T104" fmla="*/ 2186 w 2289"/>
                <a:gd name="T105" fmla="*/ 325 h 2422"/>
                <a:gd name="T106" fmla="*/ 103 w 2289"/>
                <a:gd name="T107" fmla="*/ 325 h 2422"/>
                <a:gd name="T108" fmla="*/ 133 w 2289"/>
                <a:gd name="T109" fmla="*/ 291 h 2422"/>
                <a:gd name="T110" fmla="*/ 133 w 2289"/>
                <a:gd name="T111" fmla="*/ 2319 h 2422"/>
                <a:gd name="T112" fmla="*/ 103 w 2289"/>
                <a:gd name="T113" fmla="*/ 2285 h 2422"/>
                <a:gd name="T114" fmla="*/ 2186 w 2289"/>
                <a:gd name="T115" fmla="*/ 2285 h 2422"/>
                <a:gd name="T116" fmla="*/ 2156 w 2289"/>
                <a:gd name="T117" fmla="*/ 2319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9" h="2422">
                  <a:moveTo>
                    <a:pt x="2149" y="188"/>
                  </a:moveTo>
                  <a:lnTo>
                    <a:pt x="1731" y="188"/>
                  </a:lnTo>
                  <a:lnTo>
                    <a:pt x="1731" y="146"/>
                  </a:lnTo>
                  <a:lnTo>
                    <a:pt x="1731" y="146"/>
                  </a:lnTo>
                  <a:lnTo>
                    <a:pt x="1730" y="131"/>
                  </a:lnTo>
                  <a:lnTo>
                    <a:pt x="1728" y="116"/>
                  </a:lnTo>
                  <a:lnTo>
                    <a:pt x="1724" y="103"/>
                  </a:lnTo>
                  <a:lnTo>
                    <a:pt x="1719" y="90"/>
                  </a:lnTo>
                  <a:lnTo>
                    <a:pt x="1713" y="76"/>
                  </a:lnTo>
                  <a:lnTo>
                    <a:pt x="1705" y="65"/>
                  </a:lnTo>
                  <a:lnTo>
                    <a:pt x="1697" y="54"/>
                  </a:lnTo>
                  <a:lnTo>
                    <a:pt x="1688" y="43"/>
                  </a:lnTo>
                  <a:lnTo>
                    <a:pt x="1677" y="34"/>
                  </a:lnTo>
                  <a:lnTo>
                    <a:pt x="1666" y="26"/>
                  </a:lnTo>
                  <a:lnTo>
                    <a:pt x="1655" y="17"/>
                  </a:lnTo>
                  <a:lnTo>
                    <a:pt x="1641" y="11"/>
                  </a:lnTo>
                  <a:lnTo>
                    <a:pt x="1628" y="7"/>
                  </a:lnTo>
                  <a:lnTo>
                    <a:pt x="1615" y="3"/>
                  </a:lnTo>
                  <a:lnTo>
                    <a:pt x="1600" y="1"/>
                  </a:lnTo>
                  <a:lnTo>
                    <a:pt x="1586" y="0"/>
                  </a:lnTo>
                  <a:lnTo>
                    <a:pt x="1554" y="0"/>
                  </a:lnTo>
                  <a:lnTo>
                    <a:pt x="1554" y="0"/>
                  </a:lnTo>
                  <a:lnTo>
                    <a:pt x="1540" y="1"/>
                  </a:lnTo>
                  <a:lnTo>
                    <a:pt x="1525" y="3"/>
                  </a:lnTo>
                  <a:lnTo>
                    <a:pt x="1511" y="7"/>
                  </a:lnTo>
                  <a:lnTo>
                    <a:pt x="1498" y="11"/>
                  </a:lnTo>
                  <a:lnTo>
                    <a:pt x="1485" y="17"/>
                  </a:lnTo>
                  <a:lnTo>
                    <a:pt x="1473" y="26"/>
                  </a:lnTo>
                  <a:lnTo>
                    <a:pt x="1462" y="34"/>
                  </a:lnTo>
                  <a:lnTo>
                    <a:pt x="1451" y="43"/>
                  </a:lnTo>
                  <a:lnTo>
                    <a:pt x="1442" y="54"/>
                  </a:lnTo>
                  <a:lnTo>
                    <a:pt x="1434" y="65"/>
                  </a:lnTo>
                  <a:lnTo>
                    <a:pt x="1427" y="76"/>
                  </a:lnTo>
                  <a:lnTo>
                    <a:pt x="1420" y="90"/>
                  </a:lnTo>
                  <a:lnTo>
                    <a:pt x="1415" y="103"/>
                  </a:lnTo>
                  <a:lnTo>
                    <a:pt x="1412" y="116"/>
                  </a:lnTo>
                  <a:lnTo>
                    <a:pt x="1410" y="131"/>
                  </a:lnTo>
                  <a:lnTo>
                    <a:pt x="1409" y="146"/>
                  </a:lnTo>
                  <a:lnTo>
                    <a:pt x="1409" y="188"/>
                  </a:lnTo>
                  <a:lnTo>
                    <a:pt x="885" y="188"/>
                  </a:lnTo>
                  <a:lnTo>
                    <a:pt x="885" y="146"/>
                  </a:lnTo>
                  <a:lnTo>
                    <a:pt x="885" y="146"/>
                  </a:lnTo>
                  <a:lnTo>
                    <a:pt x="884" y="131"/>
                  </a:lnTo>
                  <a:lnTo>
                    <a:pt x="882" y="116"/>
                  </a:lnTo>
                  <a:lnTo>
                    <a:pt x="879" y="103"/>
                  </a:lnTo>
                  <a:lnTo>
                    <a:pt x="874" y="90"/>
                  </a:lnTo>
                  <a:lnTo>
                    <a:pt x="867" y="76"/>
                  </a:lnTo>
                  <a:lnTo>
                    <a:pt x="860" y="65"/>
                  </a:lnTo>
                  <a:lnTo>
                    <a:pt x="852" y="54"/>
                  </a:lnTo>
                  <a:lnTo>
                    <a:pt x="843" y="43"/>
                  </a:lnTo>
                  <a:lnTo>
                    <a:pt x="833" y="34"/>
                  </a:lnTo>
                  <a:lnTo>
                    <a:pt x="821" y="26"/>
                  </a:lnTo>
                  <a:lnTo>
                    <a:pt x="809" y="17"/>
                  </a:lnTo>
                  <a:lnTo>
                    <a:pt x="797" y="11"/>
                  </a:lnTo>
                  <a:lnTo>
                    <a:pt x="783" y="7"/>
                  </a:lnTo>
                  <a:lnTo>
                    <a:pt x="769" y="3"/>
                  </a:lnTo>
                  <a:lnTo>
                    <a:pt x="754" y="1"/>
                  </a:lnTo>
                  <a:lnTo>
                    <a:pt x="740" y="0"/>
                  </a:lnTo>
                  <a:lnTo>
                    <a:pt x="709" y="0"/>
                  </a:lnTo>
                  <a:lnTo>
                    <a:pt x="709" y="0"/>
                  </a:lnTo>
                  <a:lnTo>
                    <a:pt x="694" y="1"/>
                  </a:lnTo>
                  <a:lnTo>
                    <a:pt x="679" y="3"/>
                  </a:lnTo>
                  <a:lnTo>
                    <a:pt x="666" y="7"/>
                  </a:lnTo>
                  <a:lnTo>
                    <a:pt x="653" y="11"/>
                  </a:lnTo>
                  <a:lnTo>
                    <a:pt x="639" y="17"/>
                  </a:lnTo>
                  <a:lnTo>
                    <a:pt x="628" y="26"/>
                  </a:lnTo>
                  <a:lnTo>
                    <a:pt x="617" y="34"/>
                  </a:lnTo>
                  <a:lnTo>
                    <a:pt x="606" y="43"/>
                  </a:lnTo>
                  <a:lnTo>
                    <a:pt x="597" y="54"/>
                  </a:lnTo>
                  <a:lnTo>
                    <a:pt x="589" y="65"/>
                  </a:lnTo>
                  <a:lnTo>
                    <a:pt x="582" y="76"/>
                  </a:lnTo>
                  <a:lnTo>
                    <a:pt x="576" y="90"/>
                  </a:lnTo>
                  <a:lnTo>
                    <a:pt x="570" y="103"/>
                  </a:lnTo>
                  <a:lnTo>
                    <a:pt x="566" y="116"/>
                  </a:lnTo>
                  <a:lnTo>
                    <a:pt x="564" y="131"/>
                  </a:lnTo>
                  <a:lnTo>
                    <a:pt x="564" y="146"/>
                  </a:lnTo>
                  <a:lnTo>
                    <a:pt x="564" y="188"/>
                  </a:lnTo>
                  <a:lnTo>
                    <a:pt x="140" y="188"/>
                  </a:lnTo>
                  <a:lnTo>
                    <a:pt x="140" y="188"/>
                  </a:lnTo>
                  <a:lnTo>
                    <a:pt x="125" y="189"/>
                  </a:lnTo>
                  <a:lnTo>
                    <a:pt x="112" y="191"/>
                  </a:lnTo>
                  <a:lnTo>
                    <a:pt x="99" y="195"/>
                  </a:lnTo>
                  <a:lnTo>
                    <a:pt x="85" y="200"/>
                  </a:lnTo>
                  <a:lnTo>
                    <a:pt x="73" y="206"/>
                  </a:lnTo>
                  <a:lnTo>
                    <a:pt x="62" y="213"/>
                  </a:lnTo>
                  <a:lnTo>
                    <a:pt x="51" y="221"/>
                  </a:lnTo>
                  <a:lnTo>
                    <a:pt x="41" y="231"/>
                  </a:lnTo>
                  <a:lnTo>
                    <a:pt x="32" y="242"/>
                  </a:lnTo>
                  <a:lnTo>
                    <a:pt x="24" y="252"/>
                  </a:lnTo>
                  <a:lnTo>
                    <a:pt x="17" y="264"/>
                  </a:lnTo>
                  <a:lnTo>
                    <a:pt x="11" y="277"/>
                  </a:lnTo>
                  <a:lnTo>
                    <a:pt x="6" y="290"/>
                  </a:lnTo>
                  <a:lnTo>
                    <a:pt x="3" y="305"/>
                  </a:lnTo>
                  <a:lnTo>
                    <a:pt x="1" y="319"/>
                  </a:lnTo>
                  <a:lnTo>
                    <a:pt x="0" y="333"/>
                  </a:lnTo>
                  <a:lnTo>
                    <a:pt x="0" y="2277"/>
                  </a:lnTo>
                  <a:lnTo>
                    <a:pt x="0" y="2277"/>
                  </a:lnTo>
                  <a:lnTo>
                    <a:pt x="1" y="2291"/>
                  </a:lnTo>
                  <a:lnTo>
                    <a:pt x="3" y="2306"/>
                  </a:lnTo>
                  <a:lnTo>
                    <a:pt x="6" y="2320"/>
                  </a:lnTo>
                  <a:lnTo>
                    <a:pt x="11" y="2334"/>
                  </a:lnTo>
                  <a:lnTo>
                    <a:pt x="17" y="2346"/>
                  </a:lnTo>
                  <a:lnTo>
                    <a:pt x="24" y="2358"/>
                  </a:lnTo>
                  <a:lnTo>
                    <a:pt x="32" y="2370"/>
                  </a:lnTo>
                  <a:lnTo>
                    <a:pt x="41" y="2380"/>
                  </a:lnTo>
                  <a:lnTo>
                    <a:pt x="51" y="2389"/>
                  </a:lnTo>
                  <a:lnTo>
                    <a:pt x="62" y="2397"/>
                  </a:lnTo>
                  <a:lnTo>
                    <a:pt x="73" y="2405"/>
                  </a:lnTo>
                  <a:lnTo>
                    <a:pt x="85" y="2411"/>
                  </a:lnTo>
                  <a:lnTo>
                    <a:pt x="99" y="2416"/>
                  </a:lnTo>
                  <a:lnTo>
                    <a:pt x="112" y="2419"/>
                  </a:lnTo>
                  <a:lnTo>
                    <a:pt x="125" y="2421"/>
                  </a:lnTo>
                  <a:lnTo>
                    <a:pt x="140" y="2422"/>
                  </a:lnTo>
                  <a:lnTo>
                    <a:pt x="2149" y="2422"/>
                  </a:lnTo>
                  <a:lnTo>
                    <a:pt x="2149" y="2422"/>
                  </a:lnTo>
                  <a:lnTo>
                    <a:pt x="2164" y="2421"/>
                  </a:lnTo>
                  <a:lnTo>
                    <a:pt x="2177" y="2419"/>
                  </a:lnTo>
                  <a:lnTo>
                    <a:pt x="2190" y="2416"/>
                  </a:lnTo>
                  <a:lnTo>
                    <a:pt x="2204" y="2411"/>
                  </a:lnTo>
                  <a:lnTo>
                    <a:pt x="2216" y="2405"/>
                  </a:lnTo>
                  <a:lnTo>
                    <a:pt x="2227" y="2397"/>
                  </a:lnTo>
                  <a:lnTo>
                    <a:pt x="2238" y="2389"/>
                  </a:lnTo>
                  <a:lnTo>
                    <a:pt x="2248" y="2380"/>
                  </a:lnTo>
                  <a:lnTo>
                    <a:pt x="2257" y="2370"/>
                  </a:lnTo>
                  <a:lnTo>
                    <a:pt x="2265" y="2358"/>
                  </a:lnTo>
                  <a:lnTo>
                    <a:pt x="2272" y="2346"/>
                  </a:lnTo>
                  <a:lnTo>
                    <a:pt x="2278" y="2334"/>
                  </a:lnTo>
                  <a:lnTo>
                    <a:pt x="2283" y="2320"/>
                  </a:lnTo>
                  <a:lnTo>
                    <a:pt x="2286" y="2306"/>
                  </a:lnTo>
                  <a:lnTo>
                    <a:pt x="2288" y="2291"/>
                  </a:lnTo>
                  <a:lnTo>
                    <a:pt x="2289" y="2277"/>
                  </a:lnTo>
                  <a:lnTo>
                    <a:pt x="2289" y="333"/>
                  </a:lnTo>
                  <a:lnTo>
                    <a:pt x="2289" y="333"/>
                  </a:lnTo>
                  <a:lnTo>
                    <a:pt x="2288" y="319"/>
                  </a:lnTo>
                  <a:lnTo>
                    <a:pt x="2286" y="305"/>
                  </a:lnTo>
                  <a:lnTo>
                    <a:pt x="2283" y="290"/>
                  </a:lnTo>
                  <a:lnTo>
                    <a:pt x="2278" y="277"/>
                  </a:lnTo>
                  <a:lnTo>
                    <a:pt x="2272" y="264"/>
                  </a:lnTo>
                  <a:lnTo>
                    <a:pt x="2265" y="252"/>
                  </a:lnTo>
                  <a:lnTo>
                    <a:pt x="2257" y="242"/>
                  </a:lnTo>
                  <a:lnTo>
                    <a:pt x="2248" y="231"/>
                  </a:lnTo>
                  <a:lnTo>
                    <a:pt x="2238" y="221"/>
                  </a:lnTo>
                  <a:lnTo>
                    <a:pt x="2227" y="213"/>
                  </a:lnTo>
                  <a:lnTo>
                    <a:pt x="2216" y="206"/>
                  </a:lnTo>
                  <a:lnTo>
                    <a:pt x="2204" y="200"/>
                  </a:lnTo>
                  <a:lnTo>
                    <a:pt x="2190" y="195"/>
                  </a:lnTo>
                  <a:lnTo>
                    <a:pt x="2177" y="191"/>
                  </a:lnTo>
                  <a:lnTo>
                    <a:pt x="2164" y="189"/>
                  </a:lnTo>
                  <a:lnTo>
                    <a:pt x="2149" y="188"/>
                  </a:lnTo>
                  <a:lnTo>
                    <a:pt x="2149" y="188"/>
                  </a:lnTo>
                  <a:close/>
                  <a:moveTo>
                    <a:pt x="1511" y="146"/>
                  </a:moveTo>
                  <a:lnTo>
                    <a:pt x="1511" y="146"/>
                  </a:lnTo>
                  <a:lnTo>
                    <a:pt x="1512" y="137"/>
                  </a:lnTo>
                  <a:lnTo>
                    <a:pt x="1515" y="129"/>
                  </a:lnTo>
                  <a:lnTo>
                    <a:pt x="1519" y="121"/>
                  </a:lnTo>
                  <a:lnTo>
                    <a:pt x="1524" y="115"/>
                  </a:lnTo>
                  <a:lnTo>
                    <a:pt x="1530" y="110"/>
                  </a:lnTo>
                  <a:lnTo>
                    <a:pt x="1538" y="106"/>
                  </a:lnTo>
                  <a:lnTo>
                    <a:pt x="1546" y="104"/>
                  </a:lnTo>
                  <a:lnTo>
                    <a:pt x="1554" y="103"/>
                  </a:lnTo>
                  <a:lnTo>
                    <a:pt x="1586" y="103"/>
                  </a:lnTo>
                  <a:lnTo>
                    <a:pt x="1586" y="103"/>
                  </a:lnTo>
                  <a:lnTo>
                    <a:pt x="1594" y="104"/>
                  </a:lnTo>
                  <a:lnTo>
                    <a:pt x="1602" y="106"/>
                  </a:lnTo>
                  <a:lnTo>
                    <a:pt x="1610" y="110"/>
                  </a:lnTo>
                  <a:lnTo>
                    <a:pt x="1616" y="115"/>
                  </a:lnTo>
                  <a:lnTo>
                    <a:pt x="1621" y="121"/>
                  </a:lnTo>
                  <a:lnTo>
                    <a:pt x="1625" y="129"/>
                  </a:lnTo>
                  <a:lnTo>
                    <a:pt x="1627" y="137"/>
                  </a:lnTo>
                  <a:lnTo>
                    <a:pt x="1628" y="146"/>
                  </a:lnTo>
                  <a:lnTo>
                    <a:pt x="1628" y="511"/>
                  </a:lnTo>
                  <a:lnTo>
                    <a:pt x="1628" y="511"/>
                  </a:lnTo>
                  <a:lnTo>
                    <a:pt x="1627" y="520"/>
                  </a:lnTo>
                  <a:lnTo>
                    <a:pt x="1625" y="528"/>
                  </a:lnTo>
                  <a:lnTo>
                    <a:pt x="1621" y="535"/>
                  </a:lnTo>
                  <a:lnTo>
                    <a:pt x="1616" y="541"/>
                  </a:lnTo>
                  <a:lnTo>
                    <a:pt x="1610" y="546"/>
                  </a:lnTo>
                  <a:lnTo>
                    <a:pt x="1602" y="550"/>
                  </a:lnTo>
                  <a:lnTo>
                    <a:pt x="1594" y="554"/>
                  </a:lnTo>
                  <a:lnTo>
                    <a:pt x="1586" y="554"/>
                  </a:lnTo>
                  <a:lnTo>
                    <a:pt x="1554" y="554"/>
                  </a:lnTo>
                  <a:lnTo>
                    <a:pt x="1554" y="554"/>
                  </a:lnTo>
                  <a:lnTo>
                    <a:pt x="1546" y="554"/>
                  </a:lnTo>
                  <a:lnTo>
                    <a:pt x="1538" y="550"/>
                  </a:lnTo>
                  <a:lnTo>
                    <a:pt x="1530" y="546"/>
                  </a:lnTo>
                  <a:lnTo>
                    <a:pt x="1524" y="541"/>
                  </a:lnTo>
                  <a:lnTo>
                    <a:pt x="1518" y="535"/>
                  </a:lnTo>
                  <a:lnTo>
                    <a:pt x="1515" y="528"/>
                  </a:lnTo>
                  <a:lnTo>
                    <a:pt x="1512" y="520"/>
                  </a:lnTo>
                  <a:lnTo>
                    <a:pt x="1511" y="511"/>
                  </a:lnTo>
                  <a:lnTo>
                    <a:pt x="1511" y="146"/>
                  </a:lnTo>
                  <a:close/>
                  <a:moveTo>
                    <a:pt x="666" y="146"/>
                  </a:moveTo>
                  <a:lnTo>
                    <a:pt x="666" y="146"/>
                  </a:lnTo>
                  <a:lnTo>
                    <a:pt x="667" y="137"/>
                  </a:lnTo>
                  <a:lnTo>
                    <a:pt x="669" y="129"/>
                  </a:lnTo>
                  <a:lnTo>
                    <a:pt x="673" y="121"/>
                  </a:lnTo>
                  <a:lnTo>
                    <a:pt x="678" y="115"/>
                  </a:lnTo>
                  <a:lnTo>
                    <a:pt x="685" y="110"/>
                  </a:lnTo>
                  <a:lnTo>
                    <a:pt x="692" y="106"/>
                  </a:lnTo>
                  <a:lnTo>
                    <a:pt x="700" y="104"/>
                  </a:lnTo>
                  <a:lnTo>
                    <a:pt x="709" y="103"/>
                  </a:lnTo>
                  <a:lnTo>
                    <a:pt x="740" y="103"/>
                  </a:lnTo>
                  <a:lnTo>
                    <a:pt x="740" y="103"/>
                  </a:lnTo>
                  <a:lnTo>
                    <a:pt x="748" y="104"/>
                  </a:lnTo>
                  <a:lnTo>
                    <a:pt x="756" y="106"/>
                  </a:lnTo>
                  <a:lnTo>
                    <a:pt x="764" y="110"/>
                  </a:lnTo>
                  <a:lnTo>
                    <a:pt x="770" y="115"/>
                  </a:lnTo>
                  <a:lnTo>
                    <a:pt x="776" y="121"/>
                  </a:lnTo>
                  <a:lnTo>
                    <a:pt x="779" y="129"/>
                  </a:lnTo>
                  <a:lnTo>
                    <a:pt x="782" y="137"/>
                  </a:lnTo>
                  <a:lnTo>
                    <a:pt x="783" y="146"/>
                  </a:lnTo>
                  <a:lnTo>
                    <a:pt x="783" y="511"/>
                  </a:lnTo>
                  <a:lnTo>
                    <a:pt x="783" y="511"/>
                  </a:lnTo>
                  <a:lnTo>
                    <a:pt x="782" y="520"/>
                  </a:lnTo>
                  <a:lnTo>
                    <a:pt x="779" y="528"/>
                  </a:lnTo>
                  <a:lnTo>
                    <a:pt x="776" y="535"/>
                  </a:lnTo>
                  <a:lnTo>
                    <a:pt x="770" y="541"/>
                  </a:lnTo>
                  <a:lnTo>
                    <a:pt x="764" y="546"/>
                  </a:lnTo>
                  <a:lnTo>
                    <a:pt x="756" y="550"/>
                  </a:lnTo>
                  <a:lnTo>
                    <a:pt x="748" y="554"/>
                  </a:lnTo>
                  <a:lnTo>
                    <a:pt x="740" y="554"/>
                  </a:lnTo>
                  <a:lnTo>
                    <a:pt x="709" y="554"/>
                  </a:lnTo>
                  <a:lnTo>
                    <a:pt x="709" y="554"/>
                  </a:lnTo>
                  <a:lnTo>
                    <a:pt x="700" y="554"/>
                  </a:lnTo>
                  <a:lnTo>
                    <a:pt x="692" y="550"/>
                  </a:lnTo>
                  <a:lnTo>
                    <a:pt x="685" y="546"/>
                  </a:lnTo>
                  <a:lnTo>
                    <a:pt x="678" y="541"/>
                  </a:lnTo>
                  <a:lnTo>
                    <a:pt x="673" y="535"/>
                  </a:lnTo>
                  <a:lnTo>
                    <a:pt x="669" y="528"/>
                  </a:lnTo>
                  <a:lnTo>
                    <a:pt x="667" y="520"/>
                  </a:lnTo>
                  <a:lnTo>
                    <a:pt x="666" y="511"/>
                  </a:lnTo>
                  <a:lnTo>
                    <a:pt x="666" y="146"/>
                  </a:lnTo>
                  <a:close/>
                  <a:moveTo>
                    <a:pt x="140" y="291"/>
                  </a:moveTo>
                  <a:lnTo>
                    <a:pt x="564" y="291"/>
                  </a:lnTo>
                  <a:lnTo>
                    <a:pt x="564" y="511"/>
                  </a:lnTo>
                  <a:lnTo>
                    <a:pt x="564" y="511"/>
                  </a:lnTo>
                  <a:lnTo>
                    <a:pt x="564" y="526"/>
                  </a:lnTo>
                  <a:lnTo>
                    <a:pt x="566" y="540"/>
                  </a:lnTo>
                  <a:lnTo>
                    <a:pt x="570" y="555"/>
                  </a:lnTo>
                  <a:lnTo>
                    <a:pt x="576" y="568"/>
                  </a:lnTo>
                  <a:lnTo>
                    <a:pt x="582" y="580"/>
                  </a:lnTo>
                  <a:lnTo>
                    <a:pt x="589" y="593"/>
                  </a:lnTo>
                  <a:lnTo>
                    <a:pt x="597" y="604"/>
                  </a:lnTo>
                  <a:lnTo>
                    <a:pt x="606" y="614"/>
                  </a:lnTo>
                  <a:lnTo>
                    <a:pt x="617" y="624"/>
                  </a:lnTo>
                  <a:lnTo>
                    <a:pt x="628" y="632"/>
                  </a:lnTo>
                  <a:lnTo>
                    <a:pt x="639" y="639"/>
                  </a:lnTo>
                  <a:lnTo>
                    <a:pt x="653" y="645"/>
                  </a:lnTo>
                  <a:lnTo>
                    <a:pt x="666" y="650"/>
                  </a:lnTo>
                  <a:lnTo>
                    <a:pt x="679" y="653"/>
                  </a:lnTo>
                  <a:lnTo>
                    <a:pt x="694" y="655"/>
                  </a:lnTo>
                  <a:lnTo>
                    <a:pt x="709" y="656"/>
                  </a:lnTo>
                  <a:lnTo>
                    <a:pt x="740" y="656"/>
                  </a:lnTo>
                  <a:lnTo>
                    <a:pt x="740" y="656"/>
                  </a:lnTo>
                  <a:lnTo>
                    <a:pt x="754" y="655"/>
                  </a:lnTo>
                  <a:lnTo>
                    <a:pt x="769" y="653"/>
                  </a:lnTo>
                  <a:lnTo>
                    <a:pt x="783" y="650"/>
                  </a:lnTo>
                  <a:lnTo>
                    <a:pt x="797" y="645"/>
                  </a:lnTo>
                  <a:lnTo>
                    <a:pt x="809" y="639"/>
                  </a:lnTo>
                  <a:lnTo>
                    <a:pt x="821" y="632"/>
                  </a:lnTo>
                  <a:lnTo>
                    <a:pt x="833" y="624"/>
                  </a:lnTo>
                  <a:lnTo>
                    <a:pt x="843" y="614"/>
                  </a:lnTo>
                  <a:lnTo>
                    <a:pt x="852" y="604"/>
                  </a:lnTo>
                  <a:lnTo>
                    <a:pt x="860" y="593"/>
                  </a:lnTo>
                  <a:lnTo>
                    <a:pt x="867" y="580"/>
                  </a:lnTo>
                  <a:lnTo>
                    <a:pt x="874" y="568"/>
                  </a:lnTo>
                  <a:lnTo>
                    <a:pt x="879" y="555"/>
                  </a:lnTo>
                  <a:lnTo>
                    <a:pt x="882" y="540"/>
                  </a:lnTo>
                  <a:lnTo>
                    <a:pt x="884" y="526"/>
                  </a:lnTo>
                  <a:lnTo>
                    <a:pt x="885" y="511"/>
                  </a:lnTo>
                  <a:lnTo>
                    <a:pt x="885" y="291"/>
                  </a:lnTo>
                  <a:lnTo>
                    <a:pt x="1409" y="291"/>
                  </a:lnTo>
                  <a:lnTo>
                    <a:pt x="1409" y="511"/>
                  </a:lnTo>
                  <a:lnTo>
                    <a:pt x="1409" y="511"/>
                  </a:lnTo>
                  <a:lnTo>
                    <a:pt x="1410" y="526"/>
                  </a:lnTo>
                  <a:lnTo>
                    <a:pt x="1412" y="540"/>
                  </a:lnTo>
                  <a:lnTo>
                    <a:pt x="1415" y="555"/>
                  </a:lnTo>
                  <a:lnTo>
                    <a:pt x="1420" y="568"/>
                  </a:lnTo>
                  <a:lnTo>
                    <a:pt x="1427" y="580"/>
                  </a:lnTo>
                  <a:lnTo>
                    <a:pt x="1434" y="593"/>
                  </a:lnTo>
                  <a:lnTo>
                    <a:pt x="1442" y="604"/>
                  </a:lnTo>
                  <a:lnTo>
                    <a:pt x="1451" y="614"/>
                  </a:lnTo>
                  <a:lnTo>
                    <a:pt x="1462" y="624"/>
                  </a:lnTo>
                  <a:lnTo>
                    <a:pt x="1473" y="632"/>
                  </a:lnTo>
                  <a:lnTo>
                    <a:pt x="1485" y="639"/>
                  </a:lnTo>
                  <a:lnTo>
                    <a:pt x="1498" y="645"/>
                  </a:lnTo>
                  <a:lnTo>
                    <a:pt x="1511" y="650"/>
                  </a:lnTo>
                  <a:lnTo>
                    <a:pt x="1525" y="653"/>
                  </a:lnTo>
                  <a:lnTo>
                    <a:pt x="1540" y="655"/>
                  </a:lnTo>
                  <a:lnTo>
                    <a:pt x="1554" y="656"/>
                  </a:lnTo>
                  <a:lnTo>
                    <a:pt x="1586" y="656"/>
                  </a:lnTo>
                  <a:lnTo>
                    <a:pt x="1586" y="656"/>
                  </a:lnTo>
                  <a:lnTo>
                    <a:pt x="1600" y="655"/>
                  </a:lnTo>
                  <a:lnTo>
                    <a:pt x="1615" y="653"/>
                  </a:lnTo>
                  <a:lnTo>
                    <a:pt x="1628" y="650"/>
                  </a:lnTo>
                  <a:lnTo>
                    <a:pt x="1641" y="645"/>
                  </a:lnTo>
                  <a:lnTo>
                    <a:pt x="1655" y="639"/>
                  </a:lnTo>
                  <a:lnTo>
                    <a:pt x="1666" y="632"/>
                  </a:lnTo>
                  <a:lnTo>
                    <a:pt x="1677" y="624"/>
                  </a:lnTo>
                  <a:lnTo>
                    <a:pt x="1688" y="614"/>
                  </a:lnTo>
                  <a:lnTo>
                    <a:pt x="1697" y="604"/>
                  </a:lnTo>
                  <a:lnTo>
                    <a:pt x="1705" y="593"/>
                  </a:lnTo>
                  <a:lnTo>
                    <a:pt x="1713" y="580"/>
                  </a:lnTo>
                  <a:lnTo>
                    <a:pt x="1719" y="568"/>
                  </a:lnTo>
                  <a:lnTo>
                    <a:pt x="1724" y="555"/>
                  </a:lnTo>
                  <a:lnTo>
                    <a:pt x="1728" y="540"/>
                  </a:lnTo>
                  <a:lnTo>
                    <a:pt x="1730" y="526"/>
                  </a:lnTo>
                  <a:lnTo>
                    <a:pt x="1731" y="511"/>
                  </a:lnTo>
                  <a:lnTo>
                    <a:pt x="1731" y="291"/>
                  </a:lnTo>
                  <a:lnTo>
                    <a:pt x="2149" y="291"/>
                  </a:lnTo>
                  <a:lnTo>
                    <a:pt x="2149" y="291"/>
                  </a:lnTo>
                  <a:lnTo>
                    <a:pt x="2156" y="291"/>
                  </a:lnTo>
                  <a:lnTo>
                    <a:pt x="2164" y="294"/>
                  </a:lnTo>
                  <a:lnTo>
                    <a:pt x="2170" y="298"/>
                  </a:lnTo>
                  <a:lnTo>
                    <a:pt x="2176" y="304"/>
                  </a:lnTo>
                  <a:lnTo>
                    <a:pt x="2180" y="310"/>
                  </a:lnTo>
                  <a:lnTo>
                    <a:pt x="2183" y="317"/>
                  </a:lnTo>
                  <a:lnTo>
                    <a:pt x="2186" y="325"/>
                  </a:lnTo>
                  <a:lnTo>
                    <a:pt x="2186" y="333"/>
                  </a:lnTo>
                  <a:lnTo>
                    <a:pt x="2186" y="721"/>
                  </a:lnTo>
                  <a:lnTo>
                    <a:pt x="103" y="721"/>
                  </a:lnTo>
                  <a:lnTo>
                    <a:pt x="103" y="333"/>
                  </a:lnTo>
                  <a:lnTo>
                    <a:pt x="103" y="333"/>
                  </a:lnTo>
                  <a:lnTo>
                    <a:pt x="103" y="325"/>
                  </a:lnTo>
                  <a:lnTo>
                    <a:pt x="105" y="317"/>
                  </a:lnTo>
                  <a:lnTo>
                    <a:pt x="109" y="310"/>
                  </a:lnTo>
                  <a:lnTo>
                    <a:pt x="113" y="304"/>
                  </a:lnTo>
                  <a:lnTo>
                    <a:pt x="119" y="298"/>
                  </a:lnTo>
                  <a:lnTo>
                    <a:pt x="125" y="294"/>
                  </a:lnTo>
                  <a:lnTo>
                    <a:pt x="133" y="291"/>
                  </a:lnTo>
                  <a:lnTo>
                    <a:pt x="140" y="291"/>
                  </a:lnTo>
                  <a:lnTo>
                    <a:pt x="140" y="291"/>
                  </a:lnTo>
                  <a:close/>
                  <a:moveTo>
                    <a:pt x="2149" y="2320"/>
                  </a:moveTo>
                  <a:lnTo>
                    <a:pt x="140" y="2320"/>
                  </a:lnTo>
                  <a:lnTo>
                    <a:pt x="140" y="2320"/>
                  </a:lnTo>
                  <a:lnTo>
                    <a:pt x="133" y="2319"/>
                  </a:lnTo>
                  <a:lnTo>
                    <a:pt x="125" y="2316"/>
                  </a:lnTo>
                  <a:lnTo>
                    <a:pt x="119" y="2312"/>
                  </a:lnTo>
                  <a:lnTo>
                    <a:pt x="113" y="2307"/>
                  </a:lnTo>
                  <a:lnTo>
                    <a:pt x="109" y="2301"/>
                  </a:lnTo>
                  <a:lnTo>
                    <a:pt x="105" y="2293"/>
                  </a:lnTo>
                  <a:lnTo>
                    <a:pt x="103" y="2285"/>
                  </a:lnTo>
                  <a:lnTo>
                    <a:pt x="103" y="2277"/>
                  </a:lnTo>
                  <a:lnTo>
                    <a:pt x="103" y="823"/>
                  </a:lnTo>
                  <a:lnTo>
                    <a:pt x="2186" y="823"/>
                  </a:lnTo>
                  <a:lnTo>
                    <a:pt x="2186" y="2277"/>
                  </a:lnTo>
                  <a:lnTo>
                    <a:pt x="2186" y="2277"/>
                  </a:lnTo>
                  <a:lnTo>
                    <a:pt x="2186" y="2285"/>
                  </a:lnTo>
                  <a:lnTo>
                    <a:pt x="2183" y="2293"/>
                  </a:lnTo>
                  <a:lnTo>
                    <a:pt x="2180" y="2301"/>
                  </a:lnTo>
                  <a:lnTo>
                    <a:pt x="2176" y="2307"/>
                  </a:lnTo>
                  <a:lnTo>
                    <a:pt x="2170" y="2312"/>
                  </a:lnTo>
                  <a:lnTo>
                    <a:pt x="2164" y="2316"/>
                  </a:lnTo>
                  <a:lnTo>
                    <a:pt x="2156" y="2319"/>
                  </a:lnTo>
                  <a:lnTo>
                    <a:pt x="2149" y="2320"/>
                  </a:lnTo>
                  <a:lnTo>
                    <a:pt x="2149" y="2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7" name="Freeform 12" descr=" " title=" "/>
            <p:cNvSpPr>
              <a:spLocks noEditPoints="1"/>
            </p:cNvSpPr>
            <p:nvPr/>
          </p:nvSpPr>
          <p:spPr bwMode="auto">
            <a:xfrm>
              <a:off x="3318488" y="3576476"/>
              <a:ext cx="239964" cy="158566"/>
            </a:xfrm>
            <a:custGeom>
              <a:avLst/>
              <a:gdLst>
                <a:gd name="T0" fmla="*/ 409 w 1589"/>
                <a:gd name="T1" fmla="*/ 0 h 1051"/>
                <a:gd name="T2" fmla="*/ 51 w 1589"/>
                <a:gd name="T3" fmla="*/ 0 h 1051"/>
                <a:gd name="T4" fmla="*/ 30 w 1589"/>
                <a:gd name="T5" fmla="*/ 4 h 1051"/>
                <a:gd name="T6" fmla="*/ 15 w 1589"/>
                <a:gd name="T7" fmla="*/ 15 h 1051"/>
                <a:gd name="T8" fmla="*/ 4 w 1589"/>
                <a:gd name="T9" fmla="*/ 31 h 1051"/>
                <a:gd name="T10" fmla="*/ 0 w 1589"/>
                <a:gd name="T11" fmla="*/ 51 h 1051"/>
                <a:gd name="T12" fmla="*/ 0 w 1589"/>
                <a:gd name="T13" fmla="*/ 1001 h 1051"/>
                <a:gd name="T14" fmla="*/ 4 w 1589"/>
                <a:gd name="T15" fmla="*/ 1020 h 1051"/>
                <a:gd name="T16" fmla="*/ 15 w 1589"/>
                <a:gd name="T17" fmla="*/ 1037 h 1051"/>
                <a:gd name="T18" fmla="*/ 30 w 1589"/>
                <a:gd name="T19" fmla="*/ 1047 h 1051"/>
                <a:gd name="T20" fmla="*/ 51 w 1589"/>
                <a:gd name="T21" fmla="*/ 1051 h 1051"/>
                <a:gd name="T22" fmla="*/ 1538 w 1589"/>
                <a:gd name="T23" fmla="*/ 1051 h 1051"/>
                <a:gd name="T24" fmla="*/ 1549 w 1589"/>
                <a:gd name="T25" fmla="*/ 1050 h 1051"/>
                <a:gd name="T26" fmla="*/ 1567 w 1589"/>
                <a:gd name="T27" fmla="*/ 1043 h 1051"/>
                <a:gd name="T28" fmla="*/ 1580 w 1589"/>
                <a:gd name="T29" fmla="*/ 1028 h 1051"/>
                <a:gd name="T30" fmla="*/ 1588 w 1589"/>
                <a:gd name="T31" fmla="*/ 1011 h 1051"/>
                <a:gd name="T32" fmla="*/ 1589 w 1589"/>
                <a:gd name="T33" fmla="*/ 51 h 1051"/>
                <a:gd name="T34" fmla="*/ 1588 w 1589"/>
                <a:gd name="T35" fmla="*/ 41 h 1051"/>
                <a:gd name="T36" fmla="*/ 1580 w 1589"/>
                <a:gd name="T37" fmla="*/ 22 h 1051"/>
                <a:gd name="T38" fmla="*/ 1566 w 1589"/>
                <a:gd name="T39" fmla="*/ 9 h 1051"/>
                <a:gd name="T40" fmla="*/ 1549 w 1589"/>
                <a:gd name="T41" fmla="*/ 1 h 1051"/>
                <a:gd name="T42" fmla="*/ 1538 w 1589"/>
                <a:gd name="T43" fmla="*/ 0 h 1051"/>
                <a:gd name="T44" fmla="*/ 1205 w 1589"/>
                <a:gd name="T45" fmla="*/ 314 h 1051"/>
                <a:gd name="T46" fmla="*/ 1487 w 1589"/>
                <a:gd name="T47" fmla="*/ 102 h 1051"/>
                <a:gd name="T48" fmla="*/ 102 w 1589"/>
                <a:gd name="T49" fmla="*/ 417 h 1051"/>
                <a:gd name="T50" fmla="*/ 357 w 1589"/>
                <a:gd name="T51" fmla="*/ 637 h 1051"/>
                <a:gd name="T52" fmla="*/ 102 w 1589"/>
                <a:gd name="T53" fmla="*/ 417 h 1051"/>
                <a:gd name="T54" fmla="*/ 460 w 1589"/>
                <a:gd name="T55" fmla="*/ 314 h 1051"/>
                <a:gd name="T56" fmla="*/ 745 w 1589"/>
                <a:gd name="T57" fmla="*/ 102 h 1051"/>
                <a:gd name="T58" fmla="*/ 848 w 1589"/>
                <a:gd name="T59" fmla="*/ 102 h 1051"/>
                <a:gd name="T60" fmla="*/ 1102 w 1589"/>
                <a:gd name="T61" fmla="*/ 314 h 1051"/>
                <a:gd name="T62" fmla="*/ 848 w 1589"/>
                <a:gd name="T63" fmla="*/ 102 h 1051"/>
                <a:gd name="T64" fmla="*/ 745 w 1589"/>
                <a:gd name="T65" fmla="*/ 417 h 1051"/>
                <a:gd name="T66" fmla="*/ 460 w 1589"/>
                <a:gd name="T67" fmla="*/ 637 h 1051"/>
                <a:gd name="T68" fmla="*/ 460 w 1589"/>
                <a:gd name="T69" fmla="*/ 740 h 1051"/>
                <a:gd name="T70" fmla="*/ 745 w 1589"/>
                <a:gd name="T71" fmla="*/ 949 h 1051"/>
                <a:gd name="T72" fmla="*/ 460 w 1589"/>
                <a:gd name="T73" fmla="*/ 740 h 1051"/>
                <a:gd name="T74" fmla="*/ 1102 w 1589"/>
                <a:gd name="T75" fmla="*/ 740 h 1051"/>
                <a:gd name="T76" fmla="*/ 848 w 1589"/>
                <a:gd name="T77" fmla="*/ 949 h 1051"/>
                <a:gd name="T78" fmla="*/ 848 w 1589"/>
                <a:gd name="T79" fmla="*/ 637 h 1051"/>
                <a:gd name="T80" fmla="*/ 1102 w 1589"/>
                <a:gd name="T81" fmla="*/ 417 h 1051"/>
                <a:gd name="T82" fmla="*/ 848 w 1589"/>
                <a:gd name="T83" fmla="*/ 637 h 1051"/>
                <a:gd name="T84" fmla="*/ 1487 w 1589"/>
                <a:gd name="T85" fmla="*/ 417 h 1051"/>
                <a:gd name="T86" fmla="*/ 1205 w 1589"/>
                <a:gd name="T87" fmla="*/ 637 h 1051"/>
                <a:gd name="T88" fmla="*/ 357 w 1589"/>
                <a:gd name="T89" fmla="*/ 314 h 1051"/>
                <a:gd name="T90" fmla="*/ 102 w 1589"/>
                <a:gd name="T91" fmla="*/ 102 h 1051"/>
                <a:gd name="T92" fmla="*/ 357 w 1589"/>
                <a:gd name="T93" fmla="*/ 314 h 1051"/>
                <a:gd name="T94" fmla="*/ 102 w 1589"/>
                <a:gd name="T95" fmla="*/ 740 h 1051"/>
                <a:gd name="T96" fmla="*/ 357 w 1589"/>
                <a:gd name="T97" fmla="*/ 949 h 1051"/>
                <a:gd name="T98" fmla="*/ 1205 w 1589"/>
                <a:gd name="T99" fmla="*/ 949 h 1051"/>
                <a:gd name="T100" fmla="*/ 1487 w 1589"/>
                <a:gd name="T101" fmla="*/ 740 h 1051"/>
                <a:gd name="T102" fmla="*/ 1205 w 1589"/>
                <a:gd name="T103" fmla="*/ 949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89" h="1051">
                  <a:moveTo>
                    <a:pt x="1538" y="0"/>
                  </a:moveTo>
                  <a:lnTo>
                    <a:pt x="409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1" y="1"/>
                  </a:lnTo>
                  <a:lnTo>
                    <a:pt x="30" y="4"/>
                  </a:lnTo>
                  <a:lnTo>
                    <a:pt x="22" y="9"/>
                  </a:lnTo>
                  <a:lnTo>
                    <a:pt x="15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1"/>
                  </a:lnTo>
                  <a:lnTo>
                    <a:pt x="0" y="1001"/>
                  </a:lnTo>
                  <a:lnTo>
                    <a:pt x="0" y="1001"/>
                  </a:lnTo>
                  <a:lnTo>
                    <a:pt x="1" y="1011"/>
                  </a:lnTo>
                  <a:lnTo>
                    <a:pt x="4" y="1020"/>
                  </a:lnTo>
                  <a:lnTo>
                    <a:pt x="9" y="1028"/>
                  </a:lnTo>
                  <a:lnTo>
                    <a:pt x="15" y="1037"/>
                  </a:lnTo>
                  <a:lnTo>
                    <a:pt x="22" y="1043"/>
                  </a:lnTo>
                  <a:lnTo>
                    <a:pt x="30" y="1047"/>
                  </a:lnTo>
                  <a:lnTo>
                    <a:pt x="41" y="1050"/>
                  </a:lnTo>
                  <a:lnTo>
                    <a:pt x="51" y="1051"/>
                  </a:lnTo>
                  <a:lnTo>
                    <a:pt x="409" y="1051"/>
                  </a:lnTo>
                  <a:lnTo>
                    <a:pt x="1538" y="1051"/>
                  </a:lnTo>
                  <a:lnTo>
                    <a:pt x="1538" y="1051"/>
                  </a:lnTo>
                  <a:lnTo>
                    <a:pt x="1549" y="1050"/>
                  </a:lnTo>
                  <a:lnTo>
                    <a:pt x="1558" y="1047"/>
                  </a:lnTo>
                  <a:lnTo>
                    <a:pt x="1567" y="1043"/>
                  </a:lnTo>
                  <a:lnTo>
                    <a:pt x="1574" y="1037"/>
                  </a:lnTo>
                  <a:lnTo>
                    <a:pt x="1580" y="1028"/>
                  </a:lnTo>
                  <a:lnTo>
                    <a:pt x="1586" y="1020"/>
                  </a:lnTo>
                  <a:lnTo>
                    <a:pt x="1588" y="1011"/>
                  </a:lnTo>
                  <a:lnTo>
                    <a:pt x="1589" y="1001"/>
                  </a:lnTo>
                  <a:lnTo>
                    <a:pt x="1589" y="51"/>
                  </a:lnTo>
                  <a:lnTo>
                    <a:pt x="1589" y="51"/>
                  </a:lnTo>
                  <a:lnTo>
                    <a:pt x="1588" y="41"/>
                  </a:lnTo>
                  <a:lnTo>
                    <a:pt x="1586" y="31"/>
                  </a:lnTo>
                  <a:lnTo>
                    <a:pt x="1580" y="22"/>
                  </a:lnTo>
                  <a:lnTo>
                    <a:pt x="1574" y="15"/>
                  </a:lnTo>
                  <a:lnTo>
                    <a:pt x="1566" y="9"/>
                  </a:lnTo>
                  <a:lnTo>
                    <a:pt x="1558" y="4"/>
                  </a:lnTo>
                  <a:lnTo>
                    <a:pt x="1549" y="1"/>
                  </a:lnTo>
                  <a:lnTo>
                    <a:pt x="1538" y="0"/>
                  </a:lnTo>
                  <a:lnTo>
                    <a:pt x="1538" y="0"/>
                  </a:lnTo>
                  <a:close/>
                  <a:moveTo>
                    <a:pt x="1487" y="314"/>
                  </a:moveTo>
                  <a:lnTo>
                    <a:pt x="1205" y="314"/>
                  </a:lnTo>
                  <a:lnTo>
                    <a:pt x="1205" y="102"/>
                  </a:lnTo>
                  <a:lnTo>
                    <a:pt x="1487" y="102"/>
                  </a:lnTo>
                  <a:lnTo>
                    <a:pt x="1487" y="314"/>
                  </a:lnTo>
                  <a:close/>
                  <a:moveTo>
                    <a:pt x="102" y="417"/>
                  </a:moveTo>
                  <a:lnTo>
                    <a:pt x="357" y="417"/>
                  </a:lnTo>
                  <a:lnTo>
                    <a:pt x="357" y="637"/>
                  </a:lnTo>
                  <a:lnTo>
                    <a:pt x="102" y="637"/>
                  </a:lnTo>
                  <a:lnTo>
                    <a:pt x="102" y="417"/>
                  </a:lnTo>
                  <a:close/>
                  <a:moveTo>
                    <a:pt x="745" y="314"/>
                  </a:moveTo>
                  <a:lnTo>
                    <a:pt x="460" y="314"/>
                  </a:lnTo>
                  <a:lnTo>
                    <a:pt x="460" y="102"/>
                  </a:lnTo>
                  <a:lnTo>
                    <a:pt x="745" y="102"/>
                  </a:lnTo>
                  <a:lnTo>
                    <a:pt x="745" y="314"/>
                  </a:lnTo>
                  <a:close/>
                  <a:moveTo>
                    <a:pt x="848" y="102"/>
                  </a:moveTo>
                  <a:lnTo>
                    <a:pt x="1102" y="102"/>
                  </a:lnTo>
                  <a:lnTo>
                    <a:pt x="1102" y="314"/>
                  </a:lnTo>
                  <a:lnTo>
                    <a:pt x="848" y="314"/>
                  </a:lnTo>
                  <a:lnTo>
                    <a:pt x="848" y="102"/>
                  </a:lnTo>
                  <a:close/>
                  <a:moveTo>
                    <a:pt x="460" y="417"/>
                  </a:moveTo>
                  <a:lnTo>
                    <a:pt x="745" y="417"/>
                  </a:lnTo>
                  <a:lnTo>
                    <a:pt x="745" y="637"/>
                  </a:lnTo>
                  <a:lnTo>
                    <a:pt x="460" y="637"/>
                  </a:lnTo>
                  <a:lnTo>
                    <a:pt x="460" y="417"/>
                  </a:lnTo>
                  <a:close/>
                  <a:moveTo>
                    <a:pt x="460" y="740"/>
                  </a:moveTo>
                  <a:lnTo>
                    <a:pt x="745" y="740"/>
                  </a:lnTo>
                  <a:lnTo>
                    <a:pt x="745" y="949"/>
                  </a:lnTo>
                  <a:lnTo>
                    <a:pt x="460" y="949"/>
                  </a:lnTo>
                  <a:lnTo>
                    <a:pt x="460" y="740"/>
                  </a:lnTo>
                  <a:close/>
                  <a:moveTo>
                    <a:pt x="848" y="740"/>
                  </a:moveTo>
                  <a:lnTo>
                    <a:pt x="1102" y="740"/>
                  </a:lnTo>
                  <a:lnTo>
                    <a:pt x="1102" y="949"/>
                  </a:lnTo>
                  <a:lnTo>
                    <a:pt x="848" y="949"/>
                  </a:lnTo>
                  <a:lnTo>
                    <a:pt x="848" y="740"/>
                  </a:lnTo>
                  <a:close/>
                  <a:moveTo>
                    <a:pt x="848" y="637"/>
                  </a:moveTo>
                  <a:lnTo>
                    <a:pt x="848" y="417"/>
                  </a:lnTo>
                  <a:lnTo>
                    <a:pt x="1102" y="417"/>
                  </a:lnTo>
                  <a:lnTo>
                    <a:pt x="1102" y="637"/>
                  </a:lnTo>
                  <a:lnTo>
                    <a:pt x="848" y="637"/>
                  </a:lnTo>
                  <a:close/>
                  <a:moveTo>
                    <a:pt x="1205" y="417"/>
                  </a:moveTo>
                  <a:lnTo>
                    <a:pt x="1487" y="417"/>
                  </a:lnTo>
                  <a:lnTo>
                    <a:pt x="1487" y="637"/>
                  </a:lnTo>
                  <a:lnTo>
                    <a:pt x="1205" y="637"/>
                  </a:lnTo>
                  <a:lnTo>
                    <a:pt x="1205" y="417"/>
                  </a:lnTo>
                  <a:close/>
                  <a:moveTo>
                    <a:pt x="357" y="314"/>
                  </a:moveTo>
                  <a:lnTo>
                    <a:pt x="102" y="314"/>
                  </a:lnTo>
                  <a:lnTo>
                    <a:pt x="102" y="102"/>
                  </a:lnTo>
                  <a:lnTo>
                    <a:pt x="357" y="102"/>
                  </a:lnTo>
                  <a:lnTo>
                    <a:pt x="357" y="314"/>
                  </a:lnTo>
                  <a:close/>
                  <a:moveTo>
                    <a:pt x="102" y="949"/>
                  </a:moveTo>
                  <a:lnTo>
                    <a:pt x="102" y="740"/>
                  </a:lnTo>
                  <a:lnTo>
                    <a:pt x="357" y="740"/>
                  </a:lnTo>
                  <a:lnTo>
                    <a:pt x="357" y="949"/>
                  </a:lnTo>
                  <a:lnTo>
                    <a:pt x="102" y="949"/>
                  </a:lnTo>
                  <a:close/>
                  <a:moveTo>
                    <a:pt x="1205" y="949"/>
                  </a:moveTo>
                  <a:lnTo>
                    <a:pt x="1205" y="740"/>
                  </a:lnTo>
                  <a:lnTo>
                    <a:pt x="1487" y="740"/>
                  </a:lnTo>
                  <a:lnTo>
                    <a:pt x="1487" y="949"/>
                  </a:lnTo>
                  <a:lnTo>
                    <a:pt x="1205" y="9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781" name="Freeform 12" descr="book icon" title="book icon"/>
          <p:cNvSpPr>
            <a:spLocks noChangeAspect="1" noEditPoints="1"/>
          </p:cNvSpPr>
          <p:nvPr/>
        </p:nvSpPr>
        <p:spPr bwMode="auto">
          <a:xfrm>
            <a:off x="3873473" y="3423195"/>
            <a:ext cx="349693" cy="365760"/>
          </a:xfrm>
          <a:custGeom>
            <a:avLst/>
            <a:gdLst>
              <a:gd name="T0" fmla="*/ 2563 w 2590"/>
              <a:gd name="T1" fmla="*/ 189 h 2709"/>
              <a:gd name="T2" fmla="*/ 2549 w 2590"/>
              <a:gd name="T3" fmla="*/ 183 h 2709"/>
              <a:gd name="T4" fmla="*/ 2535 w 2590"/>
              <a:gd name="T5" fmla="*/ 179 h 2709"/>
              <a:gd name="T6" fmla="*/ 2520 w 2590"/>
              <a:gd name="T7" fmla="*/ 180 h 2709"/>
              <a:gd name="T8" fmla="*/ 2506 w 2590"/>
              <a:gd name="T9" fmla="*/ 185 h 2709"/>
              <a:gd name="T10" fmla="*/ 84 w 2590"/>
              <a:gd name="T11" fmla="*/ 185 h 2709"/>
              <a:gd name="T12" fmla="*/ 77 w 2590"/>
              <a:gd name="T13" fmla="*/ 183 h 2709"/>
              <a:gd name="T14" fmla="*/ 63 w 2590"/>
              <a:gd name="T15" fmla="*/ 179 h 2709"/>
              <a:gd name="T16" fmla="*/ 48 w 2590"/>
              <a:gd name="T17" fmla="*/ 180 h 2709"/>
              <a:gd name="T18" fmla="*/ 34 w 2590"/>
              <a:gd name="T19" fmla="*/ 185 h 2709"/>
              <a:gd name="T20" fmla="*/ 27 w 2590"/>
              <a:gd name="T21" fmla="*/ 189 h 2709"/>
              <a:gd name="T22" fmla="*/ 15 w 2590"/>
              <a:gd name="T23" fmla="*/ 198 h 2709"/>
              <a:gd name="T24" fmla="*/ 7 w 2590"/>
              <a:gd name="T25" fmla="*/ 209 h 2709"/>
              <a:gd name="T26" fmla="*/ 1 w 2590"/>
              <a:gd name="T27" fmla="*/ 223 h 2709"/>
              <a:gd name="T28" fmla="*/ 0 w 2590"/>
              <a:gd name="T29" fmla="*/ 239 h 2709"/>
              <a:gd name="T30" fmla="*/ 0 w 2590"/>
              <a:gd name="T31" fmla="*/ 2062 h 2709"/>
              <a:gd name="T32" fmla="*/ 2 w 2590"/>
              <a:gd name="T33" fmla="*/ 2078 h 2709"/>
              <a:gd name="T34" fmla="*/ 9 w 2590"/>
              <a:gd name="T35" fmla="*/ 2093 h 2709"/>
              <a:gd name="T36" fmla="*/ 20 w 2590"/>
              <a:gd name="T37" fmla="*/ 2106 h 2709"/>
              <a:gd name="T38" fmla="*/ 34 w 2590"/>
              <a:gd name="T39" fmla="*/ 2116 h 2709"/>
              <a:gd name="T40" fmla="*/ 1269 w 2590"/>
              <a:gd name="T41" fmla="*/ 2703 h 2709"/>
              <a:gd name="T42" fmla="*/ 1282 w 2590"/>
              <a:gd name="T43" fmla="*/ 2708 h 2709"/>
              <a:gd name="T44" fmla="*/ 1295 w 2590"/>
              <a:gd name="T45" fmla="*/ 2709 h 2709"/>
              <a:gd name="T46" fmla="*/ 1302 w 2590"/>
              <a:gd name="T47" fmla="*/ 2709 h 2709"/>
              <a:gd name="T48" fmla="*/ 1314 w 2590"/>
              <a:gd name="T49" fmla="*/ 2706 h 2709"/>
              <a:gd name="T50" fmla="*/ 2556 w 2590"/>
              <a:gd name="T51" fmla="*/ 2116 h 2709"/>
              <a:gd name="T52" fmla="*/ 2564 w 2590"/>
              <a:gd name="T53" fmla="*/ 2111 h 2709"/>
              <a:gd name="T54" fmla="*/ 2576 w 2590"/>
              <a:gd name="T55" fmla="*/ 2100 h 2709"/>
              <a:gd name="T56" fmla="*/ 2585 w 2590"/>
              <a:gd name="T57" fmla="*/ 2086 h 2709"/>
              <a:gd name="T58" fmla="*/ 2590 w 2590"/>
              <a:gd name="T59" fmla="*/ 2070 h 2709"/>
              <a:gd name="T60" fmla="*/ 2590 w 2590"/>
              <a:gd name="T61" fmla="*/ 239 h 2709"/>
              <a:gd name="T62" fmla="*/ 2590 w 2590"/>
              <a:gd name="T63" fmla="*/ 230 h 2709"/>
              <a:gd name="T64" fmla="*/ 2587 w 2590"/>
              <a:gd name="T65" fmla="*/ 216 h 2709"/>
              <a:gd name="T66" fmla="*/ 2580 w 2590"/>
              <a:gd name="T67" fmla="*/ 204 h 2709"/>
              <a:gd name="T68" fmla="*/ 2569 w 2590"/>
              <a:gd name="T69" fmla="*/ 193 h 2709"/>
              <a:gd name="T70" fmla="*/ 2563 w 2590"/>
              <a:gd name="T71" fmla="*/ 189 h 2709"/>
              <a:gd name="T72" fmla="*/ 1236 w 2590"/>
              <a:gd name="T73" fmla="*/ 863 h 2709"/>
              <a:gd name="T74" fmla="*/ 118 w 2590"/>
              <a:gd name="T75" fmla="*/ 2025 h 2709"/>
              <a:gd name="T76" fmla="*/ 2472 w 2590"/>
              <a:gd name="T77" fmla="*/ 2025 h 2709"/>
              <a:gd name="T78" fmla="*/ 1354 w 2590"/>
              <a:gd name="T79" fmla="*/ 863 h 2709"/>
              <a:gd name="T80" fmla="*/ 2472 w 2590"/>
              <a:gd name="T81" fmla="*/ 2025 h 2709"/>
              <a:gd name="T82" fmla="*/ 241 w 2590"/>
              <a:gd name="T83" fmla="*/ 34 h 2709"/>
              <a:gd name="T84" fmla="*/ 255 w 2590"/>
              <a:gd name="T85" fmla="*/ 15 h 2709"/>
              <a:gd name="T86" fmla="*/ 274 w 2590"/>
              <a:gd name="T87" fmla="*/ 3 h 2709"/>
              <a:gd name="T88" fmla="*/ 297 w 2590"/>
              <a:gd name="T89" fmla="*/ 0 h 2709"/>
              <a:gd name="T90" fmla="*/ 319 w 2590"/>
              <a:gd name="T91" fmla="*/ 6 h 2709"/>
              <a:gd name="T92" fmla="*/ 2271 w 2590"/>
              <a:gd name="T93" fmla="*/ 6 h 2709"/>
              <a:gd name="T94" fmla="*/ 2283 w 2590"/>
              <a:gd name="T95" fmla="*/ 1 h 2709"/>
              <a:gd name="T96" fmla="*/ 2305 w 2590"/>
              <a:gd name="T97" fmla="*/ 1 h 2709"/>
              <a:gd name="T98" fmla="*/ 2326 w 2590"/>
              <a:gd name="T99" fmla="*/ 8 h 2709"/>
              <a:gd name="T100" fmla="*/ 2343 w 2590"/>
              <a:gd name="T101" fmla="*/ 23 h 2709"/>
              <a:gd name="T102" fmla="*/ 2349 w 2590"/>
              <a:gd name="T103" fmla="*/ 34 h 2709"/>
              <a:gd name="T104" fmla="*/ 2355 w 2590"/>
              <a:gd name="T105" fmla="*/ 56 h 2709"/>
              <a:gd name="T106" fmla="*/ 2351 w 2590"/>
              <a:gd name="T107" fmla="*/ 78 h 2709"/>
              <a:gd name="T108" fmla="*/ 2340 w 2590"/>
              <a:gd name="T109" fmla="*/ 98 h 2709"/>
              <a:gd name="T110" fmla="*/ 2321 w 2590"/>
              <a:gd name="T111" fmla="*/ 112 h 2709"/>
              <a:gd name="T112" fmla="*/ 269 w 2590"/>
              <a:gd name="T113" fmla="*/ 112 h 2709"/>
              <a:gd name="T114" fmla="*/ 259 w 2590"/>
              <a:gd name="T115" fmla="*/ 106 h 2709"/>
              <a:gd name="T116" fmla="*/ 243 w 2590"/>
              <a:gd name="T117" fmla="*/ 88 h 2709"/>
              <a:gd name="T118" fmla="*/ 235 w 2590"/>
              <a:gd name="T119" fmla="*/ 67 h 2709"/>
              <a:gd name="T120" fmla="*/ 236 w 2590"/>
              <a:gd name="T121" fmla="*/ 44 h 2709"/>
              <a:gd name="T122" fmla="*/ 241 w 2590"/>
              <a:gd name="T123" fmla="*/ 34 h 2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90" h="2709">
                <a:moveTo>
                  <a:pt x="2563" y="189"/>
                </a:moveTo>
                <a:lnTo>
                  <a:pt x="2563" y="189"/>
                </a:lnTo>
                <a:lnTo>
                  <a:pt x="2556" y="185"/>
                </a:lnTo>
                <a:lnTo>
                  <a:pt x="2549" y="183"/>
                </a:lnTo>
                <a:lnTo>
                  <a:pt x="2542" y="180"/>
                </a:lnTo>
                <a:lnTo>
                  <a:pt x="2535" y="179"/>
                </a:lnTo>
                <a:lnTo>
                  <a:pt x="2527" y="179"/>
                </a:lnTo>
                <a:lnTo>
                  <a:pt x="2520" y="180"/>
                </a:lnTo>
                <a:lnTo>
                  <a:pt x="2513" y="183"/>
                </a:lnTo>
                <a:lnTo>
                  <a:pt x="2506" y="185"/>
                </a:lnTo>
                <a:lnTo>
                  <a:pt x="1295" y="761"/>
                </a:lnTo>
                <a:lnTo>
                  <a:pt x="84" y="185"/>
                </a:lnTo>
                <a:lnTo>
                  <a:pt x="84" y="185"/>
                </a:lnTo>
                <a:lnTo>
                  <a:pt x="77" y="183"/>
                </a:lnTo>
                <a:lnTo>
                  <a:pt x="70" y="180"/>
                </a:lnTo>
                <a:lnTo>
                  <a:pt x="63" y="179"/>
                </a:lnTo>
                <a:lnTo>
                  <a:pt x="55" y="179"/>
                </a:lnTo>
                <a:lnTo>
                  <a:pt x="48" y="180"/>
                </a:lnTo>
                <a:lnTo>
                  <a:pt x="41" y="183"/>
                </a:lnTo>
                <a:lnTo>
                  <a:pt x="34" y="185"/>
                </a:lnTo>
                <a:lnTo>
                  <a:pt x="27" y="189"/>
                </a:lnTo>
                <a:lnTo>
                  <a:pt x="27" y="189"/>
                </a:lnTo>
                <a:lnTo>
                  <a:pt x="21" y="193"/>
                </a:lnTo>
                <a:lnTo>
                  <a:pt x="15" y="198"/>
                </a:lnTo>
                <a:lnTo>
                  <a:pt x="10" y="204"/>
                </a:lnTo>
                <a:lnTo>
                  <a:pt x="7" y="209"/>
                </a:lnTo>
                <a:lnTo>
                  <a:pt x="3" y="216"/>
                </a:lnTo>
                <a:lnTo>
                  <a:pt x="1" y="223"/>
                </a:lnTo>
                <a:lnTo>
                  <a:pt x="0" y="230"/>
                </a:lnTo>
                <a:lnTo>
                  <a:pt x="0" y="239"/>
                </a:lnTo>
                <a:lnTo>
                  <a:pt x="0" y="2062"/>
                </a:lnTo>
                <a:lnTo>
                  <a:pt x="0" y="2062"/>
                </a:lnTo>
                <a:lnTo>
                  <a:pt x="0" y="2070"/>
                </a:lnTo>
                <a:lnTo>
                  <a:pt x="2" y="2078"/>
                </a:lnTo>
                <a:lnTo>
                  <a:pt x="5" y="2086"/>
                </a:lnTo>
                <a:lnTo>
                  <a:pt x="9" y="2093"/>
                </a:lnTo>
                <a:lnTo>
                  <a:pt x="14" y="2100"/>
                </a:lnTo>
                <a:lnTo>
                  <a:pt x="20" y="2106"/>
                </a:lnTo>
                <a:lnTo>
                  <a:pt x="26" y="2111"/>
                </a:lnTo>
                <a:lnTo>
                  <a:pt x="34" y="2116"/>
                </a:lnTo>
                <a:lnTo>
                  <a:pt x="1269" y="2703"/>
                </a:lnTo>
                <a:lnTo>
                  <a:pt x="1269" y="2703"/>
                </a:lnTo>
                <a:lnTo>
                  <a:pt x="1276" y="2706"/>
                </a:lnTo>
                <a:lnTo>
                  <a:pt x="1282" y="2708"/>
                </a:lnTo>
                <a:lnTo>
                  <a:pt x="1288" y="2709"/>
                </a:lnTo>
                <a:lnTo>
                  <a:pt x="1295" y="2709"/>
                </a:lnTo>
                <a:lnTo>
                  <a:pt x="1295" y="2709"/>
                </a:lnTo>
                <a:lnTo>
                  <a:pt x="1302" y="2709"/>
                </a:lnTo>
                <a:lnTo>
                  <a:pt x="1308" y="2708"/>
                </a:lnTo>
                <a:lnTo>
                  <a:pt x="1314" y="2706"/>
                </a:lnTo>
                <a:lnTo>
                  <a:pt x="1321" y="2703"/>
                </a:lnTo>
                <a:lnTo>
                  <a:pt x="2556" y="2116"/>
                </a:lnTo>
                <a:lnTo>
                  <a:pt x="2556" y="2116"/>
                </a:lnTo>
                <a:lnTo>
                  <a:pt x="2564" y="2111"/>
                </a:lnTo>
                <a:lnTo>
                  <a:pt x="2570" y="2106"/>
                </a:lnTo>
                <a:lnTo>
                  <a:pt x="2576" y="2100"/>
                </a:lnTo>
                <a:lnTo>
                  <a:pt x="2581" y="2093"/>
                </a:lnTo>
                <a:lnTo>
                  <a:pt x="2585" y="2086"/>
                </a:lnTo>
                <a:lnTo>
                  <a:pt x="2588" y="2078"/>
                </a:lnTo>
                <a:lnTo>
                  <a:pt x="2590" y="2070"/>
                </a:lnTo>
                <a:lnTo>
                  <a:pt x="2590" y="2062"/>
                </a:lnTo>
                <a:lnTo>
                  <a:pt x="2590" y="239"/>
                </a:lnTo>
                <a:lnTo>
                  <a:pt x="2590" y="239"/>
                </a:lnTo>
                <a:lnTo>
                  <a:pt x="2590" y="230"/>
                </a:lnTo>
                <a:lnTo>
                  <a:pt x="2589" y="223"/>
                </a:lnTo>
                <a:lnTo>
                  <a:pt x="2587" y="216"/>
                </a:lnTo>
                <a:lnTo>
                  <a:pt x="2583" y="209"/>
                </a:lnTo>
                <a:lnTo>
                  <a:pt x="2580" y="204"/>
                </a:lnTo>
                <a:lnTo>
                  <a:pt x="2575" y="198"/>
                </a:lnTo>
                <a:lnTo>
                  <a:pt x="2569" y="193"/>
                </a:lnTo>
                <a:lnTo>
                  <a:pt x="2563" y="189"/>
                </a:lnTo>
                <a:lnTo>
                  <a:pt x="2563" y="189"/>
                </a:lnTo>
                <a:close/>
                <a:moveTo>
                  <a:pt x="118" y="332"/>
                </a:moveTo>
                <a:lnTo>
                  <a:pt x="1236" y="863"/>
                </a:lnTo>
                <a:lnTo>
                  <a:pt x="1236" y="2558"/>
                </a:lnTo>
                <a:lnTo>
                  <a:pt x="118" y="2025"/>
                </a:lnTo>
                <a:lnTo>
                  <a:pt x="118" y="332"/>
                </a:lnTo>
                <a:close/>
                <a:moveTo>
                  <a:pt x="2472" y="2025"/>
                </a:moveTo>
                <a:lnTo>
                  <a:pt x="1354" y="2558"/>
                </a:lnTo>
                <a:lnTo>
                  <a:pt x="1354" y="863"/>
                </a:lnTo>
                <a:lnTo>
                  <a:pt x="2472" y="332"/>
                </a:lnTo>
                <a:lnTo>
                  <a:pt x="2472" y="2025"/>
                </a:lnTo>
                <a:close/>
                <a:moveTo>
                  <a:pt x="241" y="34"/>
                </a:moveTo>
                <a:lnTo>
                  <a:pt x="241" y="34"/>
                </a:lnTo>
                <a:lnTo>
                  <a:pt x="247" y="23"/>
                </a:lnTo>
                <a:lnTo>
                  <a:pt x="255" y="15"/>
                </a:lnTo>
                <a:lnTo>
                  <a:pt x="264" y="8"/>
                </a:lnTo>
                <a:lnTo>
                  <a:pt x="274" y="3"/>
                </a:lnTo>
                <a:lnTo>
                  <a:pt x="285" y="1"/>
                </a:lnTo>
                <a:lnTo>
                  <a:pt x="297" y="0"/>
                </a:lnTo>
                <a:lnTo>
                  <a:pt x="307" y="1"/>
                </a:lnTo>
                <a:lnTo>
                  <a:pt x="319" y="6"/>
                </a:lnTo>
                <a:lnTo>
                  <a:pt x="1295" y="470"/>
                </a:lnTo>
                <a:lnTo>
                  <a:pt x="2271" y="6"/>
                </a:lnTo>
                <a:lnTo>
                  <a:pt x="2271" y="6"/>
                </a:lnTo>
                <a:lnTo>
                  <a:pt x="2283" y="1"/>
                </a:lnTo>
                <a:lnTo>
                  <a:pt x="2293" y="0"/>
                </a:lnTo>
                <a:lnTo>
                  <a:pt x="2305" y="1"/>
                </a:lnTo>
                <a:lnTo>
                  <a:pt x="2316" y="3"/>
                </a:lnTo>
                <a:lnTo>
                  <a:pt x="2326" y="8"/>
                </a:lnTo>
                <a:lnTo>
                  <a:pt x="2335" y="15"/>
                </a:lnTo>
                <a:lnTo>
                  <a:pt x="2343" y="23"/>
                </a:lnTo>
                <a:lnTo>
                  <a:pt x="2349" y="34"/>
                </a:lnTo>
                <a:lnTo>
                  <a:pt x="2349" y="34"/>
                </a:lnTo>
                <a:lnTo>
                  <a:pt x="2354" y="44"/>
                </a:lnTo>
                <a:lnTo>
                  <a:pt x="2355" y="56"/>
                </a:lnTo>
                <a:lnTo>
                  <a:pt x="2355" y="67"/>
                </a:lnTo>
                <a:lnTo>
                  <a:pt x="2351" y="78"/>
                </a:lnTo>
                <a:lnTo>
                  <a:pt x="2347" y="88"/>
                </a:lnTo>
                <a:lnTo>
                  <a:pt x="2340" y="98"/>
                </a:lnTo>
                <a:lnTo>
                  <a:pt x="2331" y="106"/>
                </a:lnTo>
                <a:lnTo>
                  <a:pt x="2321" y="112"/>
                </a:lnTo>
                <a:lnTo>
                  <a:pt x="1295" y="600"/>
                </a:lnTo>
                <a:lnTo>
                  <a:pt x="269" y="112"/>
                </a:lnTo>
                <a:lnTo>
                  <a:pt x="269" y="112"/>
                </a:lnTo>
                <a:lnTo>
                  <a:pt x="259" y="106"/>
                </a:lnTo>
                <a:lnTo>
                  <a:pt x="250" y="98"/>
                </a:lnTo>
                <a:lnTo>
                  <a:pt x="243" y="88"/>
                </a:lnTo>
                <a:lnTo>
                  <a:pt x="239" y="78"/>
                </a:lnTo>
                <a:lnTo>
                  <a:pt x="235" y="67"/>
                </a:lnTo>
                <a:lnTo>
                  <a:pt x="235" y="56"/>
                </a:lnTo>
                <a:lnTo>
                  <a:pt x="236" y="44"/>
                </a:lnTo>
                <a:lnTo>
                  <a:pt x="241" y="34"/>
                </a:lnTo>
                <a:lnTo>
                  <a:pt x="241" y="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8" name="Freeform 5" descr="folder icon" title="folder icon"/>
          <p:cNvSpPr>
            <a:spLocks noChangeAspect="1" noEditPoints="1"/>
          </p:cNvSpPr>
          <p:nvPr/>
        </p:nvSpPr>
        <p:spPr bwMode="auto">
          <a:xfrm>
            <a:off x="4486389" y="3455015"/>
            <a:ext cx="365760" cy="302120"/>
          </a:xfrm>
          <a:custGeom>
            <a:avLst/>
            <a:gdLst>
              <a:gd name="T0" fmla="*/ 568 w 5230"/>
              <a:gd name="T1" fmla="*/ 4320 h 4320"/>
              <a:gd name="T2" fmla="*/ 483 w 5230"/>
              <a:gd name="T3" fmla="*/ 4314 h 4320"/>
              <a:gd name="T4" fmla="*/ 374 w 5230"/>
              <a:gd name="T5" fmla="*/ 4284 h 4320"/>
              <a:gd name="T6" fmla="*/ 274 w 5230"/>
              <a:gd name="T7" fmla="*/ 4237 h 4320"/>
              <a:gd name="T8" fmla="*/ 187 w 5230"/>
              <a:gd name="T9" fmla="*/ 4173 h 4320"/>
              <a:gd name="T10" fmla="*/ 113 w 5230"/>
              <a:gd name="T11" fmla="*/ 4091 h 4320"/>
              <a:gd name="T12" fmla="*/ 58 w 5230"/>
              <a:gd name="T13" fmla="*/ 3998 h 4320"/>
              <a:gd name="T14" fmla="*/ 18 w 5230"/>
              <a:gd name="T15" fmla="*/ 3893 h 4320"/>
              <a:gd name="T16" fmla="*/ 2 w 5230"/>
              <a:gd name="T17" fmla="*/ 3781 h 4320"/>
              <a:gd name="T18" fmla="*/ 2 w 5230"/>
              <a:gd name="T19" fmla="*/ 1115 h 4320"/>
              <a:gd name="T20" fmla="*/ 52 w 5230"/>
              <a:gd name="T21" fmla="*/ 1043 h 4320"/>
              <a:gd name="T22" fmla="*/ 115 w 5230"/>
              <a:gd name="T23" fmla="*/ 1023 h 4320"/>
              <a:gd name="T24" fmla="*/ 457 w 5230"/>
              <a:gd name="T25" fmla="*/ 409 h 4320"/>
              <a:gd name="T26" fmla="*/ 511 w 5230"/>
              <a:gd name="T27" fmla="*/ 238 h 4320"/>
              <a:gd name="T28" fmla="*/ 620 w 5230"/>
              <a:gd name="T29" fmla="*/ 103 h 4320"/>
              <a:gd name="T30" fmla="*/ 775 w 5230"/>
              <a:gd name="T31" fmla="*/ 20 h 4320"/>
              <a:gd name="T32" fmla="*/ 2047 w 5230"/>
              <a:gd name="T33" fmla="*/ 0 h 4320"/>
              <a:gd name="T34" fmla="*/ 2182 w 5230"/>
              <a:gd name="T35" fmla="*/ 20 h 4320"/>
              <a:gd name="T36" fmla="*/ 2337 w 5230"/>
              <a:gd name="T37" fmla="*/ 103 h 4320"/>
              <a:gd name="T38" fmla="*/ 2446 w 5230"/>
              <a:gd name="T39" fmla="*/ 238 h 4320"/>
              <a:gd name="T40" fmla="*/ 2500 w 5230"/>
              <a:gd name="T41" fmla="*/ 409 h 4320"/>
              <a:gd name="T42" fmla="*/ 5115 w 5230"/>
              <a:gd name="T43" fmla="*/ 568 h 4320"/>
              <a:gd name="T44" fmla="*/ 5196 w 5230"/>
              <a:gd name="T45" fmla="*/ 602 h 4320"/>
              <a:gd name="T46" fmla="*/ 5230 w 5230"/>
              <a:gd name="T47" fmla="*/ 682 h 4320"/>
              <a:gd name="T48" fmla="*/ 5226 w 5230"/>
              <a:gd name="T49" fmla="*/ 3809 h 4320"/>
              <a:gd name="T50" fmla="*/ 5204 w 5230"/>
              <a:gd name="T51" fmla="*/ 3921 h 4320"/>
              <a:gd name="T52" fmla="*/ 5160 w 5230"/>
              <a:gd name="T53" fmla="*/ 4022 h 4320"/>
              <a:gd name="T54" fmla="*/ 5099 w 5230"/>
              <a:gd name="T55" fmla="*/ 4113 h 4320"/>
              <a:gd name="T56" fmla="*/ 5023 w 5230"/>
              <a:gd name="T57" fmla="*/ 4191 h 4320"/>
              <a:gd name="T58" fmla="*/ 4932 w 5230"/>
              <a:gd name="T59" fmla="*/ 4250 h 4320"/>
              <a:gd name="T60" fmla="*/ 4831 w 5230"/>
              <a:gd name="T61" fmla="*/ 4294 h 4320"/>
              <a:gd name="T62" fmla="*/ 4719 w 5230"/>
              <a:gd name="T63" fmla="*/ 4316 h 4320"/>
              <a:gd name="T64" fmla="*/ 229 w 5230"/>
              <a:gd name="T65" fmla="*/ 1250 h 4320"/>
              <a:gd name="T66" fmla="*/ 231 w 5230"/>
              <a:gd name="T67" fmla="*/ 3785 h 4320"/>
              <a:gd name="T68" fmla="*/ 268 w 5230"/>
              <a:gd name="T69" fmla="*/ 3915 h 4320"/>
              <a:gd name="T70" fmla="*/ 352 w 5230"/>
              <a:gd name="T71" fmla="*/ 4014 h 4320"/>
              <a:gd name="T72" fmla="*/ 467 w 5230"/>
              <a:gd name="T73" fmla="*/ 4078 h 4320"/>
              <a:gd name="T74" fmla="*/ 4209 w 5230"/>
              <a:gd name="T75" fmla="*/ 4091 h 4320"/>
              <a:gd name="T76" fmla="*/ 4141 w 5230"/>
              <a:gd name="T77" fmla="*/ 3976 h 4320"/>
              <a:gd name="T78" fmla="*/ 4095 w 5230"/>
              <a:gd name="T79" fmla="*/ 3799 h 4320"/>
              <a:gd name="T80" fmla="*/ 5001 w 5230"/>
              <a:gd name="T81" fmla="*/ 797 h 4320"/>
              <a:gd name="T82" fmla="*/ 2273 w 5230"/>
              <a:gd name="T83" fmla="*/ 431 h 4320"/>
              <a:gd name="T84" fmla="*/ 2247 w 5230"/>
              <a:gd name="T85" fmla="*/ 346 h 4320"/>
              <a:gd name="T86" fmla="*/ 2192 w 5230"/>
              <a:gd name="T87" fmla="*/ 280 h 4320"/>
              <a:gd name="T88" fmla="*/ 2114 w 5230"/>
              <a:gd name="T89" fmla="*/ 238 h 4320"/>
              <a:gd name="T90" fmla="*/ 910 w 5230"/>
              <a:gd name="T91" fmla="*/ 229 h 4320"/>
              <a:gd name="T92" fmla="*/ 843 w 5230"/>
              <a:gd name="T93" fmla="*/ 238 h 4320"/>
              <a:gd name="T94" fmla="*/ 765 w 5230"/>
              <a:gd name="T95" fmla="*/ 280 h 4320"/>
              <a:gd name="T96" fmla="*/ 709 w 5230"/>
              <a:gd name="T97" fmla="*/ 346 h 4320"/>
              <a:gd name="T98" fmla="*/ 684 w 5230"/>
              <a:gd name="T99" fmla="*/ 431 h 4320"/>
              <a:gd name="T100" fmla="*/ 4207 w 5230"/>
              <a:gd name="T101" fmla="*/ 1023 h 4320"/>
              <a:gd name="T102" fmla="*/ 4250 w 5230"/>
              <a:gd name="T103" fmla="*/ 1033 h 4320"/>
              <a:gd name="T104" fmla="*/ 4300 w 5230"/>
              <a:gd name="T105" fmla="*/ 1073 h 4320"/>
              <a:gd name="T106" fmla="*/ 4320 w 5230"/>
              <a:gd name="T107" fmla="*/ 1137 h 4320"/>
              <a:gd name="T108" fmla="*/ 4328 w 5230"/>
              <a:gd name="T109" fmla="*/ 3819 h 4320"/>
              <a:gd name="T110" fmla="*/ 4378 w 5230"/>
              <a:gd name="T111" fmla="*/ 3942 h 4320"/>
              <a:gd name="T112" fmla="*/ 4471 w 5230"/>
              <a:gd name="T113" fmla="*/ 4034 h 4320"/>
              <a:gd name="T114" fmla="*/ 4592 w 5230"/>
              <a:gd name="T115" fmla="*/ 4086 h 4320"/>
              <a:gd name="T116" fmla="*/ 4695 w 5230"/>
              <a:gd name="T117" fmla="*/ 4091 h 4320"/>
              <a:gd name="T118" fmla="*/ 4823 w 5230"/>
              <a:gd name="T119" fmla="*/ 4052 h 4320"/>
              <a:gd name="T120" fmla="*/ 4924 w 5230"/>
              <a:gd name="T121" fmla="*/ 3968 h 4320"/>
              <a:gd name="T122" fmla="*/ 4988 w 5230"/>
              <a:gd name="T123" fmla="*/ 3853 h 4320"/>
              <a:gd name="T124" fmla="*/ 5001 w 5230"/>
              <a:gd name="T125" fmla="*/ 797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230" h="4320">
                <a:moveTo>
                  <a:pt x="4662" y="4320"/>
                </a:moveTo>
                <a:lnTo>
                  <a:pt x="4662" y="4320"/>
                </a:lnTo>
                <a:lnTo>
                  <a:pt x="568" y="4320"/>
                </a:lnTo>
                <a:lnTo>
                  <a:pt x="568" y="4320"/>
                </a:lnTo>
                <a:lnTo>
                  <a:pt x="568" y="4320"/>
                </a:lnTo>
                <a:lnTo>
                  <a:pt x="540" y="4318"/>
                </a:lnTo>
                <a:lnTo>
                  <a:pt x="511" y="4316"/>
                </a:lnTo>
                <a:lnTo>
                  <a:pt x="483" y="4314"/>
                </a:lnTo>
                <a:lnTo>
                  <a:pt x="455" y="4308"/>
                </a:lnTo>
                <a:lnTo>
                  <a:pt x="427" y="4302"/>
                </a:lnTo>
                <a:lnTo>
                  <a:pt x="399" y="4294"/>
                </a:lnTo>
                <a:lnTo>
                  <a:pt x="374" y="4284"/>
                </a:lnTo>
                <a:lnTo>
                  <a:pt x="348" y="4274"/>
                </a:lnTo>
                <a:lnTo>
                  <a:pt x="322" y="4264"/>
                </a:lnTo>
                <a:lnTo>
                  <a:pt x="298" y="4250"/>
                </a:lnTo>
                <a:lnTo>
                  <a:pt x="274" y="4237"/>
                </a:lnTo>
                <a:lnTo>
                  <a:pt x="250" y="4223"/>
                </a:lnTo>
                <a:lnTo>
                  <a:pt x="229" y="4207"/>
                </a:lnTo>
                <a:lnTo>
                  <a:pt x="207" y="4191"/>
                </a:lnTo>
                <a:lnTo>
                  <a:pt x="187" y="4173"/>
                </a:lnTo>
                <a:lnTo>
                  <a:pt x="167" y="4153"/>
                </a:lnTo>
                <a:lnTo>
                  <a:pt x="149" y="4133"/>
                </a:lnTo>
                <a:lnTo>
                  <a:pt x="131" y="4113"/>
                </a:lnTo>
                <a:lnTo>
                  <a:pt x="113" y="4091"/>
                </a:lnTo>
                <a:lnTo>
                  <a:pt x="97" y="4070"/>
                </a:lnTo>
                <a:lnTo>
                  <a:pt x="83" y="4046"/>
                </a:lnTo>
                <a:lnTo>
                  <a:pt x="70" y="4022"/>
                </a:lnTo>
                <a:lnTo>
                  <a:pt x="58" y="3998"/>
                </a:lnTo>
                <a:lnTo>
                  <a:pt x="46" y="3972"/>
                </a:lnTo>
                <a:lnTo>
                  <a:pt x="36" y="3946"/>
                </a:lnTo>
                <a:lnTo>
                  <a:pt x="26" y="3921"/>
                </a:lnTo>
                <a:lnTo>
                  <a:pt x="18" y="3893"/>
                </a:lnTo>
                <a:lnTo>
                  <a:pt x="12" y="3865"/>
                </a:lnTo>
                <a:lnTo>
                  <a:pt x="8" y="3837"/>
                </a:lnTo>
                <a:lnTo>
                  <a:pt x="4" y="3809"/>
                </a:lnTo>
                <a:lnTo>
                  <a:pt x="2" y="3781"/>
                </a:lnTo>
                <a:lnTo>
                  <a:pt x="0" y="3752"/>
                </a:lnTo>
                <a:lnTo>
                  <a:pt x="0" y="1137"/>
                </a:lnTo>
                <a:lnTo>
                  <a:pt x="0" y="1137"/>
                </a:lnTo>
                <a:lnTo>
                  <a:pt x="2" y="1115"/>
                </a:lnTo>
                <a:lnTo>
                  <a:pt x="10" y="1093"/>
                </a:lnTo>
                <a:lnTo>
                  <a:pt x="20" y="1073"/>
                </a:lnTo>
                <a:lnTo>
                  <a:pt x="34" y="1057"/>
                </a:lnTo>
                <a:lnTo>
                  <a:pt x="52" y="1043"/>
                </a:lnTo>
                <a:lnTo>
                  <a:pt x="70" y="1031"/>
                </a:lnTo>
                <a:lnTo>
                  <a:pt x="91" y="1025"/>
                </a:lnTo>
                <a:lnTo>
                  <a:pt x="115" y="1023"/>
                </a:lnTo>
                <a:lnTo>
                  <a:pt x="115" y="1023"/>
                </a:lnTo>
                <a:lnTo>
                  <a:pt x="455" y="1023"/>
                </a:lnTo>
                <a:lnTo>
                  <a:pt x="455" y="455"/>
                </a:lnTo>
                <a:lnTo>
                  <a:pt x="455" y="455"/>
                </a:lnTo>
                <a:lnTo>
                  <a:pt x="457" y="409"/>
                </a:lnTo>
                <a:lnTo>
                  <a:pt x="465" y="364"/>
                </a:lnTo>
                <a:lnTo>
                  <a:pt x="475" y="320"/>
                </a:lnTo>
                <a:lnTo>
                  <a:pt x="491" y="278"/>
                </a:lnTo>
                <a:lnTo>
                  <a:pt x="511" y="238"/>
                </a:lnTo>
                <a:lnTo>
                  <a:pt x="533" y="201"/>
                </a:lnTo>
                <a:lnTo>
                  <a:pt x="558" y="165"/>
                </a:lnTo>
                <a:lnTo>
                  <a:pt x="588" y="133"/>
                </a:lnTo>
                <a:lnTo>
                  <a:pt x="620" y="103"/>
                </a:lnTo>
                <a:lnTo>
                  <a:pt x="656" y="77"/>
                </a:lnTo>
                <a:lnTo>
                  <a:pt x="693" y="56"/>
                </a:lnTo>
                <a:lnTo>
                  <a:pt x="733" y="36"/>
                </a:lnTo>
                <a:lnTo>
                  <a:pt x="775" y="20"/>
                </a:lnTo>
                <a:lnTo>
                  <a:pt x="819" y="10"/>
                </a:lnTo>
                <a:lnTo>
                  <a:pt x="864" y="2"/>
                </a:lnTo>
                <a:lnTo>
                  <a:pt x="910" y="0"/>
                </a:lnTo>
                <a:lnTo>
                  <a:pt x="2047" y="0"/>
                </a:lnTo>
                <a:lnTo>
                  <a:pt x="2047" y="0"/>
                </a:lnTo>
                <a:lnTo>
                  <a:pt x="2092" y="2"/>
                </a:lnTo>
                <a:lnTo>
                  <a:pt x="2138" y="10"/>
                </a:lnTo>
                <a:lnTo>
                  <a:pt x="2182" y="20"/>
                </a:lnTo>
                <a:lnTo>
                  <a:pt x="2224" y="36"/>
                </a:lnTo>
                <a:lnTo>
                  <a:pt x="2263" y="56"/>
                </a:lnTo>
                <a:lnTo>
                  <a:pt x="2301" y="77"/>
                </a:lnTo>
                <a:lnTo>
                  <a:pt x="2337" y="103"/>
                </a:lnTo>
                <a:lnTo>
                  <a:pt x="2369" y="133"/>
                </a:lnTo>
                <a:lnTo>
                  <a:pt x="2398" y="165"/>
                </a:lnTo>
                <a:lnTo>
                  <a:pt x="2424" y="201"/>
                </a:lnTo>
                <a:lnTo>
                  <a:pt x="2446" y="238"/>
                </a:lnTo>
                <a:lnTo>
                  <a:pt x="2466" y="278"/>
                </a:lnTo>
                <a:lnTo>
                  <a:pt x="2482" y="320"/>
                </a:lnTo>
                <a:lnTo>
                  <a:pt x="2492" y="364"/>
                </a:lnTo>
                <a:lnTo>
                  <a:pt x="2500" y="409"/>
                </a:lnTo>
                <a:lnTo>
                  <a:pt x="2502" y="455"/>
                </a:lnTo>
                <a:lnTo>
                  <a:pt x="2502" y="568"/>
                </a:lnTo>
                <a:lnTo>
                  <a:pt x="5115" y="568"/>
                </a:lnTo>
                <a:lnTo>
                  <a:pt x="5115" y="568"/>
                </a:lnTo>
                <a:lnTo>
                  <a:pt x="5139" y="570"/>
                </a:lnTo>
                <a:lnTo>
                  <a:pt x="5160" y="578"/>
                </a:lnTo>
                <a:lnTo>
                  <a:pt x="5178" y="588"/>
                </a:lnTo>
                <a:lnTo>
                  <a:pt x="5196" y="602"/>
                </a:lnTo>
                <a:lnTo>
                  <a:pt x="5210" y="618"/>
                </a:lnTo>
                <a:lnTo>
                  <a:pt x="5220" y="638"/>
                </a:lnTo>
                <a:lnTo>
                  <a:pt x="5226" y="660"/>
                </a:lnTo>
                <a:lnTo>
                  <a:pt x="5230" y="682"/>
                </a:lnTo>
                <a:lnTo>
                  <a:pt x="5230" y="3752"/>
                </a:lnTo>
                <a:lnTo>
                  <a:pt x="5230" y="3752"/>
                </a:lnTo>
                <a:lnTo>
                  <a:pt x="5228" y="3781"/>
                </a:lnTo>
                <a:lnTo>
                  <a:pt x="5226" y="3809"/>
                </a:lnTo>
                <a:lnTo>
                  <a:pt x="5222" y="3837"/>
                </a:lnTo>
                <a:lnTo>
                  <a:pt x="5218" y="3865"/>
                </a:lnTo>
                <a:lnTo>
                  <a:pt x="5212" y="3893"/>
                </a:lnTo>
                <a:lnTo>
                  <a:pt x="5204" y="3921"/>
                </a:lnTo>
                <a:lnTo>
                  <a:pt x="5194" y="3946"/>
                </a:lnTo>
                <a:lnTo>
                  <a:pt x="5184" y="3972"/>
                </a:lnTo>
                <a:lnTo>
                  <a:pt x="5172" y="3998"/>
                </a:lnTo>
                <a:lnTo>
                  <a:pt x="5160" y="4022"/>
                </a:lnTo>
                <a:lnTo>
                  <a:pt x="5147" y="4046"/>
                </a:lnTo>
                <a:lnTo>
                  <a:pt x="5133" y="4070"/>
                </a:lnTo>
                <a:lnTo>
                  <a:pt x="5117" y="4091"/>
                </a:lnTo>
                <a:lnTo>
                  <a:pt x="5099" y="4113"/>
                </a:lnTo>
                <a:lnTo>
                  <a:pt x="5081" y="4133"/>
                </a:lnTo>
                <a:lnTo>
                  <a:pt x="5063" y="4153"/>
                </a:lnTo>
                <a:lnTo>
                  <a:pt x="5043" y="4173"/>
                </a:lnTo>
                <a:lnTo>
                  <a:pt x="5023" y="4191"/>
                </a:lnTo>
                <a:lnTo>
                  <a:pt x="5001" y="4207"/>
                </a:lnTo>
                <a:lnTo>
                  <a:pt x="4980" y="4223"/>
                </a:lnTo>
                <a:lnTo>
                  <a:pt x="4956" y="4237"/>
                </a:lnTo>
                <a:lnTo>
                  <a:pt x="4932" y="4250"/>
                </a:lnTo>
                <a:lnTo>
                  <a:pt x="4908" y="4264"/>
                </a:lnTo>
                <a:lnTo>
                  <a:pt x="4882" y="4274"/>
                </a:lnTo>
                <a:lnTo>
                  <a:pt x="4856" y="4284"/>
                </a:lnTo>
                <a:lnTo>
                  <a:pt x="4831" y="4294"/>
                </a:lnTo>
                <a:lnTo>
                  <a:pt x="4803" y="4302"/>
                </a:lnTo>
                <a:lnTo>
                  <a:pt x="4775" y="4308"/>
                </a:lnTo>
                <a:lnTo>
                  <a:pt x="4747" y="4314"/>
                </a:lnTo>
                <a:lnTo>
                  <a:pt x="4719" y="4316"/>
                </a:lnTo>
                <a:lnTo>
                  <a:pt x="4690" y="4318"/>
                </a:lnTo>
                <a:lnTo>
                  <a:pt x="4662" y="4320"/>
                </a:lnTo>
                <a:lnTo>
                  <a:pt x="4662" y="4320"/>
                </a:lnTo>
                <a:close/>
                <a:moveTo>
                  <a:pt x="229" y="1250"/>
                </a:moveTo>
                <a:lnTo>
                  <a:pt x="229" y="3752"/>
                </a:lnTo>
                <a:lnTo>
                  <a:pt x="229" y="3752"/>
                </a:lnTo>
                <a:lnTo>
                  <a:pt x="229" y="3752"/>
                </a:lnTo>
                <a:lnTo>
                  <a:pt x="231" y="3785"/>
                </a:lnTo>
                <a:lnTo>
                  <a:pt x="234" y="3819"/>
                </a:lnTo>
                <a:lnTo>
                  <a:pt x="242" y="3853"/>
                </a:lnTo>
                <a:lnTo>
                  <a:pt x="254" y="3885"/>
                </a:lnTo>
                <a:lnTo>
                  <a:pt x="268" y="3915"/>
                </a:lnTo>
                <a:lnTo>
                  <a:pt x="286" y="3942"/>
                </a:lnTo>
                <a:lnTo>
                  <a:pt x="306" y="3968"/>
                </a:lnTo>
                <a:lnTo>
                  <a:pt x="328" y="3992"/>
                </a:lnTo>
                <a:lnTo>
                  <a:pt x="352" y="4014"/>
                </a:lnTo>
                <a:lnTo>
                  <a:pt x="378" y="4034"/>
                </a:lnTo>
                <a:lnTo>
                  <a:pt x="407" y="4052"/>
                </a:lnTo>
                <a:lnTo>
                  <a:pt x="437" y="4066"/>
                </a:lnTo>
                <a:lnTo>
                  <a:pt x="467" y="4078"/>
                </a:lnTo>
                <a:lnTo>
                  <a:pt x="501" y="4086"/>
                </a:lnTo>
                <a:lnTo>
                  <a:pt x="535" y="4091"/>
                </a:lnTo>
                <a:lnTo>
                  <a:pt x="568" y="4091"/>
                </a:lnTo>
                <a:lnTo>
                  <a:pt x="4209" y="4091"/>
                </a:lnTo>
                <a:lnTo>
                  <a:pt x="4209" y="4091"/>
                </a:lnTo>
                <a:lnTo>
                  <a:pt x="4183" y="4056"/>
                </a:lnTo>
                <a:lnTo>
                  <a:pt x="4161" y="4018"/>
                </a:lnTo>
                <a:lnTo>
                  <a:pt x="4141" y="3976"/>
                </a:lnTo>
                <a:lnTo>
                  <a:pt x="4123" y="3934"/>
                </a:lnTo>
                <a:lnTo>
                  <a:pt x="4111" y="3891"/>
                </a:lnTo>
                <a:lnTo>
                  <a:pt x="4101" y="3845"/>
                </a:lnTo>
                <a:lnTo>
                  <a:pt x="4095" y="3799"/>
                </a:lnTo>
                <a:lnTo>
                  <a:pt x="4093" y="3752"/>
                </a:lnTo>
                <a:lnTo>
                  <a:pt x="4093" y="1250"/>
                </a:lnTo>
                <a:lnTo>
                  <a:pt x="229" y="1250"/>
                </a:lnTo>
                <a:close/>
                <a:moveTo>
                  <a:pt x="5001" y="797"/>
                </a:moveTo>
                <a:lnTo>
                  <a:pt x="2273" y="797"/>
                </a:lnTo>
                <a:lnTo>
                  <a:pt x="2273" y="455"/>
                </a:lnTo>
                <a:lnTo>
                  <a:pt x="2273" y="455"/>
                </a:lnTo>
                <a:lnTo>
                  <a:pt x="2273" y="431"/>
                </a:lnTo>
                <a:lnTo>
                  <a:pt x="2269" y="409"/>
                </a:lnTo>
                <a:lnTo>
                  <a:pt x="2263" y="387"/>
                </a:lnTo>
                <a:lnTo>
                  <a:pt x="2255" y="366"/>
                </a:lnTo>
                <a:lnTo>
                  <a:pt x="2247" y="346"/>
                </a:lnTo>
                <a:lnTo>
                  <a:pt x="2235" y="328"/>
                </a:lnTo>
                <a:lnTo>
                  <a:pt x="2222" y="310"/>
                </a:lnTo>
                <a:lnTo>
                  <a:pt x="2208" y="294"/>
                </a:lnTo>
                <a:lnTo>
                  <a:pt x="2192" y="280"/>
                </a:lnTo>
                <a:lnTo>
                  <a:pt x="2174" y="266"/>
                </a:lnTo>
                <a:lnTo>
                  <a:pt x="2156" y="254"/>
                </a:lnTo>
                <a:lnTo>
                  <a:pt x="2136" y="246"/>
                </a:lnTo>
                <a:lnTo>
                  <a:pt x="2114" y="238"/>
                </a:lnTo>
                <a:lnTo>
                  <a:pt x="2092" y="232"/>
                </a:lnTo>
                <a:lnTo>
                  <a:pt x="2071" y="229"/>
                </a:lnTo>
                <a:lnTo>
                  <a:pt x="2047" y="229"/>
                </a:lnTo>
                <a:lnTo>
                  <a:pt x="910" y="229"/>
                </a:lnTo>
                <a:lnTo>
                  <a:pt x="910" y="229"/>
                </a:lnTo>
                <a:lnTo>
                  <a:pt x="886" y="229"/>
                </a:lnTo>
                <a:lnTo>
                  <a:pt x="864" y="232"/>
                </a:lnTo>
                <a:lnTo>
                  <a:pt x="843" y="238"/>
                </a:lnTo>
                <a:lnTo>
                  <a:pt x="821" y="246"/>
                </a:lnTo>
                <a:lnTo>
                  <a:pt x="801" y="254"/>
                </a:lnTo>
                <a:lnTo>
                  <a:pt x="783" y="266"/>
                </a:lnTo>
                <a:lnTo>
                  <a:pt x="765" y="280"/>
                </a:lnTo>
                <a:lnTo>
                  <a:pt x="749" y="294"/>
                </a:lnTo>
                <a:lnTo>
                  <a:pt x="735" y="310"/>
                </a:lnTo>
                <a:lnTo>
                  <a:pt x="721" y="328"/>
                </a:lnTo>
                <a:lnTo>
                  <a:pt x="709" y="346"/>
                </a:lnTo>
                <a:lnTo>
                  <a:pt x="701" y="366"/>
                </a:lnTo>
                <a:lnTo>
                  <a:pt x="693" y="387"/>
                </a:lnTo>
                <a:lnTo>
                  <a:pt x="688" y="409"/>
                </a:lnTo>
                <a:lnTo>
                  <a:pt x="684" y="431"/>
                </a:lnTo>
                <a:lnTo>
                  <a:pt x="684" y="455"/>
                </a:lnTo>
                <a:lnTo>
                  <a:pt x="684" y="1023"/>
                </a:lnTo>
                <a:lnTo>
                  <a:pt x="4207" y="1023"/>
                </a:lnTo>
                <a:lnTo>
                  <a:pt x="4207" y="1023"/>
                </a:lnTo>
                <a:lnTo>
                  <a:pt x="4207" y="1023"/>
                </a:lnTo>
                <a:lnTo>
                  <a:pt x="4219" y="1023"/>
                </a:lnTo>
                <a:lnTo>
                  <a:pt x="4229" y="1025"/>
                </a:lnTo>
                <a:lnTo>
                  <a:pt x="4250" y="1033"/>
                </a:lnTo>
                <a:lnTo>
                  <a:pt x="4270" y="1043"/>
                </a:lnTo>
                <a:lnTo>
                  <a:pt x="4286" y="1057"/>
                </a:lnTo>
                <a:lnTo>
                  <a:pt x="4286" y="1057"/>
                </a:lnTo>
                <a:lnTo>
                  <a:pt x="4300" y="1073"/>
                </a:lnTo>
                <a:lnTo>
                  <a:pt x="4312" y="1093"/>
                </a:lnTo>
                <a:lnTo>
                  <a:pt x="4318" y="1115"/>
                </a:lnTo>
                <a:lnTo>
                  <a:pt x="4320" y="1137"/>
                </a:lnTo>
                <a:lnTo>
                  <a:pt x="4320" y="1137"/>
                </a:lnTo>
                <a:lnTo>
                  <a:pt x="4320" y="3752"/>
                </a:lnTo>
                <a:lnTo>
                  <a:pt x="4320" y="3752"/>
                </a:lnTo>
                <a:lnTo>
                  <a:pt x="4322" y="3785"/>
                </a:lnTo>
                <a:lnTo>
                  <a:pt x="4328" y="3819"/>
                </a:lnTo>
                <a:lnTo>
                  <a:pt x="4336" y="3853"/>
                </a:lnTo>
                <a:lnTo>
                  <a:pt x="4348" y="3885"/>
                </a:lnTo>
                <a:lnTo>
                  <a:pt x="4362" y="3915"/>
                </a:lnTo>
                <a:lnTo>
                  <a:pt x="4378" y="3942"/>
                </a:lnTo>
                <a:lnTo>
                  <a:pt x="4397" y="3968"/>
                </a:lnTo>
                <a:lnTo>
                  <a:pt x="4419" y="3992"/>
                </a:lnTo>
                <a:lnTo>
                  <a:pt x="4443" y="4014"/>
                </a:lnTo>
                <a:lnTo>
                  <a:pt x="4471" y="4034"/>
                </a:lnTo>
                <a:lnTo>
                  <a:pt x="4499" y="4052"/>
                </a:lnTo>
                <a:lnTo>
                  <a:pt x="4529" y="4066"/>
                </a:lnTo>
                <a:lnTo>
                  <a:pt x="4560" y="4078"/>
                </a:lnTo>
                <a:lnTo>
                  <a:pt x="4592" y="4086"/>
                </a:lnTo>
                <a:lnTo>
                  <a:pt x="4626" y="4091"/>
                </a:lnTo>
                <a:lnTo>
                  <a:pt x="4662" y="4091"/>
                </a:lnTo>
                <a:lnTo>
                  <a:pt x="4662" y="4091"/>
                </a:lnTo>
                <a:lnTo>
                  <a:pt x="4695" y="4091"/>
                </a:lnTo>
                <a:lnTo>
                  <a:pt x="4729" y="4086"/>
                </a:lnTo>
                <a:lnTo>
                  <a:pt x="4763" y="4078"/>
                </a:lnTo>
                <a:lnTo>
                  <a:pt x="4793" y="4066"/>
                </a:lnTo>
                <a:lnTo>
                  <a:pt x="4823" y="4052"/>
                </a:lnTo>
                <a:lnTo>
                  <a:pt x="4852" y="4034"/>
                </a:lnTo>
                <a:lnTo>
                  <a:pt x="4878" y="4014"/>
                </a:lnTo>
                <a:lnTo>
                  <a:pt x="4902" y="3992"/>
                </a:lnTo>
                <a:lnTo>
                  <a:pt x="4924" y="3968"/>
                </a:lnTo>
                <a:lnTo>
                  <a:pt x="4944" y="3942"/>
                </a:lnTo>
                <a:lnTo>
                  <a:pt x="4962" y="3915"/>
                </a:lnTo>
                <a:lnTo>
                  <a:pt x="4976" y="3885"/>
                </a:lnTo>
                <a:lnTo>
                  <a:pt x="4988" y="3853"/>
                </a:lnTo>
                <a:lnTo>
                  <a:pt x="4996" y="3819"/>
                </a:lnTo>
                <a:lnTo>
                  <a:pt x="4999" y="3785"/>
                </a:lnTo>
                <a:lnTo>
                  <a:pt x="5001" y="3752"/>
                </a:lnTo>
                <a:lnTo>
                  <a:pt x="5001" y="7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8" name="Freeform 21" descr="strategy icon" title="strategy icon"/>
          <p:cNvSpPr>
            <a:spLocks noChangeAspect="1" noEditPoints="1"/>
          </p:cNvSpPr>
          <p:nvPr/>
        </p:nvSpPr>
        <p:spPr bwMode="auto">
          <a:xfrm>
            <a:off x="5115372" y="3423195"/>
            <a:ext cx="254994" cy="365760"/>
          </a:xfrm>
          <a:custGeom>
            <a:avLst/>
            <a:gdLst>
              <a:gd name="T0" fmla="*/ 1472 w 1547"/>
              <a:gd name="T1" fmla="*/ 2173 h 2219"/>
              <a:gd name="T2" fmla="*/ 144 w 1547"/>
              <a:gd name="T3" fmla="*/ 2210 h 2219"/>
              <a:gd name="T4" fmla="*/ 0 w 1547"/>
              <a:gd name="T5" fmla="*/ 2034 h 2219"/>
              <a:gd name="T6" fmla="*/ 75 w 1547"/>
              <a:gd name="T7" fmla="*/ 341 h 2219"/>
              <a:gd name="T8" fmla="*/ 431 w 1547"/>
              <a:gd name="T9" fmla="*/ 303 h 2219"/>
              <a:gd name="T10" fmla="*/ 424 w 1547"/>
              <a:gd name="T11" fmla="*/ 393 h 2219"/>
              <a:gd name="T12" fmla="*/ 130 w 1547"/>
              <a:gd name="T13" fmla="*/ 428 h 2219"/>
              <a:gd name="T14" fmla="*/ 100 w 1547"/>
              <a:gd name="T15" fmla="*/ 2037 h 2219"/>
              <a:gd name="T16" fmla="*/ 183 w 1547"/>
              <a:gd name="T17" fmla="*/ 2121 h 2219"/>
              <a:gd name="T18" fmla="*/ 1417 w 1547"/>
              <a:gd name="T19" fmla="*/ 2092 h 2219"/>
              <a:gd name="T20" fmla="*/ 1445 w 1547"/>
              <a:gd name="T21" fmla="*/ 482 h 2219"/>
              <a:gd name="T22" fmla="*/ 1362 w 1547"/>
              <a:gd name="T23" fmla="*/ 398 h 2219"/>
              <a:gd name="T24" fmla="*/ 1076 w 1547"/>
              <a:gd name="T25" fmla="*/ 346 h 2219"/>
              <a:gd name="T26" fmla="*/ 1361 w 1547"/>
              <a:gd name="T27" fmla="*/ 295 h 2219"/>
              <a:gd name="T28" fmla="*/ 1537 w 1547"/>
              <a:gd name="T29" fmla="*/ 440 h 2219"/>
              <a:gd name="T30" fmla="*/ 990 w 1547"/>
              <a:gd name="T31" fmla="*/ 516 h 2219"/>
              <a:gd name="T32" fmla="*/ 519 w 1547"/>
              <a:gd name="T33" fmla="*/ 484 h 2219"/>
              <a:gd name="T34" fmla="*/ 600 w 1547"/>
              <a:gd name="T35" fmla="*/ 172 h 2219"/>
              <a:gd name="T36" fmla="*/ 651 w 1547"/>
              <a:gd name="T37" fmla="*/ 20 h 2219"/>
              <a:gd name="T38" fmla="*/ 860 w 1547"/>
              <a:gd name="T39" fmla="*/ 9 h 2219"/>
              <a:gd name="T40" fmla="*/ 929 w 1547"/>
              <a:gd name="T41" fmla="*/ 113 h 2219"/>
              <a:gd name="T42" fmla="*/ 1012 w 1547"/>
              <a:gd name="T43" fmla="*/ 222 h 2219"/>
              <a:gd name="T44" fmla="*/ 703 w 1547"/>
              <a:gd name="T45" fmla="*/ 105 h 2219"/>
              <a:gd name="T46" fmla="*/ 344 w 1547"/>
              <a:gd name="T47" fmla="*/ 1163 h 2219"/>
              <a:gd name="T48" fmla="*/ 521 w 1547"/>
              <a:gd name="T49" fmla="*/ 1163 h 2219"/>
              <a:gd name="T50" fmla="*/ 596 w 1547"/>
              <a:gd name="T51" fmla="*/ 1155 h 2219"/>
              <a:gd name="T52" fmla="*/ 600 w 1547"/>
              <a:gd name="T53" fmla="*/ 969 h 2219"/>
              <a:gd name="T54" fmla="*/ 546 w 1547"/>
              <a:gd name="T55" fmla="*/ 902 h 2219"/>
              <a:gd name="T56" fmla="*/ 360 w 1547"/>
              <a:gd name="T57" fmla="*/ 906 h 2219"/>
              <a:gd name="T58" fmla="*/ 397 w 1547"/>
              <a:gd name="T59" fmla="*/ 1039 h 2219"/>
              <a:gd name="T60" fmla="*/ 1266 w 1547"/>
              <a:gd name="T61" fmla="*/ 1422 h 2219"/>
              <a:gd name="T62" fmla="*/ 1090 w 1547"/>
              <a:gd name="T63" fmla="*/ 1422 h 2219"/>
              <a:gd name="T64" fmla="*/ 1008 w 1547"/>
              <a:gd name="T65" fmla="*/ 1447 h 2219"/>
              <a:gd name="T66" fmla="*/ 1007 w 1547"/>
              <a:gd name="T67" fmla="*/ 1633 h 2219"/>
              <a:gd name="T68" fmla="*/ 1074 w 1547"/>
              <a:gd name="T69" fmla="*/ 1678 h 2219"/>
              <a:gd name="T70" fmla="*/ 1251 w 1547"/>
              <a:gd name="T71" fmla="*/ 1678 h 2219"/>
              <a:gd name="T72" fmla="*/ 1213 w 1547"/>
              <a:gd name="T73" fmla="*/ 1545 h 2219"/>
              <a:gd name="T74" fmla="*/ 1277 w 1547"/>
              <a:gd name="T75" fmla="*/ 867 h 2219"/>
              <a:gd name="T76" fmla="*/ 866 w 1547"/>
              <a:gd name="T77" fmla="*/ 769 h 2219"/>
              <a:gd name="T78" fmla="*/ 871 w 1547"/>
              <a:gd name="T79" fmla="*/ 859 h 2219"/>
              <a:gd name="T80" fmla="*/ 964 w 1547"/>
              <a:gd name="T81" fmla="*/ 973 h 2219"/>
              <a:gd name="T82" fmla="*/ 738 w 1547"/>
              <a:gd name="T83" fmla="*/ 1316 h 2219"/>
              <a:gd name="T84" fmla="*/ 326 w 1547"/>
              <a:gd name="T85" fmla="*/ 1531 h 2219"/>
              <a:gd name="T86" fmla="*/ 235 w 1547"/>
              <a:gd name="T87" fmla="*/ 1596 h 2219"/>
              <a:gd name="T88" fmla="*/ 322 w 1547"/>
              <a:gd name="T89" fmla="*/ 1634 h 2219"/>
              <a:gd name="T90" fmla="*/ 630 w 1547"/>
              <a:gd name="T91" fmla="*/ 1522 h 2219"/>
              <a:gd name="T92" fmla="*/ 880 w 1547"/>
              <a:gd name="T93" fmla="*/ 1310 h 2219"/>
              <a:gd name="T94" fmla="*/ 1063 w 1547"/>
              <a:gd name="T95" fmla="*/ 997 h 2219"/>
              <a:gd name="T96" fmla="*/ 1216 w 1547"/>
              <a:gd name="T97" fmla="*/ 939 h 2219"/>
              <a:gd name="T98" fmla="*/ 1278 w 1547"/>
              <a:gd name="T99" fmla="*/ 913 h 2219"/>
              <a:gd name="T100" fmla="*/ 801 w 1547"/>
              <a:gd name="T101" fmla="*/ 1694 h 2219"/>
              <a:gd name="T102" fmla="*/ 897 w 1547"/>
              <a:gd name="T103" fmla="*/ 1840 h 2219"/>
              <a:gd name="T104" fmla="*/ 816 w 1547"/>
              <a:gd name="T105" fmla="*/ 1978 h 2219"/>
              <a:gd name="T106" fmla="*/ 651 w 1547"/>
              <a:gd name="T107" fmla="*/ 1971 h 2219"/>
              <a:gd name="T108" fmla="*/ 583 w 1547"/>
              <a:gd name="T109" fmla="*/ 1823 h 2219"/>
              <a:gd name="T110" fmla="*/ 692 w 1547"/>
              <a:gd name="T111" fmla="*/ 1689 h 2219"/>
              <a:gd name="T112" fmla="*/ 686 w 1547"/>
              <a:gd name="T113" fmla="*/ 1818 h 2219"/>
              <a:gd name="T114" fmla="*/ 740 w 1547"/>
              <a:gd name="T115" fmla="*/ 1895 h 2219"/>
              <a:gd name="T116" fmla="*/ 787 w 1547"/>
              <a:gd name="T117" fmla="*/ 1809 h 2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47" h="2219">
                <a:moveTo>
                  <a:pt x="1547" y="501"/>
                </a:moveTo>
                <a:lnTo>
                  <a:pt x="1547" y="2013"/>
                </a:lnTo>
                <a:lnTo>
                  <a:pt x="1547" y="2013"/>
                </a:lnTo>
                <a:lnTo>
                  <a:pt x="1546" y="2034"/>
                </a:lnTo>
                <a:lnTo>
                  <a:pt x="1543" y="2055"/>
                </a:lnTo>
                <a:lnTo>
                  <a:pt x="1537" y="2075"/>
                </a:lnTo>
                <a:lnTo>
                  <a:pt x="1531" y="2094"/>
                </a:lnTo>
                <a:lnTo>
                  <a:pt x="1522" y="2112"/>
                </a:lnTo>
                <a:lnTo>
                  <a:pt x="1511" y="2129"/>
                </a:lnTo>
                <a:lnTo>
                  <a:pt x="1499" y="2145"/>
                </a:lnTo>
                <a:lnTo>
                  <a:pt x="1486" y="2160"/>
                </a:lnTo>
                <a:lnTo>
                  <a:pt x="1472" y="2173"/>
                </a:lnTo>
                <a:lnTo>
                  <a:pt x="1455" y="2185"/>
                </a:lnTo>
                <a:lnTo>
                  <a:pt x="1439" y="2195"/>
                </a:lnTo>
                <a:lnTo>
                  <a:pt x="1420" y="2204"/>
                </a:lnTo>
                <a:lnTo>
                  <a:pt x="1402" y="2210"/>
                </a:lnTo>
                <a:lnTo>
                  <a:pt x="1382" y="2216"/>
                </a:lnTo>
                <a:lnTo>
                  <a:pt x="1361" y="2219"/>
                </a:lnTo>
                <a:lnTo>
                  <a:pt x="1341" y="2219"/>
                </a:lnTo>
                <a:lnTo>
                  <a:pt x="205" y="2219"/>
                </a:lnTo>
                <a:lnTo>
                  <a:pt x="205" y="2219"/>
                </a:lnTo>
                <a:lnTo>
                  <a:pt x="185" y="2218"/>
                </a:lnTo>
                <a:lnTo>
                  <a:pt x="164" y="2216"/>
                </a:lnTo>
                <a:lnTo>
                  <a:pt x="144" y="2210"/>
                </a:lnTo>
                <a:lnTo>
                  <a:pt x="124" y="2203"/>
                </a:lnTo>
                <a:lnTo>
                  <a:pt x="107" y="2194"/>
                </a:lnTo>
                <a:lnTo>
                  <a:pt x="90" y="2184"/>
                </a:lnTo>
                <a:lnTo>
                  <a:pt x="74" y="2172"/>
                </a:lnTo>
                <a:lnTo>
                  <a:pt x="59" y="2159"/>
                </a:lnTo>
                <a:lnTo>
                  <a:pt x="46" y="2144"/>
                </a:lnTo>
                <a:lnTo>
                  <a:pt x="34" y="2128"/>
                </a:lnTo>
                <a:lnTo>
                  <a:pt x="24" y="2111"/>
                </a:lnTo>
                <a:lnTo>
                  <a:pt x="15" y="2093"/>
                </a:lnTo>
                <a:lnTo>
                  <a:pt x="9" y="2075"/>
                </a:lnTo>
                <a:lnTo>
                  <a:pt x="3" y="2055"/>
                </a:lnTo>
                <a:lnTo>
                  <a:pt x="0" y="2034"/>
                </a:lnTo>
                <a:lnTo>
                  <a:pt x="0" y="2013"/>
                </a:lnTo>
                <a:lnTo>
                  <a:pt x="0" y="501"/>
                </a:lnTo>
                <a:lnTo>
                  <a:pt x="0" y="501"/>
                </a:lnTo>
                <a:lnTo>
                  <a:pt x="1" y="479"/>
                </a:lnTo>
                <a:lnTo>
                  <a:pt x="3" y="459"/>
                </a:lnTo>
                <a:lnTo>
                  <a:pt x="9" y="439"/>
                </a:lnTo>
                <a:lnTo>
                  <a:pt x="16" y="420"/>
                </a:lnTo>
                <a:lnTo>
                  <a:pt x="25" y="401"/>
                </a:lnTo>
                <a:lnTo>
                  <a:pt x="35" y="385"/>
                </a:lnTo>
                <a:lnTo>
                  <a:pt x="47" y="369"/>
                </a:lnTo>
                <a:lnTo>
                  <a:pt x="60" y="354"/>
                </a:lnTo>
                <a:lnTo>
                  <a:pt x="75" y="341"/>
                </a:lnTo>
                <a:lnTo>
                  <a:pt x="91" y="329"/>
                </a:lnTo>
                <a:lnTo>
                  <a:pt x="108" y="319"/>
                </a:lnTo>
                <a:lnTo>
                  <a:pt x="126" y="311"/>
                </a:lnTo>
                <a:lnTo>
                  <a:pt x="144" y="304"/>
                </a:lnTo>
                <a:lnTo>
                  <a:pt x="164" y="299"/>
                </a:lnTo>
                <a:lnTo>
                  <a:pt x="185" y="295"/>
                </a:lnTo>
                <a:lnTo>
                  <a:pt x="205" y="294"/>
                </a:lnTo>
                <a:lnTo>
                  <a:pt x="403" y="294"/>
                </a:lnTo>
                <a:lnTo>
                  <a:pt x="403" y="294"/>
                </a:lnTo>
                <a:lnTo>
                  <a:pt x="413" y="295"/>
                </a:lnTo>
                <a:lnTo>
                  <a:pt x="423" y="299"/>
                </a:lnTo>
                <a:lnTo>
                  <a:pt x="431" y="303"/>
                </a:lnTo>
                <a:lnTo>
                  <a:pt x="439" y="310"/>
                </a:lnTo>
                <a:lnTo>
                  <a:pt x="444" y="316"/>
                </a:lnTo>
                <a:lnTo>
                  <a:pt x="450" y="325"/>
                </a:lnTo>
                <a:lnTo>
                  <a:pt x="453" y="335"/>
                </a:lnTo>
                <a:lnTo>
                  <a:pt x="454" y="346"/>
                </a:lnTo>
                <a:lnTo>
                  <a:pt x="454" y="346"/>
                </a:lnTo>
                <a:lnTo>
                  <a:pt x="453" y="357"/>
                </a:lnTo>
                <a:lnTo>
                  <a:pt x="450" y="365"/>
                </a:lnTo>
                <a:lnTo>
                  <a:pt x="445" y="374"/>
                </a:lnTo>
                <a:lnTo>
                  <a:pt x="440" y="382"/>
                </a:lnTo>
                <a:lnTo>
                  <a:pt x="432" y="388"/>
                </a:lnTo>
                <a:lnTo>
                  <a:pt x="424" y="393"/>
                </a:lnTo>
                <a:lnTo>
                  <a:pt x="414" y="395"/>
                </a:lnTo>
                <a:lnTo>
                  <a:pt x="403" y="396"/>
                </a:lnTo>
                <a:lnTo>
                  <a:pt x="205" y="396"/>
                </a:lnTo>
                <a:lnTo>
                  <a:pt x="205" y="396"/>
                </a:lnTo>
                <a:lnTo>
                  <a:pt x="194" y="397"/>
                </a:lnTo>
                <a:lnTo>
                  <a:pt x="183" y="398"/>
                </a:lnTo>
                <a:lnTo>
                  <a:pt x="174" y="401"/>
                </a:lnTo>
                <a:lnTo>
                  <a:pt x="164" y="405"/>
                </a:lnTo>
                <a:lnTo>
                  <a:pt x="154" y="409"/>
                </a:lnTo>
                <a:lnTo>
                  <a:pt x="145" y="414"/>
                </a:lnTo>
                <a:lnTo>
                  <a:pt x="138" y="421"/>
                </a:lnTo>
                <a:lnTo>
                  <a:pt x="130" y="428"/>
                </a:lnTo>
                <a:lnTo>
                  <a:pt x="123" y="435"/>
                </a:lnTo>
                <a:lnTo>
                  <a:pt x="117" y="444"/>
                </a:lnTo>
                <a:lnTo>
                  <a:pt x="111" y="453"/>
                </a:lnTo>
                <a:lnTo>
                  <a:pt x="107" y="462"/>
                </a:lnTo>
                <a:lnTo>
                  <a:pt x="104" y="471"/>
                </a:lnTo>
                <a:lnTo>
                  <a:pt x="100" y="482"/>
                </a:lnTo>
                <a:lnTo>
                  <a:pt x="99" y="492"/>
                </a:lnTo>
                <a:lnTo>
                  <a:pt x="98" y="503"/>
                </a:lnTo>
                <a:lnTo>
                  <a:pt x="98" y="2016"/>
                </a:lnTo>
                <a:lnTo>
                  <a:pt x="98" y="2016"/>
                </a:lnTo>
                <a:lnTo>
                  <a:pt x="99" y="2027"/>
                </a:lnTo>
                <a:lnTo>
                  <a:pt x="100" y="2037"/>
                </a:lnTo>
                <a:lnTo>
                  <a:pt x="104" y="2047"/>
                </a:lnTo>
                <a:lnTo>
                  <a:pt x="107" y="2057"/>
                </a:lnTo>
                <a:lnTo>
                  <a:pt x="111" y="2067"/>
                </a:lnTo>
                <a:lnTo>
                  <a:pt x="117" y="2076"/>
                </a:lnTo>
                <a:lnTo>
                  <a:pt x="123" y="2084"/>
                </a:lnTo>
                <a:lnTo>
                  <a:pt x="130" y="2092"/>
                </a:lnTo>
                <a:lnTo>
                  <a:pt x="138" y="2099"/>
                </a:lnTo>
                <a:lnTo>
                  <a:pt x="145" y="2105"/>
                </a:lnTo>
                <a:lnTo>
                  <a:pt x="154" y="2110"/>
                </a:lnTo>
                <a:lnTo>
                  <a:pt x="164" y="2115"/>
                </a:lnTo>
                <a:lnTo>
                  <a:pt x="174" y="2118"/>
                </a:lnTo>
                <a:lnTo>
                  <a:pt x="183" y="2121"/>
                </a:lnTo>
                <a:lnTo>
                  <a:pt x="194" y="2123"/>
                </a:lnTo>
                <a:lnTo>
                  <a:pt x="205" y="2123"/>
                </a:lnTo>
                <a:lnTo>
                  <a:pt x="1341" y="2123"/>
                </a:lnTo>
                <a:lnTo>
                  <a:pt x="1341" y="2123"/>
                </a:lnTo>
                <a:lnTo>
                  <a:pt x="1352" y="2123"/>
                </a:lnTo>
                <a:lnTo>
                  <a:pt x="1362" y="2121"/>
                </a:lnTo>
                <a:lnTo>
                  <a:pt x="1372" y="2118"/>
                </a:lnTo>
                <a:lnTo>
                  <a:pt x="1382" y="2115"/>
                </a:lnTo>
                <a:lnTo>
                  <a:pt x="1392" y="2110"/>
                </a:lnTo>
                <a:lnTo>
                  <a:pt x="1401" y="2105"/>
                </a:lnTo>
                <a:lnTo>
                  <a:pt x="1409" y="2099"/>
                </a:lnTo>
                <a:lnTo>
                  <a:pt x="1417" y="2092"/>
                </a:lnTo>
                <a:lnTo>
                  <a:pt x="1424" y="2084"/>
                </a:lnTo>
                <a:lnTo>
                  <a:pt x="1430" y="2076"/>
                </a:lnTo>
                <a:lnTo>
                  <a:pt x="1435" y="2067"/>
                </a:lnTo>
                <a:lnTo>
                  <a:pt x="1440" y="2057"/>
                </a:lnTo>
                <a:lnTo>
                  <a:pt x="1443" y="2047"/>
                </a:lnTo>
                <a:lnTo>
                  <a:pt x="1445" y="2037"/>
                </a:lnTo>
                <a:lnTo>
                  <a:pt x="1448" y="2027"/>
                </a:lnTo>
                <a:lnTo>
                  <a:pt x="1448" y="2016"/>
                </a:lnTo>
                <a:lnTo>
                  <a:pt x="1448" y="503"/>
                </a:lnTo>
                <a:lnTo>
                  <a:pt x="1448" y="503"/>
                </a:lnTo>
                <a:lnTo>
                  <a:pt x="1448" y="492"/>
                </a:lnTo>
                <a:lnTo>
                  <a:pt x="1445" y="482"/>
                </a:lnTo>
                <a:lnTo>
                  <a:pt x="1443" y="471"/>
                </a:lnTo>
                <a:lnTo>
                  <a:pt x="1440" y="462"/>
                </a:lnTo>
                <a:lnTo>
                  <a:pt x="1435" y="453"/>
                </a:lnTo>
                <a:lnTo>
                  <a:pt x="1430" y="444"/>
                </a:lnTo>
                <a:lnTo>
                  <a:pt x="1424" y="435"/>
                </a:lnTo>
                <a:lnTo>
                  <a:pt x="1417" y="428"/>
                </a:lnTo>
                <a:lnTo>
                  <a:pt x="1409" y="421"/>
                </a:lnTo>
                <a:lnTo>
                  <a:pt x="1401" y="414"/>
                </a:lnTo>
                <a:lnTo>
                  <a:pt x="1392" y="409"/>
                </a:lnTo>
                <a:lnTo>
                  <a:pt x="1382" y="405"/>
                </a:lnTo>
                <a:lnTo>
                  <a:pt x="1372" y="401"/>
                </a:lnTo>
                <a:lnTo>
                  <a:pt x="1362" y="398"/>
                </a:lnTo>
                <a:lnTo>
                  <a:pt x="1352" y="397"/>
                </a:lnTo>
                <a:lnTo>
                  <a:pt x="1341" y="396"/>
                </a:lnTo>
                <a:lnTo>
                  <a:pt x="1128" y="396"/>
                </a:lnTo>
                <a:lnTo>
                  <a:pt x="1128" y="396"/>
                </a:lnTo>
                <a:lnTo>
                  <a:pt x="1118" y="395"/>
                </a:lnTo>
                <a:lnTo>
                  <a:pt x="1108" y="393"/>
                </a:lnTo>
                <a:lnTo>
                  <a:pt x="1099" y="388"/>
                </a:lnTo>
                <a:lnTo>
                  <a:pt x="1092" y="382"/>
                </a:lnTo>
                <a:lnTo>
                  <a:pt x="1085" y="374"/>
                </a:lnTo>
                <a:lnTo>
                  <a:pt x="1081" y="365"/>
                </a:lnTo>
                <a:lnTo>
                  <a:pt x="1078" y="357"/>
                </a:lnTo>
                <a:lnTo>
                  <a:pt x="1076" y="346"/>
                </a:lnTo>
                <a:lnTo>
                  <a:pt x="1076" y="346"/>
                </a:lnTo>
                <a:lnTo>
                  <a:pt x="1078" y="335"/>
                </a:lnTo>
                <a:lnTo>
                  <a:pt x="1081" y="325"/>
                </a:lnTo>
                <a:lnTo>
                  <a:pt x="1085" y="316"/>
                </a:lnTo>
                <a:lnTo>
                  <a:pt x="1091" y="310"/>
                </a:lnTo>
                <a:lnTo>
                  <a:pt x="1098" y="303"/>
                </a:lnTo>
                <a:lnTo>
                  <a:pt x="1107" y="299"/>
                </a:lnTo>
                <a:lnTo>
                  <a:pt x="1117" y="295"/>
                </a:lnTo>
                <a:lnTo>
                  <a:pt x="1128" y="294"/>
                </a:lnTo>
                <a:lnTo>
                  <a:pt x="1341" y="294"/>
                </a:lnTo>
                <a:lnTo>
                  <a:pt x="1341" y="294"/>
                </a:lnTo>
                <a:lnTo>
                  <a:pt x="1361" y="295"/>
                </a:lnTo>
                <a:lnTo>
                  <a:pt x="1382" y="299"/>
                </a:lnTo>
                <a:lnTo>
                  <a:pt x="1402" y="304"/>
                </a:lnTo>
                <a:lnTo>
                  <a:pt x="1420" y="311"/>
                </a:lnTo>
                <a:lnTo>
                  <a:pt x="1439" y="319"/>
                </a:lnTo>
                <a:lnTo>
                  <a:pt x="1455" y="330"/>
                </a:lnTo>
                <a:lnTo>
                  <a:pt x="1472" y="342"/>
                </a:lnTo>
                <a:lnTo>
                  <a:pt x="1486" y="355"/>
                </a:lnTo>
                <a:lnTo>
                  <a:pt x="1499" y="370"/>
                </a:lnTo>
                <a:lnTo>
                  <a:pt x="1511" y="386"/>
                </a:lnTo>
                <a:lnTo>
                  <a:pt x="1522" y="404"/>
                </a:lnTo>
                <a:lnTo>
                  <a:pt x="1531" y="421"/>
                </a:lnTo>
                <a:lnTo>
                  <a:pt x="1537" y="440"/>
                </a:lnTo>
                <a:lnTo>
                  <a:pt x="1543" y="459"/>
                </a:lnTo>
                <a:lnTo>
                  <a:pt x="1546" y="480"/>
                </a:lnTo>
                <a:lnTo>
                  <a:pt x="1547" y="501"/>
                </a:lnTo>
                <a:lnTo>
                  <a:pt x="1547" y="501"/>
                </a:lnTo>
                <a:close/>
                <a:moveTo>
                  <a:pt x="1012" y="222"/>
                </a:moveTo>
                <a:lnTo>
                  <a:pt x="1012" y="474"/>
                </a:lnTo>
                <a:lnTo>
                  <a:pt x="1012" y="474"/>
                </a:lnTo>
                <a:lnTo>
                  <a:pt x="1011" y="483"/>
                </a:lnTo>
                <a:lnTo>
                  <a:pt x="1009" y="493"/>
                </a:lnTo>
                <a:lnTo>
                  <a:pt x="1004" y="502"/>
                </a:lnTo>
                <a:lnTo>
                  <a:pt x="998" y="510"/>
                </a:lnTo>
                <a:lnTo>
                  <a:pt x="990" y="516"/>
                </a:lnTo>
                <a:lnTo>
                  <a:pt x="981" y="521"/>
                </a:lnTo>
                <a:lnTo>
                  <a:pt x="973" y="524"/>
                </a:lnTo>
                <a:lnTo>
                  <a:pt x="962" y="525"/>
                </a:lnTo>
                <a:lnTo>
                  <a:pt x="569" y="525"/>
                </a:lnTo>
                <a:lnTo>
                  <a:pt x="569" y="525"/>
                </a:lnTo>
                <a:lnTo>
                  <a:pt x="559" y="524"/>
                </a:lnTo>
                <a:lnTo>
                  <a:pt x="549" y="521"/>
                </a:lnTo>
                <a:lnTo>
                  <a:pt x="540" y="516"/>
                </a:lnTo>
                <a:lnTo>
                  <a:pt x="534" y="511"/>
                </a:lnTo>
                <a:lnTo>
                  <a:pt x="527" y="503"/>
                </a:lnTo>
                <a:lnTo>
                  <a:pt x="522" y="494"/>
                </a:lnTo>
                <a:lnTo>
                  <a:pt x="519" y="484"/>
                </a:lnTo>
                <a:lnTo>
                  <a:pt x="517" y="474"/>
                </a:lnTo>
                <a:lnTo>
                  <a:pt x="517" y="222"/>
                </a:lnTo>
                <a:lnTo>
                  <a:pt x="517" y="222"/>
                </a:lnTo>
                <a:lnTo>
                  <a:pt x="519" y="212"/>
                </a:lnTo>
                <a:lnTo>
                  <a:pt x="522" y="203"/>
                </a:lnTo>
                <a:lnTo>
                  <a:pt x="526" y="195"/>
                </a:lnTo>
                <a:lnTo>
                  <a:pt x="533" y="187"/>
                </a:lnTo>
                <a:lnTo>
                  <a:pt x="539" y="180"/>
                </a:lnTo>
                <a:lnTo>
                  <a:pt x="548" y="176"/>
                </a:lnTo>
                <a:lnTo>
                  <a:pt x="558" y="173"/>
                </a:lnTo>
                <a:lnTo>
                  <a:pt x="569" y="172"/>
                </a:lnTo>
                <a:lnTo>
                  <a:pt x="600" y="172"/>
                </a:lnTo>
                <a:lnTo>
                  <a:pt x="600" y="113"/>
                </a:lnTo>
                <a:lnTo>
                  <a:pt x="600" y="113"/>
                </a:lnTo>
                <a:lnTo>
                  <a:pt x="602" y="101"/>
                </a:lnTo>
                <a:lnTo>
                  <a:pt x="603" y="90"/>
                </a:lnTo>
                <a:lnTo>
                  <a:pt x="606" y="79"/>
                </a:lnTo>
                <a:lnTo>
                  <a:pt x="609" y="69"/>
                </a:lnTo>
                <a:lnTo>
                  <a:pt x="615" y="59"/>
                </a:lnTo>
                <a:lnTo>
                  <a:pt x="620" y="50"/>
                </a:lnTo>
                <a:lnTo>
                  <a:pt x="627" y="42"/>
                </a:lnTo>
                <a:lnTo>
                  <a:pt x="634" y="33"/>
                </a:lnTo>
                <a:lnTo>
                  <a:pt x="642" y="26"/>
                </a:lnTo>
                <a:lnTo>
                  <a:pt x="651" y="20"/>
                </a:lnTo>
                <a:lnTo>
                  <a:pt x="659" y="14"/>
                </a:lnTo>
                <a:lnTo>
                  <a:pt x="669" y="9"/>
                </a:lnTo>
                <a:lnTo>
                  <a:pt x="680" y="5"/>
                </a:lnTo>
                <a:lnTo>
                  <a:pt x="691" y="2"/>
                </a:lnTo>
                <a:lnTo>
                  <a:pt x="702" y="1"/>
                </a:lnTo>
                <a:lnTo>
                  <a:pt x="713" y="0"/>
                </a:lnTo>
                <a:lnTo>
                  <a:pt x="818" y="0"/>
                </a:lnTo>
                <a:lnTo>
                  <a:pt x="818" y="0"/>
                </a:lnTo>
                <a:lnTo>
                  <a:pt x="829" y="1"/>
                </a:lnTo>
                <a:lnTo>
                  <a:pt x="840" y="2"/>
                </a:lnTo>
                <a:lnTo>
                  <a:pt x="850" y="5"/>
                </a:lnTo>
                <a:lnTo>
                  <a:pt x="860" y="9"/>
                </a:lnTo>
                <a:lnTo>
                  <a:pt x="870" y="14"/>
                </a:lnTo>
                <a:lnTo>
                  <a:pt x="880" y="20"/>
                </a:lnTo>
                <a:lnTo>
                  <a:pt x="889" y="26"/>
                </a:lnTo>
                <a:lnTo>
                  <a:pt x="896" y="33"/>
                </a:lnTo>
                <a:lnTo>
                  <a:pt x="904" y="42"/>
                </a:lnTo>
                <a:lnTo>
                  <a:pt x="911" y="50"/>
                </a:lnTo>
                <a:lnTo>
                  <a:pt x="916" y="59"/>
                </a:lnTo>
                <a:lnTo>
                  <a:pt x="920" y="69"/>
                </a:lnTo>
                <a:lnTo>
                  <a:pt x="925" y="79"/>
                </a:lnTo>
                <a:lnTo>
                  <a:pt x="927" y="90"/>
                </a:lnTo>
                <a:lnTo>
                  <a:pt x="929" y="101"/>
                </a:lnTo>
                <a:lnTo>
                  <a:pt x="929" y="113"/>
                </a:lnTo>
                <a:lnTo>
                  <a:pt x="929" y="172"/>
                </a:lnTo>
                <a:lnTo>
                  <a:pt x="962" y="172"/>
                </a:lnTo>
                <a:lnTo>
                  <a:pt x="962" y="172"/>
                </a:lnTo>
                <a:lnTo>
                  <a:pt x="972" y="173"/>
                </a:lnTo>
                <a:lnTo>
                  <a:pt x="980" y="177"/>
                </a:lnTo>
                <a:lnTo>
                  <a:pt x="989" y="182"/>
                </a:lnTo>
                <a:lnTo>
                  <a:pt x="997" y="188"/>
                </a:lnTo>
                <a:lnTo>
                  <a:pt x="1003" y="195"/>
                </a:lnTo>
                <a:lnTo>
                  <a:pt x="1008" y="203"/>
                </a:lnTo>
                <a:lnTo>
                  <a:pt x="1011" y="212"/>
                </a:lnTo>
                <a:lnTo>
                  <a:pt x="1012" y="222"/>
                </a:lnTo>
                <a:lnTo>
                  <a:pt x="1012" y="222"/>
                </a:lnTo>
                <a:close/>
                <a:moveTo>
                  <a:pt x="700" y="174"/>
                </a:moveTo>
                <a:lnTo>
                  <a:pt x="831" y="174"/>
                </a:lnTo>
                <a:lnTo>
                  <a:pt x="831" y="115"/>
                </a:lnTo>
                <a:lnTo>
                  <a:pt x="831" y="115"/>
                </a:lnTo>
                <a:lnTo>
                  <a:pt x="830" y="109"/>
                </a:lnTo>
                <a:lnTo>
                  <a:pt x="826" y="105"/>
                </a:lnTo>
                <a:lnTo>
                  <a:pt x="823" y="103"/>
                </a:lnTo>
                <a:lnTo>
                  <a:pt x="818" y="102"/>
                </a:lnTo>
                <a:lnTo>
                  <a:pt x="713" y="102"/>
                </a:lnTo>
                <a:lnTo>
                  <a:pt x="713" y="102"/>
                </a:lnTo>
                <a:lnTo>
                  <a:pt x="707" y="103"/>
                </a:lnTo>
                <a:lnTo>
                  <a:pt x="703" y="105"/>
                </a:lnTo>
                <a:lnTo>
                  <a:pt x="701" y="109"/>
                </a:lnTo>
                <a:lnTo>
                  <a:pt x="700" y="115"/>
                </a:lnTo>
                <a:lnTo>
                  <a:pt x="700" y="174"/>
                </a:lnTo>
                <a:close/>
                <a:moveTo>
                  <a:pt x="911" y="273"/>
                </a:moveTo>
                <a:lnTo>
                  <a:pt x="879" y="273"/>
                </a:lnTo>
                <a:lnTo>
                  <a:pt x="648" y="273"/>
                </a:lnTo>
                <a:lnTo>
                  <a:pt x="617" y="273"/>
                </a:lnTo>
                <a:lnTo>
                  <a:pt x="617" y="425"/>
                </a:lnTo>
                <a:lnTo>
                  <a:pt x="908" y="425"/>
                </a:lnTo>
                <a:lnTo>
                  <a:pt x="908" y="273"/>
                </a:lnTo>
                <a:lnTo>
                  <a:pt x="911" y="273"/>
                </a:lnTo>
                <a:close/>
                <a:moveTo>
                  <a:pt x="344" y="1163"/>
                </a:moveTo>
                <a:lnTo>
                  <a:pt x="344" y="1163"/>
                </a:lnTo>
                <a:lnTo>
                  <a:pt x="353" y="1169"/>
                </a:lnTo>
                <a:lnTo>
                  <a:pt x="360" y="1172"/>
                </a:lnTo>
                <a:lnTo>
                  <a:pt x="369" y="1175"/>
                </a:lnTo>
                <a:lnTo>
                  <a:pt x="379" y="1176"/>
                </a:lnTo>
                <a:lnTo>
                  <a:pt x="379" y="1176"/>
                </a:lnTo>
                <a:lnTo>
                  <a:pt x="389" y="1175"/>
                </a:lnTo>
                <a:lnTo>
                  <a:pt x="398" y="1171"/>
                </a:lnTo>
                <a:lnTo>
                  <a:pt x="407" y="1168"/>
                </a:lnTo>
                <a:lnTo>
                  <a:pt x="414" y="1163"/>
                </a:lnTo>
                <a:lnTo>
                  <a:pt x="467" y="1109"/>
                </a:lnTo>
                <a:lnTo>
                  <a:pt x="521" y="1163"/>
                </a:lnTo>
                <a:lnTo>
                  <a:pt x="521" y="1163"/>
                </a:lnTo>
                <a:lnTo>
                  <a:pt x="528" y="1169"/>
                </a:lnTo>
                <a:lnTo>
                  <a:pt x="537" y="1172"/>
                </a:lnTo>
                <a:lnTo>
                  <a:pt x="546" y="1175"/>
                </a:lnTo>
                <a:lnTo>
                  <a:pt x="556" y="1176"/>
                </a:lnTo>
                <a:lnTo>
                  <a:pt x="556" y="1176"/>
                </a:lnTo>
                <a:lnTo>
                  <a:pt x="566" y="1175"/>
                </a:lnTo>
                <a:lnTo>
                  <a:pt x="574" y="1171"/>
                </a:lnTo>
                <a:lnTo>
                  <a:pt x="583" y="1168"/>
                </a:lnTo>
                <a:lnTo>
                  <a:pt x="591" y="1163"/>
                </a:lnTo>
                <a:lnTo>
                  <a:pt x="591" y="1163"/>
                </a:lnTo>
                <a:lnTo>
                  <a:pt x="596" y="1155"/>
                </a:lnTo>
                <a:lnTo>
                  <a:pt x="600" y="1146"/>
                </a:lnTo>
                <a:lnTo>
                  <a:pt x="604" y="1136"/>
                </a:lnTo>
                <a:lnTo>
                  <a:pt x="604" y="1128"/>
                </a:lnTo>
                <a:lnTo>
                  <a:pt x="604" y="1118"/>
                </a:lnTo>
                <a:lnTo>
                  <a:pt x="600" y="1109"/>
                </a:lnTo>
                <a:lnTo>
                  <a:pt x="596" y="1100"/>
                </a:lnTo>
                <a:lnTo>
                  <a:pt x="591" y="1093"/>
                </a:lnTo>
                <a:lnTo>
                  <a:pt x="537" y="1039"/>
                </a:lnTo>
                <a:lnTo>
                  <a:pt x="591" y="985"/>
                </a:lnTo>
                <a:lnTo>
                  <a:pt x="591" y="985"/>
                </a:lnTo>
                <a:lnTo>
                  <a:pt x="596" y="978"/>
                </a:lnTo>
                <a:lnTo>
                  <a:pt x="600" y="969"/>
                </a:lnTo>
                <a:lnTo>
                  <a:pt x="604" y="960"/>
                </a:lnTo>
                <a:lnTo>
                  <a:pt x="604" y="950"/>
                </a:lnTo>
                <a:lnTo>
                  <a:pt x="604" y="941"/>
                </a:lnTo>
                <a:lnTo>
                  <a:pt x="600" y="932"/>
                </a:lnTo>
                <a:lnTo>
                  <a:pt x="596" y="923"/>
                </a:lnTo>
                <a:lnTo>
                  <a:pt x="591" y="915"/>
                </a:lnTo>
                <a:lnTo>
                  <a:pt x="591" y="915"/>
                </a:lnTo>
                <a:lnTo>
                  <a:pt x="583" y="910"/>
                </a:lnTo>
                <a:lnTo>
                  <a:pt x="574" y="906"/>
                </a:lnTo>
                <a:lnTo>
                  <a:pt x="564" y="902"/>
                </a:lnTo>
                <a:lnTo>
                  <a:pt x="556" y="901"/>
                </a:lnTo>
                <a:lnTo>
                  <a:pt x="546" y="902"/>
                </a:lnTo>
                <a:lnTo>
                  <a:pt x="537" y="906"/>
                </a:lnTo>
                <a:lnTo>
                  <a:pt x="528" y="910"/>
                </a:lnTo>
                <a:lnTo>
                  <a:pt x="521" y="915"/>
                </a:lnTo>
                <a:lnTo>
                  <a:pt x="467" y="969"/>
                </a:lnTo>
                <a:lnTo>
                  <a:pt x="414" y="915"/>
                </a:lnTo>
                <a:lnTo>
                  <a:pt x="414" y="915"/>
                </a:lnTo>
                <a:lnTo>
                  <a:pt x="406" y="910"/>
                </a:lnTo>
                <a:lnTo>
                  <a:pt x="397" y="906"/>
                </a:lnTo>
                <a:lnTo>
                  <a:pt x="389" y="902"/>
                </a:lnTo>
                <a:lnTo>
                  <a:pt x="379" y="901"/>
                </a:lnTo>
                <a:lnTo>
                  <a:pt x="369" y="902"/>
                </a:lnTo>
                <a:lnTo>
                  <a:pt x="360" y="906"/>
                </a:lnTo>
                <a:lnTo>
                  <a:pt x="352" y="910"/>
                </a:lnTo>
                <a:lnTo>
                  <a:pt x="344" y="915"/>
                </a:lnTo>
                <a:lnTo>
                  <a:pt x="344" y="915"/>
                </a:lnTo>
                <a:lnTo>
                  <a:pt x="338" y="923"/>
                </a:lnTo>
                <a:lnTo>
                  <a:pt x="334" y="932"/>
                </a:lnTo>
                <a:lnTo>
                  <a:pt x="331" y="941"/>
                </a:lnTo>
                <a:lnTo>
                  <a:pt x="330" y="950"/>
                </a:lnTo>
                <a:lnTo>
                  <a:pt x="331" y="960"/>
                </a:lnTo>
                <a:lnTo>
                  <a:pt x="334" y="969"/>
                </a:lnTo>
                <a:lnTo>
                  <a:pt x="338" y="978"/>
                </a:lnTo>
                <a:lnTo>
                  <a:pt x="344" y="985"/>
                </a:lnTo>
                <a:lnTo>
                  <a:pt x="397" y="1039"/>
                </a:lnTo>
                <a:lnTo>
                  <a:pt x="344" y="1093"/>
                </a:lnTo>
                <a:lnTo>
                  <a:pt x="344" y="1093"/>
                </a:lnTo>
                <a:lnTo>
                  <a:pt x="338" y="1100"/>
                </a:lnTo>
                <a:lnTo>
                  <a:pt x="334" y="1109"/>
                </a:lnTo>
                <a:lnTo>
                  <a:pt x="331" y="1118"/>
                </a:lnTo>
                <a:lnTo>
                  <a:pt x="330" y="1128"/>
                </a:lnTo>
                <a:lnTo>
                  <a:pt x="331" y="1136"/>
                </a:lnTo>
                <a:lnTo>
                  <a:pt x="334" y="1146"/>
                </a:lnTo>
                <a:lnTo>
                  <a:pt x="338" y="1155"/>
                </a:lnTo>
                <a:lnTo>
                  <a:pt x="344" y="1163"/>
                </a:lnTo>
                <a:lnTo>
                  <a:pt x="344" y="1163"/>
                </a:lnTo>
                <a:close/>
                <a:moveTo>
                  <a:pt x="1266" y="1422"/>
                </a:moveTo>
                <a:lnTo>
                  <a:pt x="1266" y="1422"/>
                </a:lnTo>
                <a:lnTo>
                  <a:pt x="1259" y="1415"/>
                </a:lnTo>
                <a:lnTo>
                  <a:pt x="1250" y="1411"/>
                </a:lnTo>
                <a:lnTo>
                  <a:pt x="1241" y="1409"/>
                </a:lnTo>
                <a:lnTo>
                  <a:pt x="1231" y="1408"/>
                </a:lnTo>
                <a:lnTo>
                  <a:pt x="1222" y="1409"/>
                </a:lnTo>
                <a:lnTo>
                  <a:pt x="1213" y="1411"/>
                </a:lnTo>
                <a:lnTo>
                  <a:pt x="1204" y="1415"/>
                </a:lnTo>
                <a:lnTo>
                  <a:pt x="1197" y="1422"/>
                </a:lnTo>
                <a:lnTo>
                  <a:pt x="1143" y="1475"/>
                </a:lnTo>
                <a:lnTo>
                  <a:pt x="1090" y="1422"/>
                </a:lnTo>
                <a:lnTo>
                  <a:pt x="1090" y="1422"/>
                </a:lnTo>
                <a:lnTo>
                  <a:pt x="1082" y="1415"/>
                </a:lnTo>
                <a:lnTo>
                  <a:pt x="1074" y="1411"/>
                </a:lnTo>
                <a:lnTo>
                  <a:pt x="1064" y="1409"/>
                </a:lnTo>
                <a:lnTo>
                  <a:pt x="1055" y="1408"/>
                </a:lnTo>
                <a:lnTo>
                  <a:pt x="1046" y="1409"/>
                </a:lnTo>
                <a:lnTo>
                  <a:pt x="1036" y="1411"/>
                </a:lnTo>
                <a:lnTo>
                  <a:pt x="1028" y="1415"/>
                </a:lnTo>
                <a:lnTo>
                  <a:pt x="1021" y="1422"/>
                </a:lnTo>
                <a:lnTo>
                  <a:pt x="1021" y="1422"/>
                </a:lnTo>
                <a:lnTo>
                  <a:pt x="1014" y="1429"/>
                </a:lnTo>
                <a:lnTo>
                  <a:pt x="1010" y="1438"/>
                </a:lnTo>
                <a:lnTo>
                  <a:pt x="1008" y="1447"/>
                </a:lnTo>
                <a:lnTo>
                  <a:pt x="1007" y="1457"/>
                </a:lnTo>
                <a:lnTo>
                  <a:pt x="1008" y="1465"/>
                </a:lnTo>
                <a:lnTo>
                  <a:pt x="1010" y="1475"/>
                </a:lnTo>
                <a:lnTo>
                  <a:pt x="1014" y="1484"/>
                </a:lnTo>
                <a:lnTo>
                  <a:pt x="1021" y="1492"/>
                </a:lnTo>
                <a:lnTo>
                  <a:pt x="1074" y="1545"/>
                </a:lnTo>
                <a:lnTo>
                  <a:pt x="1021" y="1599"/>
                </a:lnTo>
                <a:lnTo>
                  <a:pt x="1021" y="1599"/>
                </a:lnTo>
                <a:lnTo>
                  <a:pt x="1014" y="1605"/>
                </a:lnTo>
                <a:lnTo>
                  <a:pt x="1010" y="1614"/>
                </a:lnTo>
                <a:lnTo>
                  <a:pt x="1008" y="1624"/>
                </a:lnTo>
                <a:lnTo>
                  <a:pt x="1007" y="1633"/>
                </a:lnTo>
                <a:lnTo>
                  <a:pt x="1008" y="1643"/>
                </a:lnTo>
                <a:lnTo>
                  <a:pt x="1010" y="1651"/>
                </a:lnTo>
                <a:lnTo>
                  <a:pt x="1014" y="1660"/>
                </a:lnTo>
                <a:lnTo>
                  <a:pt x="1021" y="1668"/>
                </a:lnTo>
                <a:lnTo>
                  <a:pt x="1021" y="1668"/>
                </a:lnTo>
                <a:lnTo>
                  <a:pt x="1028" y="1674"/>
                </a:lnTo>
                <a:lnTo>
                  <a:pt x="1037" y="1679"/>
                </a:lnTo>
                <a:lnTo>
                  <a:pt x="1046" y="1681"/>
                </a:lnTo>
                <a:lnTo>
                  <a:pt x="1055" y="1681"/>
                </a:lnTo>
                <a:lnTo>
                  <a:pt x="1055" y="1681"/>
                </a:lnTo>
                <a:lnTo>
                  <a:pt x="1066" y="1681"/>
                </a:lnTo>
                <a:lnTo>
                  <a:pt x="1074" y="1678"/>
                </a:lnTo>
                <a:lnTo>
                  <a:pt x="1083" y="1673"/>
                </a:lnTo>
                <a:lnTo>
                  <a:pt x="1090" y="1668"/>
                </a:lnTo>
                <a:lnTo>
                  <a:pt x="1143" y="1614"/>
                </a:lnTo>
                <a:lnTo>
                  <a:pt x="1197" y="1668"/>
                </a:lnTo>
                <a:lnTo>
                  <a:pt x="1197" y="1668"/>
                </a:lnTo>
                <a:lnTo>
                  <a:pt x="1205" y="1674"/>
                </a:lnTo>
                <a:lnTo>
                  <a:pt x="1213" y="1679"/>
                </a:lnTo>
                <a:lnTo>
                  <a:pt x="1222" y="1681"/>
                </a:lnTo>
                <a:lnTo>
                  <a:pt x="1231" y="1681"/>
                </a:lnTo>
                <a:lnTo>
                  <a:pt x="1231" y="1681"/>
                </a:lnTo>
                <a:lnTo>
                  <a:pt x="1241" y="1681"/>
                </a:lnTo>
                <a:lnTo>
                  <a:pt x="1251" y="1678"/>
                </a:lnTo>
                <a:lnTo>
                  <a:pt x="1260" y="1673"/>
                </a:lnTo>
                <a:lnTo>
                  <a:pt x="1266" y="1668"/>
                </a:lnTo>
                <a:lnTo>
                  <a:pt x="1266" y="1668"/>
                </a:lnTo>
                <a:lnTo>
                  <a:pt x="1273" y="1660"/>
                </a:lnTo>
                <a:lnTo>
                  <a:pt x="1277" y="1651"/>
                </a:lnTo>
                <a:lnTo>
                  <a:pt x="1280" y="1643"/>
                </a:lnTo>
                <a:lnTo>
                  <a:pt x="1281" y="1633"/>
                </a:lnTo>
                <a:lnTo>
                  <a:pt x="1280" y="1624"/>
                </a:lnTo>
                <a:lnTo>
                  <a:pt x="1277" y="1614"/>
                </a:lnTo>
                <a:lnTo>
                  <a:pt x="1273" y="1605"/>
                </a:lnTo>
                <a:lnTo>
                  <a:pt x="1266" y="1599"/>
                </a:lnTo>
                <a:lnTo>
                  <a:pt x="1213" y="1545"/>
                </a:lnTo>
                <a:lnTo>
                  <a:pt x="1266" y="1492"/>
                </a:lnTo>
                <a:lnTo>
                  <a:pt x="1266" y="1492"/>
                </a:lnTo>
                <a:lnTo>
                  <a:pt x="1273" y="1484"/>
                </a:lnTo>
                <a:lnTo>
                  <a:pt x="1277" y="1475"/>
                </a:lnTo>
                <a:lnTo>
                  <a:pt x="1280" y="1465"/>
                </a:lnTo>
                <a:lnTo>
                  <a:pt x="1281" y="1457"/>
                </a:lnTo>
                <a:lnTo>
                  <a:pt x="1280" y="1447"/>
                </a:lnTo>
                <a:lnTo>
                  <a:pt x="1277" y="1438"/>
                </a:lnTo>
                <a:lnTo>
                  <a:pt x="1273" y="1429"/>
                </a:lnTo>
                <a:lnTo>
                  <a:pt x="1266" y="1422"/>
                </a:lnTo>
                <a:lnTo>
                  <a:pt x="1266" y="1422"/>
                </a:lnTo>
                <a:close/>
                <a:moveTo>
                  <a:pt x="1277" y="867"/>
                </a:moveTo>
                <a:lnTo>
                  <a:pt x="1149" y="656"/>
                </a:lnTo>
                <a:lnTo>
                  <a:pt x="1149" y="656"/>
                </a:lnTo>
                <a:lnTo>
                  <a:pt x="1143" y="647"/>
                </a:lnTo>
                <a:lnTo>
                  <a:pt x="1135" y="641"/>
                </a:lnTo>
                <a:lnTo>
                  <a:pt x="1127" y="636"/>
                </a:lnTo>
                <a:lnTo>
                  <a:pt x="1118" y="633"/>
                </a:lnTo>
                <a:lnTo>
                  <a:pt x="1108" y="632"/>
                </a:lnTo>
                <a:lnTo>
                  <a:pt x="1098" y="632"/>
                </a:lnTo>
                <a:lnTo>
                  <a:pt x="1088" y="635"/>
                </a:lnTo>
                <a:lnTo>
                  <a:pt x="1080" y="640"/>
                </a:lnTo>
                <a:lnTo>
                  <a:pt x="866" y="769"/>
                </a:lnTo>
                <a:lnTo>
                  <a:pt x="866" y="769"/>
                </a:lnTo>
                <a:lnTo>
                  <a:pt x="857" y="774"/>
                </a:lnTo>
                <a:lnTo>
                  <a:pt x="850" y="782"/>
                </a:lnTo>
                <a:lnTo>
                  <a:pt x="845" y="790"/>
                </a:lnTo>
                <a:lnTo>
                  <a:pt x="843" y="799"/>
                </a:lnTo>
                <a:lnTo>
                  <a:pt x="841" y="809"/>
                </a:lnTo>
                <a:lnTo>
                  <a:pt x="842" y="819"/>
                </a:lnTo>
                <a:lnTo>
                  <a:pt x="845" y="829"/>
                </a:lnTo>
                <a:lnTo>
                  <a:pt x="849" y="838"/>
                </a:lnTo>
                <a:lnTo>
                  <a:pt x="849" y="838"/>
                </a:lnTo>
                <a:lnTo>
                  <a:pt x="855" y="846"/>
                </a:lnTo>
                <a:lnTo>
                  <a:pt x="862" y="853"/>
                </a:lnTo>
                <a:lnTo>
                  <a:pt x="871" y="859"/>
                </a:lnTo>
                <a:lnTo>
                  <a:pt x="880" y="861"/>
                </a:lnTo>
                <a:lnTo>
                  <a:pt x="890" y="863"/>
                </a:lnTo>
                <a:lnTo>
                  <a:pt x="900" y="862"/>
                </a:lnTo>
                <a:lnTo>
                  <a:pt x="909" y="859"/>
                </a:lnTo>
                <a:lnTo>
                  <a:pt x="919" y="854"/>
                </a:lnTo>
                <a:lnTo>
                  <a:pt x="1023" y="790"/>
                </a:lnTo>
                <a:lnTo>
                  <a:pt x="1023" y="790"/>
                </a:lnTo>
                <a:lnTo>
                  <a:pt x="1013" y="828"/>
                </a:lnTo>
                <a:lnTo>
                  <a:pt x="1001" y="872"/>
                </a:lnTo>
                <a:lnTo>
                  <a:pt x="985" y="920"/>
                </a:lnTo>
                <a:lnTo>
                  <a:pt x="975" y="946"/>
                </a:lnTo>
                <a:lnTo>
                  <a:pt x="964" y="973"/>
                </a:lnTo>
                <a:lnTo>
                  <a:pt x="952" y="1001"/>
                </a:lnTo>
                <a:lnTo>
                  <a:pt x="939" y="1029"/>
                </a:lnTo>
                <a:lnTo>
                  <a:pt x="926" y="1058"/>
                </a:lnTo>
                <a:lnTo>
                  <a:pt x="911" y="1087"/>
                </a:lnTo>
                <a:lnTo>
                  <a:pt x="893" y="1116"/>
                </a:lnTo>
                <a:lnTo>
                  <a:pt x="876" y="1145"/>
                </a:lnTo>
                <a:lnTo>
                  <a:pt x="856" y="1175"/>
                </a:lnTo>
                <a:lnTo>
                  <a:pt x="835" y="1204"/>
                </a:lnTo>
                <a:lnTo>
                  <a:pt x="813" y="1233"/>
                </a:lnTo>
                <a:lnTo>
                  <a:pt x="790" y="1261"/>
                </a:lnTo>
                <a:lnTo>
                  <a:pt x="765" y="1289"/>
                </a:lnTo>
                <a:lnTo>
                  <a:pt x="738" y="1316"/>
                </a:lnTo>
                <a:lnTo>
                  <a:pt x="710" y="1343"/>
                </a:lnTo>
                <a:lnTo>
                  <a:pt x="680" y="1368"/>
                </a:lnTo>
                <a:lnTo>
                  <a:pt x="648" y="1392"/>
                </a:lnTo>
                <a:lnTo>
                  <a:pt x="615" y="1415"/>
                </a:lnTo>
                <a:lnTo>
                  <a:pt x="580" y="1437"/>
                </a:lnTo>
                <a:lnTo>
                  <a:pt x="543" y="1457"/>
                </a:lnTo>
                <a:lnTo>
                  <a:pt x="503" y="1475"/>
                </a:lnTo>
                <a:lnTo>
                  <a:pt x="462" y="1493"/>
                </a:lnTo>
                <a:lnTo>
                  <a:pt x="419" y="1507"/>
                </a:lnTo>
                <a:lnTo>
                  <a:pt x="373" y="1520"/>
                </a:lnTo>
                <a:lnTo>
                  <a:pt x="350" y="1526"/>
                </a:lnTo>
                <a:lnTo>
                  <a:pt x="326" y="1531"/>
                </a:lnTo>
                <a:lnTo>
                  <a:pt x="302" y="1535"/>
                </a:lnTo>
                <a:lnTo>
                  <a:pt x="277" y="1540"/>
                </a:lnTo>
                <a:lnTo>
                  <a:pt x="277" y="1540"/>
                </a:lnTo>
                <a:lnTo>
                  <a:pt x="267" y="1542"/>
                </a:lnTo>
                <a:lnTo>
                  <a:pt x="259" y="1546"/>
                </a:lnTo>
                <a:lnTo>
                  <a:pt x="251" y="1553"/>
                </a:lnTo>
                <a:lnTo>
                  <a:pt x="245" y="1560"/>
                </a:lnTo>
                <a:lnTo>
                  <a:pt x="240" y="1567"/>
                </a:lnTo>
                <a:lnTo>
                  <a:pt x="237" y="1576"/>
                </a:lnTo>
                <a:lnTo>
                  <a:pt x="235" y="1586"/>
                </a:lnTo>
                <a:lnTo>
                  <a:pt x="235" y="1596"/>
                </a:lnTo>
                <a:lnTo>
                  <a:pt x="235" y="1596"/>
                </a:lnTo>
                <a:lnTo>
                  <a:pt x="237" y="1604"/>
                </a:lnTo>
                <a:lnTo>
                  <a:pt x="240" y="1613"/>
                </a:lnTo>
                <a:lnTo>
                  <a:pt x="245" y="1620"/>
                </a:lnTo>
                <a:lnTo>
                  <a:pt x="251" y="1626"/>
                </a:lnTo>
                <a:lnTo>
                  <a:pt x="259" y="1632"/>
                </a:lnTo>
                <a:lnTo>
                  <a:pt x="266" y="1635"/>
                </a:lnTo>
                <a:lnTo>
                  <a:pt x="276" y="1637"/>
                </a:lnTo>
                <a:lnTo>
                  <a:pt x="285" y="1638"/>
                </a:lnTo>
                <a:lnTo>
                  <a:pt x="285" y="1638"/>
                </a:lnTo>
                <a:lnTo>
                  <a:pt x="294" y="1638"/>
                </a:lnTo>
                <a:lnTo>
                  <a:pt x="294" y="1638"/>
                </a:lnTo>
                <a:lnTo>
                  <a:pt x="322" y="1634"/>
                </a:lnTo>
                <a:lnTo>
                  <a:pt x="349" y="1628"/>
                </a:lnTo>
                <a:lnTo>
                  <a:pt x="377" y="1623"/>
                </a:lnTo>
                <a:lnTo>
                  <a:pt x="404" y="1615"/>
                </a:lnTo>
                <a:lnTo>
                  <a:pt x="430" y="1608"/>
                </a:lnTo>
                <a:lnTo>
                  <a:pt x="457" y="1600"/>
                </a:lnTo>
                <a:lnTo>
                  <a:pt x="483" y="1591"/>
                </a:lnTo>
                <a:lnTo>
                  <a:pt x="509" y="1581"/>
                </a:lnTo>
                <a:lnTo>
                  <a:pt x="534" y="1570"/>
                </a:lnTo>
                <a:lnTo>
                  <a:pt x="559" y="1560"/>
                </a:lnTo>
                <a:lnTo>
                  <a:pt x="583" y="1548"/>
                </a:lnTo>
                <a:lnTo>
                  <a:pt x="607" y="1535"/>
                </a:lnTo>
                <a:lnTo>
                  <a:pt x="630" y="1522"/>
                </a:lnTo>
                <a:lnTo>
                  <a:pt x="654" y="1508"/>
                </a:lnTo>
                <a:lnTo>
                  <a:pt x="677" y="1494"/>
                </a:lnTo>
                <a:lnTo>
                  <a:pt x="699" y="1479"/>
                </a:lnTo>
                <a:lnTo>
                  <a:pt x="721" y="1462"/>
                </a:lnTo>
                <a:lnTo>
                  <a:pt x="742" y="1446"/>
                </a:lnTo>
                <a:lnTo>
                  <a:pt x="763" y="1428"/>
                </a:lnTo>
                <a:lnTo>
                  <a:pt x="784" y="1411"/>
                </a:lnTo>
                <a:lnTo>
                  <a:pt x="804" y="1392"/>
                </a:lnTo>
                <a:lnTo>
                  <a:pt x="823" y="1373"/>
                </a:lnTo>
                <a:lnTo>
                  <a:pt x="843" y="1353"/>
                </a:lnTo>
                <a:lnTo>
                  <a:pt x="861" y="1332"/>
                </a:lnTo>
                <a:lnTo>
                  <a:pt x="880" y="1310"/>
                </a:lnTo>
                <a:lnTo>
                  <a:pt x="897" y="1288"/>
                </a:lnTo>
                <a:lnTo>
                  <a:pt x="915" y="1265"/>
                </a:lnTo>
                <a:lnTo>
                  <a:pt x="931" y="1242"/>
                </a:lnTo>
                <a:lnTo>
                  <a:pt x="948" y="1218"/>
                </a:lnTo>
                <a:lnTo>
                  <a:pt x="964" y="1194"/>
                </a:lnTo>
                <a:lnTo>
                  <a:pt x="979" y="1169"/>
                </a:lnTo>
                <a:lnTo>
                  <a:pt x="993" y="1143"/>
                </a:lnTo>
                <a:lnTo>
                  <a:pt x="993" y="1143"/>
                </a:lnTo>
                <a:lnTo>
                  <a:pt x="1008" y="1118"/>
                </a:lnTo>
                <a:lnTo>
                  <a:pt x="1020" y="1094"/>
                </a:lnTo>
                <a:lnTo>
                  <a:pt x="1043" y="1044"/>
                </a:lnTo>
                <a:lnTo>
                  <a:pt x="1063" y="997"/>
                </a:lnTo>
                <a:lnTo>
                  <a:pt x="1080" y="953"/>
                </a:lnTo>
                <a:lnTo>
                  <a:pt x="1094" y="910"/>
                </a:lnTo>
                <a:lnTo>
                  <a:pt x="1106" y="871"/>
                </a:lnTo>
                <a:lnTo>
                  <a:pt x="1115" y="834"/>
                </a:lnTo>
                <a:lnTo>
                  <a:pt x="1122" y="803"/>
                </a:lnTo>
                <a:lnTo>
                  <a:pt x="1191" y="919"/>
                </a:lnTo>
                <a:lnTo>
                  <a:pt x="1191" y="919"/>
                </a:lnTo>
                <a:lnTo>
                  <a:pt x="1195" y="924"/>
                </a:lnTo>
                <a:lnTo>
                  <a:pt x="1201" y="929"/>
                </a:lnTo>
                <a:lnTo>
                  <a:pt x="1205" y="933"/>
                </a:lnTo>
                <a:lnTo>
                  <a:pt x="1211" y="936"/>
                </a:lnTo>
                <a:lnTo>
                  <a:pt x="1216" y="939"/>
                </a:lnTo>
                <a:lnTo>
                  <a:pt x="1223" y="941"/>
                </a:lnTo>
                <a:lnTo>
                  <a:pt x="1228" y="942"/>
                </a:lnTo>
                <a:lnTo>
                  <a:pt x="1235" y="943"/>
                </a:lnTo>
                <a:lnTo>
                  <a:pt x="1235" y="943"/>
                </a:lnTo>
                <a:lnTo>
                  <a:pt x="1240" y="942"/>
                </a:lnTo>
                <a:lnTo>
                  <a:pt x="1248" y="941"/>
                </a:lnTo>
                <a:lnTo>
                  <a:pt x="1254" y="938"/>
                </a:lnTo>
                <a:lnTo>
                  <a:pt x="1261" y="934"/>
                </a:lnTo>
                <a:lnTo>
                  <a:pt x="1261" y="934"/>
                </a:lnTo>
                <a:lnTo>
                  <a:pt x="1269" y="929"/>
                </a:lnTo>
                <a:lnTo>
                  <a:pt x="1274" y="922"/>
                </a:lnTo>
                <a:lnTo>
                  <a:pt x="1278" y="913"/>
                </a:lnTo>
                <a:lnTo>
                  <a:pt x="1282" y="906"/>
                </a:lnTo>
                <a:lnTo>
                  <a:pt x="1284" y="896"/>
                </a:lnTo>
                <a:lnTo>
                  <a:pt x="1283" y="886"/>
                </a:lnTo>
                <a:lnTo>
                  <a:pt x="1281" y="877"/>
                </a:lnTo>
                <a:lnTo>
                  <a:pt x="1277" y="867"/>
                </a:lnTo>
                <a:lnTo>
                  <a:pt x="1277" y="867"/>
                </a:lnTo>
                <a:close/>
                <a:moveTo>
                  <a:pt x="740" y="1681"/>
                </a:moveTo>
                <a:lnTo>
                  <a:pt x="740" y="1681"/>
                </a:lnTo>
                <a:lnTo>
                  <a:pt x="757" y="1682"/>
                </a:lnTo>
                <a:lnTo>
                  <a:pt x="772" y="1684"/>
                </a:lnTo>
                <a:lnTo>
                  <a:pt x="787" y="1689"/>
                </a:lnTo>
                <a:lnTo>
                  <a:pt x="801" y="1694"/>
                </a:lnTo>
                <a:lnTo>
                  <a:pt x="816" y="1701"/>
                </a:lnTo>
                <a:lnTo>
                  <a:pt x="829" y="1708"/>
                </a:lnTo>
                <a:lnTo>
                  <a:pt x="841" y="1717"/>
                </a:lnTo>
                <a:lnTo>
                  <a:pt x="852" y="1727"/>
                </a:lnTo>
                <a:lnTo>
                  <a:pt x="861" y="1739"/>
                </a:lnTo>
                <a:lnTo>
                  <a:pt x="871" y="1751"/>
                </a:lnTo>
                <a:lnTo>
                  <a:pt x="879" y="1764"/>
                </a:lnTo>
                <a:lnTo>
                  <a:pt x="885" y="1777"/>
                </a:lnTo>
                <a:lnTo>
                  <a:pt x="891" y="1792"/>
                </a:lnTo>
                <a:lnTo>
                  <a:pt x="894" y="1807"/>
                </a:lnTo>
                <a:lnTo>
                  <a:pt x="896" y="1823"/>
                </a:lnTo>
                <a:lnTo>
                  <a:pt x="897" y="1840"/>
                </a:lnTo>
                <a:lnTo>
                  <a:pt x="897" y="1840"/>
                </a:lnTo>
                <a:lnTo>
                  <a:pt x="896" y="1856"/>
                </a:lnTo>
                <a:lnTo>
                  <a:pt x="894" y="1871"/>
                </a:lnTo>
                <a:lnTo>
                  <a:pt x="891" y="1887"/>
                </a:lnTo>
                <a:lnTo>
                  <a:pt x="885" y="1902"/>
                </a:lnTo>
                <a:lnTo>
                  <a:pt x="879" y="1915"/>
                </a:lnTo>
                <a:lnTo>
                  <a:pt x="871" y="1928"/>
                </a:lnTo>
                <a:lnTo>
                  <a:pt x="861" y="1940"/>
                </a:lnTo>
                <a:lnTo>
                  <a:pt x="852" y="1951"/>
                </a:lnTo>
                <a:lnTo>
                  <a:pt x="841" y="1962"/>
                </a:lnTo>
                <a:lnTo>
                  <a:pt x="829" y="1971"/>
                </a:lnTo>
                <a:lnTo>
                  <a:pt x="816" y="1978"/>
                </a:lnTo>
                <a:lnTo>
                  <a:pt x="801" y="1985"/>
                </a:lnTo>
                <a:lnTo>
                  <a:pt x="787" y="1990"/>
                </a:lnTo>
                <a:lnTo>
                  <a:pt x="772" y="1994"/>
                </a:lnTo>
                <a:lnTo>
                  <a:pt x="757" y="1997"/>
                </a:lnTo>
                <a:lnTo>
                  <a:pt x="740" y="1997"/>
                </a:lnTo>
                <a:lnTo>
                  <a:pt x="740" y="1997"/>
                </a:lnTo>
                <a:lnTo>
                  <a:pt x="724" y="1997"/>
                </a:lnTo>
                <a:lnTo>
                  <a:pt x="707" y="1994"/>
                </a:lnTo>
                <a:lnTo>
                  <a:pt x="692" y="1990"/>
                </a:lnTo>
                <a:lnTo>
                  <a:pt x="678" y="1985"/>
                </a:lnTo>
                <a:lnTo>
                  <a:pt x="664" y="1978"/>
                </a:lnTo>
                <a:lnTo>
                  <a:pt x="651" y="1971"/>
                </a:lnTo>
                <a:lnTo>
                  <a:pt x="639" y="1962"/>
                </a:lnTo>
                <a:lnTo>
                  <a:pt x="628" y="1951"/>
                </a:lnTo>
                <a:lnTo>
                  <a:pt x="618" y="1940"/>
                </a:lnTo>
                <a:lnTo>
                  <a:pt x="609" y="1928"/>
                </a:lnTo>
                <a:lnTo>
                  <a:pt x="600" y="1915"/>
                </a:lnTo>
                <a:lnTo>
                  <a:pt x="594" y="1902"/>
                </a:lnTo>
                <a:lnTo>
                  <a:pt x="590" y="1887"/>
                </a:lnTo>
                <a:lnTo>
                  <a:pt x="585" y="1871"/>
                </a:lnTo>
                <a:lnTo>
                  <a:pt x="583" y="1856"/>
                </a:lnTo>
                <a:lnTo>
                  <a:pt x="582" y="1840"/>
                </a:lnTo>
                <a:lnTo>
                  <a:pt x="582" y="1840"/>
                </a:lnTo>
                <a:lnTo>
                  <a:pt x="583" y="1823"/>
                </a:lnTo>
                <a:lnTo>
                  <a:pt x="585" y="1808"/>
                </a:lnTo>
                <a:lnTo>
                  <a:pt x="590" y="1792"/>
                </a:lnTo>
                <a:lnTo>
                  <a:pt x="594" y="1778"/>
                </a:lnTo>
                <a:lnTo>
                  <a:pt x="600" y="1765"/>
                </a:lnTo>
                <a:lnTo>
                  <a:pt x="609" y="1752"/>
                </a:lnTo>
                <a:lnTo>
                  <a:pt x="618" y="1740"/>
                </a:lnTo>
                <a:lnTo>
                  <a:pt x="628" y="1728"/>
                </a:lnTo>
                <a:lnTo>
                  <a:pt x="639" y="1718"/>
                </a:lnTo>
                <a:lnTo>
                  <a:pt x="651" y="1708"/>
                </a:lnTo>
                <a:lnTo>
                  <a:pt x="664" y="1701"/>
                </a:lnTo>
                <a:lnTo>
                  <a:pt x="678" y="1694"/>
                </a:lnTo>
                <a:lnTo>
                  <a:pt x="692" y="1689"/>
                </a:lnTo>
                <a:lnTo>
                  <a:pt x="707" y="1684"/>
                </a:lnTo>
                <a:lnTo>
                  <a:pt x="724" y="1682"/>
                </a:lnTo>
                <a:lnTo>
                  <a:pt x="740" y="1681"/>
                </a:lnTo>
                <a:lnTo>
                  <a:pt x="740" y="1681"/>
                </a:lnTo>
                <a:close/>
                <a:moveTo>
                  <a:pt x="740" y="1783"/>
                </a:moveTo>
                <a:lnTo>
                  <a:pt x="740" y="1783"/>
                </a:lnTo>
                <a:lnTo>
                  <a:pt x="728" y="1785"/>
                </a:lnTo>
                <a:lnTo>
                  <a:pt x="717" y="1788"/>
                </a:lnTo>
                <a:lnTo>
                  <a:pt x="707" y="1794"/>
                </a:lnTo>
                <a:lnTo>
                  <a:pt x="699" y="1800"/>
                </a:lnTo>
                <a:lnTo>
                  <a:pt x="691" y="1809"/>
                </a:lnTo>
                <a:lnTo>
                  <a:pt x="686" y="1818"/>
                </a:lnTo>
                <a:lnTo>
                  <a:pt x="682" y="1829"/>
                </a:lnTo>
                <a:lnTo>
                  <a:pt x="681" y="1840"/>
                </a:lnTo>
                <a:lnTo>
                  <a:pt x="681" y="1840"/>
                </a:lnTo>
                <a:lnTo>
                  <a:pt x="682" y="1850"/>
                </a:lnTo>
                <a:lnTo>
                  <a:pt x="686" y="1861"/>
                </a:lnTo>
                <a:lnTo>
                  <a:pt x="691" y="1871"/>
                </a:lnTo>
                <a:lnTo>
                  <a:pt x="699" y="1880"/>
                </a:lnTo>
                <a:lnTo>
                  <a:pt x="707" y="1887"/>
                </a:lnTo>
                <a:lnTo>
                  <a:pt x="717" y="1891"/>
                </a:lnTo>
                <a:lnTo>
                  <a:pt x="728" y="1894"/>
                </a:lnTo>
                <a:lnTo>
                  <a:pt x="740" y="1895"/>
                </a:lnTo>
                <a:lnTo>
                  <a:pt x="740" y="1895"/>
                </a:lnTo>
                <a:lnTo>
                  <a:pt x="751" y="1894"/>
                </a:lnTo>
                <a:lnTo>
                  <a:pt x="762" y="1891"/>
                </a:lnTo>
                <a:lnTo>
                  <a:pt x="772" y="1885"/>
                </a:lnTo>
                <a:lnTo>
                  <a:pt x="780" y="1879"/>
                </a:lnTo>
                <a:lnTo>
                  <a:pt x="787" y="1870"/>
                </a:lnTo>
                <a:lnTo>
                  <a:pt x="792" y="1860"/>
                </a:lnTo>
                <a:lnTo>
                  <a:pt x="795" y="1850"/>
                </a:lnTo>
                <a:lnTo>
                  <a:pt x="796" y="1840"/>
                </a:lnTo>
                <a:lnTo>
                  <a:pt x="796" y="1840"/>
                </a:lnTo>
                <a:lnTo>
                  <a:pt x="795" y="1829"/>
                </a:lnTo>
                <a:lnTo>
                  <a:pt x="792" y="1818"/>
                </a:lnTo>
                <a:lnTo>
                  <a:pt x="787" y="1809"/>
                </a:lnTo>
                <a:lnTo>
                  <a:pt x="780" y="1800"/>
                </a:lnTo>
                <a:lnTo>
                  <a:pt x="772" y="1794"/>
                </a:lnTo>
                <a:lnTo>
                  <a:pt x="762" y="1788"/>
                </a:lnTo>
                <a:lnTo>
                  <a:pt x="751" y="1785"/>
                </a:lnTo>
                <a:lnTo>
                  <a:pt x="740" y="1783"/>
                </a:lnTo>
                <a:lnTo>
                  <a:pt x="740" y="17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4" name="Group 1633" descr="checklist icon" title="checklist icon"/>
          <p:cNvGrpSpPr>
            <a:grpSpLocks noChangeAspect="1"/>
          </p:cNvGrpSpPr>
          <p:nvPr/>
        </p:nvGrpSpPr>
        <p:grpSpPr>
          <a:xfrm>
            <a:off x="5633589" y="3423195"/>
            <a:ext cx="261282" cy="365760"/>
            <a:chOff x="5633589" y="3423195"/>
            <a:chExt cx="261282" cy="365760"/>
          </a:xfrm>
          <a:solidFill>
            <a:schemeClr val="tx1"/>
          </a:solidFill>
        </p:grpSpPr>
        <p:sp>
          <p:nvSpPr>
            <p:cNvPr id="1792" name="Freeform 18" descr=" " title=" "/>
            <p:cNvSpPr>
              <a:spLocks noEditPoints="1"/>
            </p:cNvSpPr>
            <p:nvPr/>
          </p:nvSpPr>
          <p:spPr bwMode="auto">
            <a:xfrm>
              <a:off x="5633589" y="3423195"/>
              <a:ext cx="261282" cy="365760"/>
            </a:xfrm>
            <a:custGeom>
              <a:avLst/>
              <a:gdLst>
                <a:gd name="T0" fmla="*/ 2313 w 3086"/>
                <a:gd name="T1" fmla="*/ 525 h 4320"/>
                <a:gd name="T2" fmla="*/ 2266 w 3086"/>
                <a:gd name="T3" fmla="*/ 469 h 4320"/>
                <a:gd name="T4" fmla="*/ 1923 w 3086"/>
                <a:gd name="T5" fmla="*/ 438 h 4320"/>
                <a:gd name="T6" fmla="*/ 1921 w 3086"/>
                <a:gd name="T7" fmla="*/ 313 h 4320"/>
                <a:gd name="T8" fmla="*/ 1879 w 3086"/>
                <a:gd name="T9" fmla="*/ 197 h 4320"/>
                <a:gd name="T10" fmla="*/ 1797 w 3086"/>
                <a:gd name="T11" fmla="*/ 96 h 4320"/>
                <a:gd name="T12" fmla="*/ 1684 w 3086"/>
                <a:gd name="T13" fmla="*/ 28 h 4320"/>
                <a:gd name="T14" fmla="*/ 1558 w 3086"/>
                <a:gd name="T15" fmla="*/ 2 h 4320"/>
                <a:gd name="T16" fmla="*/ 1428 w 3086"/>
                <a:gd name="T17" fmla="*/ 19 h 4320"/>
                <a:gd name="T18" fmla="*/ 1309 w 3086"/>
                <a:gd name="T19" fmla="*/ 78 h 4320"/>
                <a:gd name="T20" fmla="*/ 1217 w 3086"/>
                <a:gd name="T21" fmla="*/ 178 h 4320"/>
                <a:gd name="T22" fmla="*/ 1167 w 3086"/>
                <a:gd name="T23" fmla="*/ 302 h 4320"/>
                <a:gd name="T24" fmla="*/ 1161 w 3086"/>
                <a:gd name="T25" fmla="*/ 436 h 4320"/>
                <a:gd name="T26" fmla="*/ 818 w 3086"/>
                <a:gd name="T27" fmla="*/ 469 h 4320"/>
                <a:gd name="T28" fmla="*/ 772 w 3086"/>
                <a:gd name="T29" fmla="*/ 525 h 4320"/>
                <a:gd name="T30" fmla="*/ 61 w 3086"/>
                <a:gd name="T31" fmla="*/ 619 h 4320"/>
                <a:gd name="T32" fmla="*/ 6 w 3086"/>
                <a:gd name="T33" fmla="*/ 664 h 4320"/>
                <a:gd name="T34" fmla="*/ 0 w 3086"/>
                <a:gd name="T35" fmla="*/ 4259 h 4320"/>
                <a:gd name="T36" fmla="*/ 46 w 3086"/>
                <a:gd name="T37" fmla="*/ 4313 h 4320"/>
                <a:gd name="T38" fmla="*/ 3023 w 3086"/>
                <a:gd name="T39" fmla="*/ 4318 h 4320"/>
                <a:gd name="T40" fmla="*/ 3079 w 3086"/>
                <a:gd name="T41" fmla="*/ 4272 h 4320"/>
                <a:gd name="T42" fmla="*/ 3084 w 3086"/>
                <a:gd name="T43" fmla="*/ 679 h 4320"/>
                <a:gd name="T44" fmla="*/ 3038 w 3086"/>
                <a:gd name="T45" fmla="*/ 623 h 4320"/>
                <a:gd name="T46" fmla="*/ 925 w 3086"/>
                <a:gd name="T47" fmla="*/ 1016 h 4320"/>
                <a:gd name="T48" fmla="*/ 925 w 3086"/>
                <a:gd name="T49" fmla="*/ 695 h 4320"/>
                <a:gd name="T50" fmla="*/ 1283 w 3086"/>
                <a:gd name="T51" fmla="*/ 617 h 4320"/>
                <a:gd name="T52" fmla="*/ 1328 w 3086"/>
                <a:gd name="T53" fmla="*/ 595 h 4320"/>
                <a:gd name="T54" fmla="*/ 1350 w 3086"/>
                <a:gd name="T55" fmla="*/ 553 h 4320"/>
                <a:gd name="T56" fmla="*/ 1339 w 3086"/>
                <a:gd name="T57" fmla="*/ 501 h 4320"/>
                <a:gd name="T58" fmla="*/ 1319 w 3086"/>
                <a:gd name="T59" fmla="*/ 449 h 4320"/>
                <a:gd name="T60" fmla="*/ 1313 w 3086"/>
                <a:gd name="T61" fmla="*/ 350 h 4320"/>
                <a:gd name="T62" fmla="*/ 1348 w 3086"/>
                <a:gd name="T63" fmla="*/ 261 h 4320"/>
                <a:gd name="T64" fmla="*/ 1404 w 3086"/>
                <a:gd name="T65" fmla="*/ 202 h 4320"/>
                <a:gd name="T66" fmla="*/ 1493 w 3086"/>
                <a:gd name="T67" fmla="*/ 161 h 4320"/>
                <a:gd name="T68" fmla="*/ 1550 w 3086"/>
                <a:gd name="T69" fmla="*/ 158 h 4320"/>
                <a:gd name="T70" fmla="*/ 1645 w 3086"/>
                <a:gd name="T71" fmla="*/ 180 h 4320"/>
                <a:gd name="T72" fmla="*/ 1710 w 3086"/>
                <a:gd name="T73" fmla="*/ 228 h 4320"/>
                <a:gd name="T74" fmla="*/ 1762 w 3086"/>
                <a:gd name="T75" fmla="*/ 311 h 4320"/>
                <a:gd name="T76" fmla="*/ 1773 w 3086"/>
                <a:gd name="T77" fmla="*/ 408 h 4320"/>
                <a:gd name="T78" fmla="*/ 1743 w 3086"/>
                <a:gd name="T79" fmla="*/ 502 h 4320"/>
                <a:gd name="T80" fmla="*/ 1734 w 3086"/>
                <a:gd name="T81" fmla="*/ 553 h 4320"/>
                <a:gd name="T82" fmla="*/ 1758 w 3086"/>
                <a:gd name="T83" fmla="*/ 599 h 4320"/>
                <a:gd name="T84" fmla="*/ 1767 w 3086"/>
                <a:gd name="T85" fmla="*/ 604 h 4320"/>
                <a:gd name="T86" fmla="*/ 1784 w 3086"/>
                <a:gd name="T87" fmla="*/ 614 h 4320"/>
                <a:gd name="T88" fmla="*/ 2159 w 3086"/>
                <a:gd name="T89" fmla="*/ 682 h 4320"/>
                <a:gd name="T90" fmla="*/ 2159 w 3086"/>
                <a:gd name="T91" fmla="*/ 992 h 4320"/>
                <a:gd name="T92" fmla="*/ 925 w 3086"/>
                <a:gd name="T93" fmla="*/ 1016 h 4320"/>
                <a:gd name="T94" fmla="*/ 2266 w 3086"/>
                <a:gd name="T95" fmla="*/ 1227 h 4320"/>
                <a:gd name="T96" fmla="*/ 2313 w 3086"/>
                <a:gd name="T97" fmla="*/ 1172 h 4320"/>
                <a:gd name="T98" fmla="*/ 462 w 3086"/>
                <a:gd name="T99" fmla="*/ 3856 h 4320"/>
                <a:gd name="T100" fmla="*/ 772 w 3086"/>
                <a:gd name="T101" fmla="*/ 1172 h 4320"/>
                <a:gd name="T102" fmla="*/ 818 w 3086"/>
                <a:gd name="T103" fmla="*/ 1227 h 4320"/>
                <a:gd name="T104" fmla="*/ 154 w 3086"/>
                <a:gd name="T105" fmla="*/ 4166 h 4320"/>
                <a:gd name="T106" fmla="*/ 386 w 3086"/>
                <a:gd name="T107" fmla="*/ 927 h 4320"/>
                <a:gd name="T108" fmla="*/ 321 w 3086"/>
                <a:gd name="T109" fmla="*/ 960 h 4320"/>
                <a:gd name="T110" fmla="*/ 308 w 3086"/>
                <a:gd name="T111" fmla="*/ 3934 h 4320"/>
                <a:gd name="T112" fmla="*/ 341 w 3086"/>
                <a:gd name="T113" fmla="*/ 3997 h 4320"/>
                <a:gd name="T114" fmla="*/ 2700 w 3086"/>
                <a:gd name="T115" fmla="*/ 4010 h 4320"/>
                <a:gd name="T116" fmla="*/ 2763 w 3086"/>
                <a:gd name="T117" fmla="*/ 3977 h 4320"/>
                <a:gd name="T118" fmla="*/ 2776 w 3086"/>
                <a:gd name="T119" fmla="*/ 1003 h 4320"/>
                <a:gd name="T120" fmla="*/ 2743 w 3086"/>
                <a:gd name="T121" fmla="*/ 940 h 4320"/>
                <a:gd name="T122" fmla="*/ 2315 w 3086"/>
                <a:gd name="T123" fmla="*/ 771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6" h="4320">
                  <a:moveTo>
                    <a:pt x="3008" y="617"/>
                  </a:moveTo>
                  <a:lnTo>
                    <a:pt x="2315" y="617"/>
                  </a:lnTo>
                  <a:lnTo>
                    <a:pt x="2315" y="540"/>
                  </a:lnTo>
                  <a:lnTo>
                    <a:pt x="2315" y="540"/>
                  </a:lnTo>
                  <a:lnTo>
                    <a:pt x="2313" y="525"/>
                  </a:lnTo>
                  <a:lnTo>
                    <a:pt x="2307" y="510"/>
                  </a:lnTo>
                  <a:lnTo>
                    <a:pt x="2300" y="497"/>
                  </a:lnTo>
                  <a:lnTo>
                    <a:pt x="2290" y="486"/>
                  </a:lnTo>
                  <a:lnTo>
                    <a:pt x="2279" y="476"/>
                  </a:lnTo>
                  <a:lnTo>
                    <a:pt x="2266" y="469"/>
                  </a:lnTo>
                  <a:lnTo>
                    <a:pt x="2251" y="465"/>
                  </a:lnTo>
                  <a:lnTo>
                    <a:pt x="2237" y="464"/>
                  </a:lnTo>
                  <a:lnTo>
                    <a:pt x="1919" y="464"/>
                  </a:lnTo>
                  <a:lnTo>
                    <a:pt x="1919" y="464"/>
                  </a:lnTo>
                  <a:lnTo>
                    <a:pt x="1923" y="438"/>
                  </a:lnTo>
                  <a:lnTo>
                    <a:pt x="1927" y="413"/>
                  </a:lnTo>
                  <a:lnTo>
                    <a:pt x="1927" y="388"/>
                  </a:lnTo>
                  <a:lnTo>
                    <a:pt x="1927" y="363"/>
                  </a:lnTo>
                  <a:lnTo>
                    <a:pt x="1925" y="337"/>
                  </a:lnTo>
                  <a:lnTo>
                    <a:pt x="1921" y="313"/>
                  </a:lnTo>
                  <a:lnTo>
                    <a:pt x="1916" y="289"/>
                  </a:lnTo>
                  <a:lnTo>
                    <a:pt x="1908" y="265"/>
                  </a:lnTo>
                  <a:lnTo>
                    <a:pt x="1899" y="241"/>
                  </a:lnTo>
                  <a:lnTo>
                    <a:pt x="1890" y="219"/>
                  </a:lnTo>
                  <a:lnTo>
                    <a:pt x="1879" y="197"/>
                  </a:lnTo>
                  <a:lnTo>
                    <a:pt x="1864" y="174"/>
                  </a:lnTo>
                  <a:lnTo>
                    <a:pt x="1851" y="154"/>
                  </a:lnTo>
                  <a:lnTo>
                    <a:pt x="1834" y="133"/>
                  </a:lnTo>
                  <a:lnTo>
                    <a:pt x="1816" y="115"/>
                  </a:lnTo>
                  <a:lnTo>
                    <a:pt x="1797" y="96"/>
                  </a:lnTo>
                  <a:lnTo>
                    <a:pt x="1797" y="96"/>
                  </a:lnTo>
                  <a:lnTo>
                    <a:pt x="1771" y="76"/>
                  </a:lnTo>
                  <a:lnTo>
                    <a:pt x="1743" y="56"/>
                  </a:lnTo>
                  <a:lnTo>
                    <a:pt x="1714" y="41"/>
                  </a:lnTo>
                  <a:lnTo>
                    <a:pt x="1684" y="28"/>
                  </a:lnTo>
                  <a:lnTo>
                    <a:pt x="1652" y="17"/>
                  </a:lnTo>
                  <a:lnTo>
                    <a:pt x="1621" y="9"/>
                  </a:lnTo>
                  <a:lnTo>
                    <a:pt x="1589" y="4"/>
                  </a:lnTo>
                  <a:lnTo>
                    <a:pt x="1558" y="0"/>
                  </a:lnTo>
                  <a:lnTo>
                    <a:pt x="1558" y="2"/>
                  </a:lnTo>
                  <a:lnTo>
                    <a:pt x="1558" y="2"/>
                  </a:lnTo>
                  <a:lnTo>
                    <a:pt x="1524" y="2"/>
                  </a:lnTo>
                  <a:lnTo>
                    <a:pt x="1493" y="4"/>
                  </a:lnTo>
                  <a:lnTo>
                    <a:pt x="1460" y="9"/>
                  </a:lnTo>
                  <a:lnTo>
                    <a:pt x="1428" y="19"/>
                  </a:lnTo>
                  <a:lnTo>
                    <a:pt x="1396" y="28"/>
                  </a:lnTo>
                  <a:lnTo>
                    <a:pt x="1367" y="43"/>
                  </a:lnTo>
                  <a:lnTo>
                    <a:pt x="1337" y="59"/>
                  </a:lnTo>
                  <a:lnTo>
                    <a:pt x="1309" y="78"/>
                  </a:lnTo>
                  <a:lnTo>
                    <a:pt x="1309" y="78"/>
                  </a:lnTo>
                  <a:lnTo>
                    <a:pt x="1289" y="96"/>
                  </a:lnTo>
                  <a:lnTo>
                    <a:pt x="1269" y="115"/>
                  </a:lnTo>
                  <a:lnTo>
                    <a:pt x="1250" y="135"/>
                  </a:lnTo>
                  <a:lnTo>
                    <a:pt x="1233" y="156"/>
                  </a:lnTo>
                  <a:lnTo>
                    <a:pt x="1217" y="178"/>
                  </a:lnTo>
                  <a:lnTo>
                    <a:pt x="1204" y="202"/>
                  </a:lnTo>
                  <a:lnTo>
                    <a:pt x="1192" y="226"/>
                  </a:lnTo>
                  <a:lnTo>
                    <a:pt x="1181" y="250"/>
                  </a:lnTo>
                  <a:lnTo>
                    <a:pt x="1174" y="276"/>
                  </a:lnTo>
                  <a:lnTo>
                    <a:pt x="1167" y="302"/>
                  </a:lnTo>
                  <a:lnTo>
                    <a:pt x="1163" y="328"/>
                  </a:lnTo>
                  <a:lnTo>
                    <a:pt x="1159" y="356"/>
                  </a:lnTo>
                  <a:lnTo>
                    <a:pt x="1157" y="382"/>
                  </a:lnTo>
                  <a:lnTo>
                    <a:pt x="1159" y="410"/>
                  </a:lnTo>
                  <a:lnTo>
                    <a:pt x="1161" y="436"/>
                  </a:lnTo>
                  <a:lnTo>
                    <a:pt x="1167" y="464"/>
                  </a:lnTo>
                  <a:lnTo>
                    <a:pt x="848" y="464"/>
                  </a:lnTo>
                  <a:lnTo>
                    <a:pt x="848" y="464"/>
                  </a:lnTo>
                  <a:lnTo>
                    <a:pt x="833" y="465"/>
                  </a:lnTo>
                  <a:lnTo>
                    <a:pt x="818" y="469"/>
                  </a:lnTo>
                  <a:lnTo>
                    <a:pt x="805" y="476"/>
                  </a:lnTo>
                  <a:lnTo>
                    <a:pt x="794" y="486"/>
                  </a:lnTo>
                  <a:lnTo>
                    <a:pt x="784" y="497"/>
                  </a:lnTo>
                  <a:lnTo>
                    <a:pt x="777" y="510"/>
                  </a:lnTo>
                  <a:lnTo>
                    <a:pt x="772" y="525"/>
                  </a:lnTo>
                  <a:lnTo>
                    <a:pt x="772" y="540"/>
                  </a:lnTo>
                  <a:lnTo>
                    <a:pt x="772" y="617"/>
                  </a:lnTo>
                  <a:lnTo>
                    <a:pt x="76" y="617"/>
                  </a:lnTo>
                  <a:lnTo>
                    <a:pt x="76" y="617"/>
                  </a:lnTo>
                  <a:lnTo>
                    <a:pt x="61" y="619"/>
                  </a:lnTo>
                  <a:lnTo>
                    <a:pt x="46" y="623"/>
                  </a:lnTo>
                  <a:lnTo>
                    <a:pt x="33" y="630"/>
                  </a:lnTo>
                  <a:lnTo>
                    <a:pt x="22" y="640"/>
                  </a:lnTo>
                  <a:lnTo>
                    <a:pt x="13" y="651"/>
                  </a:lnTo>
                  <a:lnTo>
                    <a:pt x="6" y="664"/>
                  </a:lnTo>
                  <a:lnTo>
                    <a:pt x="0" y="679"/>
                  </a:lnTo>
                  <a:lnTo>
                    <a:pt x="0" y="695"/>
                  </a:lnTo>
                  <a:lnTo>
                    <a:pt x="0" y="4242"/>
                  </a:lnTo>
                  <a:lnTo>
                    <a:pt x="0" y="4242"/>
                  </a:lnTo>
                  <a:lnTo>
                    <a:pt x="0" y="4259"/>
                  </a:lnTo>
                  <a:lnTo>
                    <a:pt x="6" y="4272"/>
                  </a:lnTo>
                  <a:lnTo>
                    <a:pt x="13" y="4285"/>
                  </a:lnTo>
                  <a:lnTo>
                    <a:pt x="22" y="4298"/>
                  </a:lnTo>
                  <a:lnTo>
                    <a:pt x="33" y="4307"/>
                  </a:lnTo>
                  <a:lnTo>
                    <a:pt x="46" y="4313"/>
                  </a:lnTo>
                  <a:lnTo>
                    <a:pt x="61" y="4318"/>
                  </a:lnTo>
                  <a:lnTo>
                    <a:pt x="76" y="4320"/>
                  </a:lnTo>
                  <a:lnTo>
                    <a:pt x="3008" y="4320"/>
                  </a:lnTo>
                  <a:lnTo>
                    <a:pt x="3008" y="4320"/>
                  </a:lnTo>
                  <a:lnTo>
                    <a:pt x="3023" y="4318"/>
                  </a:lnTo>
                  <a:lnTo>
                    <a:pt x="3038" y="4313"/>
                  </a:lnTo>
                  <a:lnTo>
                    <a:pt x="3051" y="4307"/>
                  </a:lnTo>
                  <a:lnTo>
                    <a:pt x="3062" y="4298"/>
                  </a:lnTo>
                  <a:lnTo>
                    <a:pt x="3071" y="4285"/>
                  </a:lnTo>
                  <a:lnTo>
                    <a:pt x="3079" y="4272"/>
                  </a:lnTo>
                  <a:lnTo>
                    <a:pt x="3084" y="4259"/>
                  </a:lnTo>
                  <a:lnTo>
                    <a:pt x="3086" y="4242"/>
                  </a:lnTo>
                  <a:lnTo>
                    <a:pt x="3086" y="695"/>
                  </a:lnTo>
                  <a:lnTo>
                    <a:pt x="3086" y="695"/>
                  </a:lnTo>
                  <a:lnTo>
                    <a:pt x="3084" y="679"/>
                  </a:lnTo>
                  <a:lnTo>
                    <a:pt x="3079" y="664"/>
                  </a:lnTo>
                  <a:lnTo>
                    <a:pt x="3071" y="651"/>
                  </a:lnTo>
                  <a:lnTo>
                    <a:pt x="3062" y="640"/>
                  </a:lnTo>
                  <a:lnTo>
                    <a:pt x="3051" y="630"/>
                  </a:lnTo>
                  <a:lnTo>
                    <a:pt x="3038" y="623"/>
                  </a:lnTo>
                  <a:lnTo>
                    <a:pt x="3023" y="619"/>
                  </a:lnTo>
                  <a:lnTo>
                    <a:pt x="3008" y="617"/>
                  </a:lnTo>
                  <a:lnTo>
                    <a:pt x="3008" y="617"/>
                  </a:lnTo>
                  <a:close/>
                  <a:moveTo>
                    <a:pt x="925" y="1016"/>
                  </a:moveTo>
                  <a:lnTo>
                    <a:pt x="925" y="1016"/>
                  </a:lnTo>
                  <a:lnTo>
                    <a:pt x="925" y="1003"/>
                  </a:lnTo>
                  <a:lnTo>
                    <a:pt x="925" y="992"/>
                  </a:lnTo>
                  <a:lnTo>
                    <a:pt x="925" y="708"/>
                  </a:lnTo>
                  <a:lnTo>
                    <a:pt x="925" y="708"/>
                  </a:lnTo>
                  <a:lnTo>
                    <a:pt x="925" y="695"/>
                  </a:lnTo>
                  <a:lnTo>
                    <a:pt x="925" y="682"/>
                  </a:lnTo>
                  <a:lnTo>
                    <a:pt x="925" y="619"/>
                  </a:lnTo>
                  <a:lnTo>
                    <a:pt x="1272" y="619"/>
                  </a:lnTo>
                  <a:lnTo>
                    <a:pt x="1272" y="619"/>
                  </a:lnTo>
                  <a:lnTo>
                    <a:pt x="1283" y="617"/>
                  </a:lnTo>
                  <a:lnTo>
                    <a:pt x="1294" y="616"/>
                  </a:lnTo>
                  <a:lnTo>
                    <a:pt x="1304" y="612"/>
                  </a:lnTo>
                  <a:lnTo>
                    <a:pt x="1313" y="608"/>
                  </a:lnTo>
                  <a:lnTo>
                    <a:pt x="1320" y="603"/>
                  </a:lnTo>
                  <a:lnTo>
                    <a:pt x="1328" y="595"/>
                  </a:lnTo>
                  <a:lnTo>
                    <a:pt x="1335" y="588"/>
                  </a:lnTo>
                  <a:lnTo>
                    <a:pt x="1341" y="580"/>
                  </a:lnTo>
                  <a:lnTo>
                    <a:pt x="1345" y="571"/>
                  </a:lnTo>
                  <a:lnTo>
                    <a:pt x="1348" y="562"/>
                  </a:lnTo>
                  <a:lnTo>
                    <a:pt x="1350" y="553"/>
                  </a:lnTo>
                  <a:lnTo>
                    <a:pt x="1350" y="541"/>
                  </a:lnTo>
                  <a:lnTo>
                    <a:pt x="1350" y="532"/>
                  </a:lnTo>
                  <a:lnTo>
                    <a:pt x="1348" y="521"/>
                  </a:lnTo>
                  <a:lnTo>
                    <a:pt x="1345" y="512"/>
                  </a:lnTo>
                  <a:lnTo>
                    <a:pt x="1339" y="501"/>
                  </a:lnTo>
                  <a:lnTo>
                    <a:pt x="1339" y="501"/>
                  </a:lnTo>
                  <a:lnTo>
                    <a:pt x="1333" y="486"/>
                  </a:lnTo>
                  <a:lnTo>
                    <a:pt x="1333" y="486"/>
                  </a:lnTo>
                  <a:lnTo>
                    <a:pt x="1326" y="467"/>
                  </a:lnTo>
                  <a:lnTo>
                    <a:pt x="1319" y="449"/>
                  </a:lnTo>
                  <a:lnTo>
                    <a:pt x="1315" y="428"/>
                  </a:lnTo>
                  <a:lnTo>
                    <a:pt x="1311" y="410"/>
                  </a:lnTo>
                  <a:lnTo>
                    <a:pt x="1311" y="389"/>
                  </a:lnTo>
                  <a:lnTo>
                    <a:pt x="1311" y="371"/>
                  </a:lnTo>
                  <a:lnTo>
                    <a:pt x="1313" y="350"/>
                  </a:lnTo>
                  <a:lnTo>
                    <a:pt x="1317" y="332"/>
                  </a:lnTo>
                  <a:lnTo>
                    <a:pt x="1322" y="313"/>
                  </a:lnTo>
                  <a:lnTo>
                    <a:pt x="1330" y="295"/>
                  </a:lnTo>
                  <a:lnTo>
                    <a:pt x="1339" y="278"/>
                  </a:lnTo>
                  <a:lnTo>
                    <a:pt x="1348" y="261"/>
                  </a:lnTo>
                  <a:lnTo>
                    <a:pt x="1359" y="245"/>
                  </a:lnTo>
                  <a:lnTo>
                    <a:pt x="1372" y="230"/>
                  </a:lnTo>
                  <a:lnTo>
                    <a:pt x="1387" y="215"/>
                  </a:lnTo>
                  <a:lnTo>
                    <a:pt x="1404" y="202"/>
                  </a:lnTo>
                  <a:lnTo>
                    <a:pt x="1404" y="202"/>
                  </a:lnTo>
                  <a:lnTo>
                    <a:pt x="1421" y="191"/>
                  </a:lnTo>
                  <a:lnTo>
                    <a:pt x="1437" y="182"/>
                  </a:lnTo>
                  <a:lnTo>
                    <a:pt x="1456" y="172"/>
                  </a:lnTo>
                  <a:lnTo>
                    <a:pt x="1474" y="167"/>
                  </a:lnTo>
                  <a:lnTo>
                    <a:pt x="1493" y="161"/>
                  </a:lnTo>
                  <a:lnTo>
                    <a:pt x="1513" y="158"/>
                  </a:lnTo>
                  <a:lnTo>
                    <a:pt x="1532" y="156"/>
                  </a:lnTo>
                  <a:lnTo>
                    <a:pt x="1550" y="156"/>
                  </a:lnTo>
                  <a:lnTo>
                    <a:pt x="1550" y="158"/>
                  </a:lnTo>
                  <a:lnTo>
                    <a:pt x="1550" y="158"/>
                  </a:lnTo>
                  <a:lnTo>
                    <a:pt x="1571" y="158"/>
                  </a:lnTo>
                  <a:lnTo>
                    <a:pt x="1589" y="161"/>
                  </a:lnTo>
                  <a:lnTo>
                    <a:pt x="1608" y="167"/>
                  </a:lnTo>
                  <a:lnTo>
                    <a:pt x="1626" y="172"/>
                  </a:lnTo>
                  <a:lnTo>
                    <a:pt x="1645" y="180"/>
                  </a:lnTo>
                  <a:lnTo>
                    <a:pt x="1664" y="191"/>
                  </a:lnTo>
                  <a:lnTo>
                    <a:pt x="1680" y="202"/>
                  </a:lnTo>
                  <a:lnTo>
                    <a:pt x="1695" y="215"/>
                  </a:lnTo>
                  <a:lnTo>
                    <a:pt x="1695" y="215"/>
                  </a:lnTo>
                  <a:lnTo>
                    <a:pt x="1710" y="228"/>
                  </a:lnTo>
                  <a:lnTo>
                    <a:pt x="1723" y="243"/>
                  </a:lnTo>
                  <a:lnTo>
                    <a:pt x="1736" y="260"/>
                  </a:lnTo>
                  <a:lnTo>
                    <a:pt x="1745" y="276"/>
                  </a:lnTo>
                  <a:lnTo>
                    <a:pt x="1754" y="295"/>
                  </a:lnTo>
                  <a:lnTo>
                    <a:pt x="1762" y="311"/>
                  </a:lnTo>
                  <a:lnTo>
                    <a:pt x="1767" y="332"/>
                  </a:lnTo>
                  <a:lnTo>
                    <a:pt x="1771" y="350"/>
                  </a:lnTo>
                  <a:lnTo>
                    <a:pt x="1773" y="369"/>
                  </a:lnTo>
                  <a:lnTo>
                    <a:pt x="1773" y="389"/>
                  </a:lnTo>
                  <a:lnTo>
                    <a:pt x="1773" y="408"/>
                  </a:lnTo>
                  <a:lnTo>
                    <a:pt x="1771" y="428"/>
                  </a:lnTo>
                  <a:lnTo>
                    <a:pt x="1766" y="447"/>
                  </a:lnTo>
                  <a:lnTo>
                    <a:pt x="1760" y="465"/>
                  </a:lnTo>
                  <a:lnTo>
                    <a:pt x="1753" y="484"/>
                  </a:lnTo>
                  <a:lnTo>
                    <a:pt x="1743" y="502"/>
                  </a:lnTo>
                  <a:lnTo>
                    <a:pt x="1743" y="502"/>
                  </a:lnTo>
                  <a:lnTo>
                    <a:pt x="1738" y="515"/>
                  </a:lnTo>
                  <a:lnTo>
                    <a:pt x="1734" y="528"/>
                  </a:lnTo>
                  <a:lnTo>
                    <a:pt x="1732" y="541"/>
                  </a:lnTo>
                  <a:lnTo>
                    <a:pt x="1734" y="553"/>
                  </a:lnTo>
                  <a:lnTo>
                    <a:pt x="1738" y="565"/>
                  </a:lnTo>
                  <a:lnTo>
                    <a:pt x="1741" y="578"/>
                  </a:lnTo>
                  <a:lnTo>
                    <a:pt x="1749" y="588"/>
                  </a:lnTo>
                  <a:lnTo>
                    <a:pt x="1758" y="599"/>
                  </a:lnTo>
                  <a:lnTo>
                    <a:pt x="1758" y="599"/>
                  </a:lnTo>
                  <a:lnTo>
                    <a:pt x="1758" y="599"/>
                  </a:lnTo>
                  <a:lnTo>
                    <a:pt x="1762" y="601"/>
                  </a:lnTo>
                  <a:lnTo>
                    <a:pt x="1764" y="603"/>
                  </a:lnTo>
                  <a:lnTo>
                    <a:pt x="1764" y="603"/>
                  </a:lnTo>
                  <a:lnTo>
                    <a:pt x="1767" y="604"/>
                  </a:lnTo>
                  <a:lnTo>
                    <a:pt x="1767" y="604"/>
                  </a:lnTo>
                  <a:lnTo>
                    <a:pt x="1773" y="608"/>
                  </a:lnTo>
                  <a:lnTo>
                    <a:pt x="1775" y="608"/>
                  </a:lnTo>
                  <a:lnTo>
                    <a:pt x="1775" y="608"/>
                  </a:lnTo>
                  <a:lnTo>
                    <a:pt x="1784" y="614"/>
                  </a:lnTo>
                  <a:lnTo>
                    <a:pt x="1793" y="616"/>
                  </a:lnTo>
                  <a:lnTo>
                    <a:pt x="1803" y="617"/>
                  </a:lnTo>
                  <a:lnTo>
                    <a:pt x="1812" y="619"/>
                  </a:lnTo>
                  <a:lnTo>
                    <a:pt x="2159" y="619"/>
                  </a:lnTo>
                  <a:lnTo>
                    <a:pt x="2159" y="682"/>
                  </a:lnTo>
                  <a:lnTo>
                    <a:pt x="2159" y="682"/>
                  </a:lnTo>
                  <a:lnTo>
                    <a:pt x="2159" y="695"/>
                  </a:lnTo>
                  <a:lnTo>
                    <a:pt x="2159" y="708"/>
                  </a:lnTo>
                  <a:lnTo>
                    <a:pt x="2159" y="992"/>
                  </a:lnTo>
                  <a:lnTo>
                    <a:pt x="2159" y="992"/>
                  </a:lnTo>
                  <a:lnTo>
                    <a:pt x="2159" y="1005"/>
                  </a:lnTo>
                  <a:lnTo>
                    <a:pt x="2159" y="1016"/>
                  </a:lnTo>
                  <a:lnTo>
                    <a:pt x="2159" y="1081"/>
                  </a:lnTo>
                  <a:lnTo>
                    <a:pt x="925" y="1081"/>
                  </a:lnTo>
                  <a:lnTo>
                    <a:pt x="925" y="1016"/>
                  </a:lnTo>
                  <a:close/>
                  <a:moveTo>
                    <a:pt x="848" y="1235"/>
                  </a:moveTo>
                  <a:lnTo>
                    <a:pt x="2237" y="1235"/>
                  </a:lnTo>
                  <a:lnTo>
                    <a:pt x="2237" y="1235"/>
                  </a:lnTo>
                  <a:lnTo>
                    <a:pt x="2251" y="1233"/>
                  </a:lnTo>
                  <a:lnTo>
                    <a:pt x="2266" y="1227"/>
                  </a:lnTo>
                  <a:lnTo>
                    <a:pt x="2279" y="1222"/>
                  </a:lnTo>
                  <a:lnTo>
                    <a:pt x="2290" y="1211"/>
                  </a:lnTo>
                  <a:lnTo>
                    <a:pt x="2300" y="1200"/>
                  </a:lnTo>
                  <a:lnTo>
                    <a:pt x="2307" y="1187"/>
                  </a:lnTo>
                  <a:lnTo>
                    <a:pt x="2313" y="1172"/>
                  </a:lnTo>
                  <a:lnTo>
                    <a:pt x="2315" y="1157"/>
                  </a:lnTo>
                  <a:lnTo>
                    <a:pt x="2315" y="1079"/>
                  </a:lnTo>
                  <a:lnTo>
                    <a:pt x="2622" y="1079"/>
                  </a:lnTo>
                  <a:lnTo>
                    <a:pt x="2622" y="3856"/>
                  </a:lnTo>
                  <a:lnTo>
                    <a:pt x="462" y="3856"/>
                  </a:lnTo>
                  <a:lnTo>
                    <a:pt x="462" y="1079"/>
                  </a:lnTo>
                  <a:lnTo>
                    <a:pt x="772" y="1079"/>
                  </a:lnTo>
                  <a:lnTo>
                    <a:pt x="772" y="1157"/>
                  </a:lnTo>
                  <a:lnTo>
                    <a:pt x="772" y="1157"/>
                  </a:lnTo>
                  <a:lnTo>
                    <a:pt x="772" y="1172"/>
                  </a:lnTo>
                  <a:lnTo>
                    <a:pt x="777" y="1187"/>
                  </a:lnTo>
                  <a:lnTo>
                    <a:pt x="784" y="1200"/>
                  </a:lnTo>
                  <a:lnTo>
                    <a:pt x="794" y="1211"/>
                  </a:lnTo>
                  <a:lnTo>
                    <a:pt x="805" y="1222"/>
                  </a:lnTo>
                  <a:lnTo>
                    <a:pt x="818" y="1227"/>
                  </a:lnTo>
                  <a:lnTo>
                    <a:pt x="833" y="1233"/>
                  </a:lnTo>
                  <a:lnTo>
                    <a:pt x="848" y="1235"/>
                  </a:lnTo>
                  <a:lnTo>
                    <a:pt x="848" y="1235"/>
                  </a:lnTo>
                  <a:close/>
                  <a:moveTo>
                    <a:pt x="2930" y="4166"/>
                  </a:moveTo>
                  <a:lnTo>
                    <a:pt x="154" y="4166"/>
                  </a:lnTo>
                  <a:lnTo>
                    <a:pt x="154" y="771"/>
                  </a:lnTo>
                  <a:lnTo>
                    <a:pt x="772" y="771"/>
                  </a:lnTo>
                  <a:lnTo>
                    <a:pt x="772" y="927"/>
                  </a:lnTo>
                  <a:lnTo>
                    <a:pt x="386" y="927"/>
                  </a:lnTo>
                  <a:lnTo>
                    <a:pt x="386" y="927"/>
                  </a:lnTo>
                  <a:lnTo>
                    <a:pt x="369" y="927"/>
                  </a:lnTo>
                  <a:lnTo>
                    <a:pt x="354" y="933"/>
                  </a:lnTo>
                  <a:lnTo>
                    <a:pt x="341" y="940"/>
                  </a:lnTo>
                  <a:lnTo>
                    <a:pt x="330" y="949"/>
                  </a:lnTo>
                  <a:lnTo>
                    <a:pt x="321" y="960"/>
                  </a:lnTo>
                  <a:lnTo>
                    <a:pt x="313" y="973"/>
                  </a:lnTo>
                  <a:lnTo>
                    <a:pt x="310" y="988"/>
                  </a:lnTo>
                  <a:lnTo>
                    <a:pt x="308" y="1003"/>
                  </a:lnTo>
                  <a:lnTo>
                    <a:pt x="308" y="3934"/>
                  </a:lnTo>
                  <a:lnTo>
                    <a:pt x="308" y="3934"/>
                  </a:lnTo>
                  <a:lnTo>
                    <a:pt x="310" y="3949"/>
                  </a:lnTo>
                  <a:lnTo>
                    <a:pt x="313" y="3964"/>
                  </a:lnTo>
                  <a:lnTo>
                    <a:pt x="321" y="3977"/>
                  </a:lnTo>
                  <a:lnTo>
                    <a:pt x="330" y="3988"/>
                  </a:lnTo>
                  <a:lnTo>
                    <a:pt x="341" y="3997"/>
                  </a:lnTo>
                  <a:lnTo>
                    <a:pt x="354" y="4005"/>
                  </a:lnTo>
                  <a:lnTo>
                    <a:pt x="369" y="4010"/>
                  </a:lnTo>
                  <a:lnTo>
                    <a:pt x="386" y="4010"/>
                  </a:lnTo>
                  <a:lnTo>
                    <a:pt x="2700" y="4010"/>
                  </a:lnTo>
                  <a:lnTo>
                    <a:pt x="2700" y="4010"/>
                  </a:lnTo>
                  <a:lnTo>
                    <a:pt x="2715" y="4010"/>
                  </a:lnTo>
                  <a:lnTo>
                    <a:pt x="2730" y="4005"/>
                  </a:lnTo>
                  <a:lnTo>
                    <a:pt x="2743" y="3997"/>
                  </a:lnTo>
                  <a:lnTo>
                    <a:pt x="2754" y="3988"/>
                  </a:lnTo>
                  <a:lnTo>
                    <a:pt x="2763" y="3977"/>
                  </a:lnTo>
                  <a:lnTo>
                    <a:pt x="2771" y="3964"/>
                  </a:lnTo>
                  <a:lnTo>
                    <a:pt x="2774" y="3949"/>
                  </a:lnTo>
                  <a:lnTo>
                    <a:pt x="2776" y="3934"/>
                  </a:lnTo>
                  <a:lnTo>
                    <a:pt x="2776" y="1003"/>
                  </a:lnTo>
                  <a:lnTo>
                    <a:pt x="2776" y="1003"/>
                  </a:lnTo>
                  <a:lnTo>
                    <a:pt x="2774" y="988"/>
                  </a:lnTo>
                  <a:lnTo>
                    <a:pt x="2771" y="973"/>
                  </a:lnTo>
                  <a:lnTo>
                    <a:pt x="2763" y="960"/>
                  </a:lnTo>
                  <a:lnTo>
                    <a:pt x="2754" y="949"/>
                  </a:lnTo>
                  <a:lnTo>
                    <a:pt x="2743" y="940"/>
                  </a:lnTo>
                  <a:lnTo>
                    <a:pt x="2730" y="933"/>
                  </a:lnTo>
                  <a:lnTo>
                    <a:pt x="2715" y="927"/>
                  </a:lnTo>
                  <a:lnTo>
                    <a:pt x="2700" y="927"/>
                  </a:lnTo>
                  <a:lnTo>
                    <a:pt x="2315" y="927"/>
                  </a:lnTo>
                  <a:lnTo>
                    <a:pt x="2315" y="771"/>
                  </a:lnTo>
                  <a:lnTo>
                    <a:pt x="2930" y="771"/>
                  </a:lnTo>
                  <a:lnTo>
                    <a:pt x="2930" y="4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3" name="Freeform 19" descr=" " title=" "/>
            <p:cNvSpPr>
              <a:spLocks/>
            </p:cNvSpPr>
            <p:nvPr/>
          </p:nvSpPr>
          <p:spPr bwMode="auto">
            <a:xfrm>
              <a:off x="5685574" y="3553836"/>
              <a:ext cx="52747" cy="39201"/>
            </a:xfrm>
            <a:custGeom>
              <a:avLst/>
              <a:gdLst>
                <a:gd name="T0" fmla="*/ 26 w 623"/>
                <a:gd name="T1" fmla="*/ 287 h 463"/>
                <a:gd name="T2" fmla="*/ 182 w 623"/>
                <a:gd name="T3" fmla="*/ 441 h 463"/>
                <a:gd name="T4" fmla="*/ 182 w 623"/>
                <a:gd name="T5" fmla="*/ 441 h 463"/>
                <a:gd name="T6" fmla="*/ 193 w 623"/>
                <a:gd name="T7" fmla="*/ 450 h 463"/>
                <a:gd name="T8" fmla="*/ 206 w 623"/>
                <a:gd name="T9" fmla="*/ 458 h 463"/>
                <a:gd name="T10" fmla="*/ 221 w 623"/>
                <a:gd name="T11" fmla="*/ 461 h 463"/>
                <a:gd name="T12" fmla="*/ 235 w 623"/>
                <a:gd name="T13" fmla="*/ 463 h 463"/>
                <a:gd name="T14" fmla="*/ 250 w 623"/>
                <a:gd name="T15" fmla="*/ 461 h 463"/>
                <a:gd name="T16" fmla="*/ 265 w 623"/>
                <a:gd name="T17" fmla="*/ 458 h 463"/>
                <a:gd name="T18" fmla="*/ 278 w 623"/>
                <a:gd name="T19" fmla="*/ 450 h 463"/>
                <a:gd name="T20" fmla="*/ 289 w 623"/>
                <a:gd name="T21" fmla="*/ 441 h 463"/>
                <a:gd name="T22" fmla="*/ 599 w 623"/>
                <a:gd name="T23" fmla="*/ 131 h 463"/>
                <a:gd name="T24" fmla="*/ 599 w 623"/>
                <a:gd name="T25" fmla="*/ 131 h 463"/>
                <a:gd name="T26" fmla="*/ 608 w 623"/>
                <a:gd name="T27" fmla="*/ 122 h 463"/>
                <a:gd name="T28" fmla="*/ 614 w 623"/>
                <a:gd name="T29" fmla="*/ 113 h 463"/>
                <a:gd name="T30" fmla="*/ 619 w 623"/>
                <a:gd name="T31" fmla="*/ 102 h 463"/>
                <a:gd name="T32" fmla="*/ 621 w 623"/>
                <a:gd name="T33" fmla="*/ 90 h 463"/>
                <a:gd name="T34" fmla="*/ 623 w 623"/>
                <a:gd name="T35" fmla="*/ 79 h 463"/>
                <a:gd name="T36" fmla="*/ 623 w 623"/>
                <a:gd name="T37" fmla="*/ 68 h 463"/>
                <a:gd name="T38" fmla="*/ 621 w 623"/>
                <a:gd name="T39" fmla="*/ 57 h 463"/>
                <a:gd name="T40" fmla="*/ 617 w 623"/>
                <a:gd name="T41" fmla="*/ 48 h 463"/>
                <a:gd name="T42" fmla="*/ 612 w 623"/>
                <a:gd name="T43" fmla="*/ 37 h 463"/>
                <a:gd name="T44" fmla="*/ 606 w 623"/>
                <a:gd name="T45" fmla="*/ 27 h 463"/>
                <a:gd name="T46" fmla="*/ 599 w 623"/>
                <a:gd name="T47" fmla="*/ 20 h 463"/>
                <a:gd name="T48" fmla="*/ 590 w 623"/>
                <a:gd name="T49" fmla="*/ 13 h 463"/>
                <a:gd name="T50" fmla="*/ 580 w 623"/>
                <a:gd name="T51" fmla="*/ 7 h 463"/>
                <a:gd name="T52" fmla="*/ 569 w 623"/>
                <a:gd name="T53" fmla="*/ 3 h 463"/>
                <a:gd name="T54" fmla="*/ 556 w 623"/>
                <a:gd name="T55" fmla="*/ 0 h 463"/>
                <a:gd name="T56" fmla="*/ 543 w 623"/>
                <a:gd name="T57" fmla="*/ 0 h 463"/>
                <a:gd name="T58" fmla="*/ 543 w 623"/>
                <a:gd name="T59" fmla="*/ 0 h 463"/>
                <a:gd name="T60" fmla="*/ 528 w 623"/>
                <a:gd name="T61" fmla="*/ 1 h 463"/>
                <a:gd name="T62" fmla="*/ 515 w 623"/>
                <a:gd name="T63" fmla="*/ 5 h 463"/>
                <a:gd name="T64" fmla="*/ 502 w 623"/>
                <a:gd name="T65" fmla="*/ 13 h 463"/>
                <a:gd name="T66" fmla="*/ 491 w 623"/>
                <a:gd name="T67" fmla="*/ 24 h 463"/>
                <a:gd name="T68" fmla="*/ 235 w 623"/>
                <a:gd name="T69" fmla="*/ 276 h 463"/>
                <a:gd name="T70" fmla="*/ 135 w 623"/>
                <a:gd name="T71" fmla="*/ 178 h 463"/>
                <a:gd name="T72" fmla="*/ 135 w 623"/>
                <a:gd name="T73" fmla="*/ 178 h 463"/>
                <a:gd name="T74" fmla="*/ 120 w 623"/>
                <a:gd name="T75" fmla="*/ 165 h 463"/>
                <a:gd name="T76" fmla="*/ 106 w 623"/>
                <a:gd name="T77" fmla="*/ 157 h 463"/>
                <a:gd name="T78" fmla="*/ 91 w 623"/>
                <a:gd name="T79" fmla="*/ 153 h 463"/>
                <a:gd name="T80" fmla="*/ 76 w 623"/>
                <a:gd name="T81" fmla="*/ 152 h 463"/>
                <a:gd name="T82" fmla="*/ 61 w 623"/>
                <a:gd name="T83" fmla="*/ 153 h 463"/>
                <a:gd name="T84" fmla="*/ 48 w 623"/>
                <a:gd name="T85" fmla="*/ 159 h 463"/>
                <a:gd name="T86" fmla="*/ 35 w 623"/>
                <a:gd name="T87" fmla="*/ 166 h 463"/>
                <a:gd name="T88" fmla="*/ 24 w 623"/>
                <a:gd name="T89" fmla="*/ 176 h 463"/>
                <a:gd name="T90" fmla="*/ 15 w 623"/>
                <a:gd name="T91" fmla="*/ 187 h 463"/>
                <a:gd name="T92" fmla="*/ 7 w 623"/>
                <a:gd name="T93" fmla="*/ 200 h 463"/>
                <a:gd name="T94" fmla="*/ 4 w 623"/>
                <a:gd name="T95" fmla="*/ 213 h 463"/>
                <a:gd name="T96" fmla="*/ 0 w 623"/>
                <a:gd name="T97" fmla="*/ 228 h 463"/>
                <a:gd name="T98" fmla="*/ 2 w 623"/>
                <a:gd name="T99" fmla="*/ 242 h 463"/>
                <a:gd name="T100" fmla="*/ 5 w 623"/>
                <a:gd name="T101" fmla="*/ 257 h 463"/>
                <a:gd name="T102" fmla="*/ 15 w 623"/>
                <a:gd name="T103" fmla="*/ 272 h 463"/>
                <a:gd name="T104" fmla="*/ 26 w 623"/>
                <a:gd name="T105" fmla="*/ 287 h 463"/>
                <a:gd name="T106" fmla="*/ 26 w 623"/>
                <a:gd name="T107" fmla="*/ 28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3" h="463">
                  <a:moveTo>
                    <a:pt x="26" y="287"/>
                  </a:moveTo>
                  <a:lnTo>
                    <a:pt x="182" y="441"/>
                  </a:lnTo>
                  <a:lnTo>
                    <a:pt x="182" y="441"/>
                  </a:lnTo>
                  <a:lnTo>
                    <a:pt x="193" y="450"/>
                  </a:lnTo>
                  <a:lnTo>
                    <a:pt x="206" y="458"/>
                  </a:lnTo>
                  <a:lnTo>
                    <a:pt x="221" y="461"/>
                  </a:lnTo>
                  <a:lnTo>
                    <a:pt x="235" y="463"/>
                  </a:lnTo>
                  <a:lnTo>
                    <a:pt x="250" y="461"/>
                  </a:lnTo>
                  <a:lnTo>
                    <a:pt x="265" y="458"/>
                  </a:lnTo>
                  <a:lnTo>
                    <a:pt x="278" y="450"/>
                  </a:lnTo>
                  <a:lnTo>
                    <a:pt x="289" y="441"/>
                  </a:lnTo>
                  <a:lnTo>
                    <a:pt x="599" y="131"/>
                  </a:lnTo>
                  <a:lnTo>
                    <a:pt x="599" y="131"/>
                  </a:lnTo>
                  <a:lnTo>
                    <a:pt x="608" y="122"/>
                  </a:lnTo>
                  <a:lnTo>
                    <a:pt x="614" y="113"/>
                  </a:lnTo>
                  <a:lnTo>
                    <a:pt x="619" y="102"/>
                  </a:lnTo>
                  <a:lnTo>
                    <a:pt x="621" y="90"/>
                  </a:lnTo>
                  <a:lnTo>
                    <a:pt x="623" y="79"/>
                  </a:lnTo>
                  <a:lnTo>
                    <a:pt x="623" y="68"/>
                  </a:lnTo>
                  <a:lnTo>
                    <a:pt x="621" y="57"/>
                  </a:lnTo>
                  <a:lnTo>
                    <a:pt x="617" y="48"/>
                  </a:lnTo>
                  <a:lnTo>
                    <a:pt x="612" y="37"/>
                  </a:lnTo>
                  <a:lnTo>
                    <a:pt x="606" y="27"/>
                  </a:lnTo>
                  <a:lnTo>
                    <a:pt x="599" y="20"/>
                  </a:lnTo>
                  <a:lnTo>
                    <a:pt x="590" y="13"/>
                  </a:lnTo>
                  <a:lnTo>
                    <a:pt x="580" y="7"/>
                  </a:lnTo>
                  <a:lnTo>
                    <a:pt x="569" y="3"/>
                  </a:lnTo>
                  <a:lnTo>
                    <a:pt x="556" y="0"/>
                  </a:lnTo>
                  <a:lnTo>
                    <a:pt x="543" y="0"/>
                  </a:lnTo>
                  <a:lnTo>
                    <a:pt x="543" y="0"/>
                  </a:lnTo>
                  <a:lnTo>
                    <a:pt x="528" y="1"/>
                  </a:lnTo>
                  <a:lnTo>
                    <a:pt x="515" y="5"/>
                  </a:lnTo>
                  <a:lnTo>
                    <a:pt x="502" y="13"/>
                  </a:lnTo>
                  <a:lnTo>
                    <a:pt x="491" y="24"/>
                  </a:lnTo>
                  <a:lnTo>
                    <a:pt x="235" y="276"/>
                  </a:lnTo>
                  <a:lnTo>
                    <a:pt x="135" y="178"/>
                  </a:lnTo>
                  <a:lnTo>
                    <a:pt x="135" y="178"/>
                  </a:lnTo>
                  <a:lnTo>
                    <a:pt x="120" y="165"/>
                  </a:lnTo>
                  <a:lnTo>
                    <a:pt x="106" y="157"/>
                  </a:lnTo>
                  <a:lnTo>
                    <a:pt x="91" y="153"/>
                  </a:lnTo>
                  <a:lnTo>
                    <a:pt x="76" y="152"/>
                  </a:lnTo>
                  <a:lnTo>
                    <a:pt x="61" y="153"/>
                  </a:lnTo>
                  <a:lnTo>
                    <a:pt x="48" y="159"/>
                  </a:lnTo>
                  <a:lnTo>
                    <a:pt x="35" y="166"/>
                  </a:lnTo>
                  <a:lnTo>
                    <a:pt x="24" y="176"/>
                  </a:lnTo>
                  <a:lnTo>
                    <a:pt x="15" y="187"/>
                  </a:lnTo>
                  <a:lnTo>
                    <a:pt x="7" y="200"/>
                  </a:lnTo>
                  <a:lnTo>
                    <a:pt x="4" y="213"/>
                  </a:lnTo>
                  <a:lnTo>
                    <a:pt x="0" y="228"/>
                  </a:lnTo>
                  <a:lnTo>
                    <a:pt x="2" y="242"/>
                  </a:lnTo>
                  <a:lnTo>
                    <a:pt x="5" y="257"/>
                  </a:lnTo>
                  <a:lnTo>
                    <a:pt x="15" y="272"/>
                  </a:lnTo>
                  <a:lnTo>
                    <a:pt x="26" y="287"/>
                  </a:lnTo>
                  <a:lnTo>
                    <a:pt x="26" y="2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4" name="Freeform 20" descr=" " title=" "/>
            <p:cNvSpPr>
              <a:spLocks/>
            </p:cNvSpPr>
            <p:nvPr/>
          </p:nvSpPr>
          <p:spPr bwMode="auto">
            <a:xfrm>
              <a:off x="5750853" y="3553836"/>
              <a:ext cx="52663" cy="12954"/>
            </a:xfrm>
            <a:custGeom>
              <a:avLst/>
              <a:gdLst>
                <a:gd name="T0" fmla="*/ 82 w 622"/>
                <a:gd name="T1" fmla="*/ 153 h 153"/>
                <a:gd name="T2" fmla="*/ 544 w 622"/>
                <a:gd name="T3" fmla="*/ 153 h 153"/>
                <a:gd name="T4" fmla="*/ 544 w 622"/>
                <a:gd name="T5" fmla="*/ 153 h 153"/>
                <a:gd name="T6" fmla="*/ 562 w 622"/>
                <a:gd name="T7" fmla="*/ 152 h 153"/>
                <a:gd name="T8" fmla="*/ 579 w 622"/>
                <a:gd name="T9" fmla="*/ 148 h 153"/>
                <a:gd name="T10" fmla="*/ 592 w 622"/>
                <a:gd name="T11" fmla="*/ 141 h 153"/>
                <a:gd name="T12" fmla="*/ 603 w 622"/>
                <a:gd name="T13" fmla="*/ 129 h 153"/>
                <a:gd name="T14" fmla="*/ 612 w 622"/>
                <a:gd name="T15" fmla="*/ 118 h 153"/>
                <a:gd name="T16" fmla="*/ 618 w 622"/>
                <a:gd name="T17" fmla="*/ 105 h 153"/>
                <a:gd name="T18" fmla="*/ 622 w 622"/>
                <a:gd name="T19" fmla="*/ 90 h 153"/>
                <a:gd name="T20" fmla="*/ 622 w 622"/>
                <a:gd name="T21" fmla="*/ 77 h 153"/>
                <a:gd name="T22" fmla="*/ 622 w 622"/>
                <a:gd name="T23" fmla="*/ 63 h 153"/>
                <a:gd name="T24" fmla="*/ 618 w 622"/>
                <a:gd name="T25" fmla="*/ 48 h 153"/>
                <a:gd name="T26" fmla="*/ 612 w 622"/>
                <a:gd name="T27" fmla="*/ 35 h 153"/>
                <a:gd name="T28" fmla="*/ 603 w 622"/>
                <a:gd name="T29" fmla="*/ 24 h 153"/>
                <a:gd name="T30" fmla="*/ 592 w 622"/>
                <a:gd name="T31" fmla="*/ 13 h 153"/>
                <a:gd name="T32" fmla="*/ 579 w 622"/>
                <a:gd name="T33" fmla="*/ 5 h 153"/>
                <a:gd name="T34" fmla="*/ 562 w 622"/>
                <a:gd name="T35" fmla="*/ 1 h 153"/>
                <a:gd name="T36" fmla="*/ 544 w 622"/>
                <a:gd name="T37" fmla="*/ 0 h 153"/>
                <a:gd name="T38" fmla="*/ 82 w 622"/>
                <a:gd name="T39" fmla="*/ 0 h 153"/>
                <a:gd name="T40" fmla="*/ 82 w 622"/>
                <a:gd name="T41" fmla="*/ 0 h 153"/>
                <a:gd name="T42" fmla="*/ 73 w 622"/>
                <a:gd name="T43" fmla="*/ 0 h 153"/>
                <a:gd name="T44" fmla="*/ 73 w 622"/>
                <a:gd name="T45" fmla="*/ 0 h 153"/>
                <a:gd name="T46" fmla="*/ 56 w 622"/>
                <a:gd name="T47" fmla="*/ 1 h 153"/>
                <a:gd name="T48" fmla="*/ 39 w 622"/>
                <a:gd name="T49" fmla="*/ 9 h 153"/>
                <a:gd name="T50" fmla="*/ 28 w 622"/>
                <a:gd name="T51" fmla="*/ 16 h 153"/>
                <a:gd name="T52" fmla="*/ 17 w 622"/>
                <a:gd name="T53" fmla="*/ 27 h 153"/>
                <a:gd name="T54" fmla="*/ 10 w 622"/>
                <a:gd name="T55" fmla="*/ 39 h 153"/>
                <a:gd name="T56" fmla="*/ 4 w 622"/>
                <a:gd name="T57" fmla="*/ 52 h 153"/>
                <a:gd name="T58" fmla="*/ 0 w 622"/>
                <a:gd name="T59" fmla="*/ 66 h 153"/>
                <a:gd name="T60" fmla="*/ 0 w 622"/>
                <a:gd name="T61" fmla="*/ 81 h 153"/>
                <a:gd name="T62" fmla="*/ 2 w 622"/>
                <a:gd name="T63" fmla="*/ 94 h 153"/>
                <a:gd name="T64" fmla="*/ 6 w 622"/>
                <a:gd name="T65" fmla="*/ 109 h 153"/>
                <a:gd name="T66" fmla="*/ 13 w 622"/>
                <a:gd name="T67" fmla="*/ 122 h 153"/>
                <a:gd name="T68" fmla="*/ 23 w 622"/>
                <a:gd name="T69" fmla="*/ 133 h 153"/>
                <a:gd name="T70" fmla="*/ 34 w 622"/>
                <a:gd name="T71" fmla="*/ 142 h 153"/>
                <a:gd name="T72" fmla="*/ 47 w 622"/>
                <a:gd name="T73" fmla="*/ 150 h 153"/>
                <a:gd name="T74" fmla="*/ 63 w 622"/>
                <a:gd name="T75" fmla="*/ 153 h 153"/>
                <a:gd name="T76" fmla="*/ 82 w 622"/>
                <a:gd name="T77" fmla="*/ 153 h 153"/>
                <a:gd name="T78" fmla="*/ 82 w 622"/>
                <a:gd name="T7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2" h="153">
                  <a:moveTo>
                    <a:pt x="82" y="153"/>
                  </a:moveTo>
                  <a:lnTo>
                    <a:pt x="544" y="153"/>
                  </a:lnTo>
                  <a:lnTo>
                    <a:pt x="544" y="153"/>
                  </a:lnTo>
                  <a:lnTo>
                    <a:pt x="562" y="152"/>
                  </a:lnTo>
                  <a:lnTo>
                    <a:pt x="579" y="148"/>
                  </a:lnTo>
                  <a:lnTo>
                    <a:pt x="592" y="141"/>
                  </a:lnTo>
                  <a:lnTo>
                    <a:pt x="603" y="129"/>
                  </a:lnTo>
                  <a:lnTo>
                    <a:pt x="612" y="118"/>
                  </a:lnTo>
                  <a:lnTo>
                    <a:pt x="618" y="105"/>
                  </a:lnTo>
                  <a:lnTo>
                    <a:pt x="622" y="90"/>
                  </a:lnTo>
                  <a:lnTo>
                    <a:pt x="622" y="77"/>
                  </a:lnTo>
                  <a:lnTo>
                    <a:pt x="622" y="63"/>
                  </a:lnTo>
                  <a:lnTo>
                    <a:pt x="618" y="48"/>
                  </a:lnTo>
                  <a:lnTo>
                    <a:pt x="612" y="35"/>
                  </a:lnTo>
                  <a:lnTo>
                    <a:pt x="603" y="24"/>
                  </a:lnTo>
                  <a:lnTo>
                    <a:pt x="592" y="13"/>
                  </a:lnTo>
                  <a:lnTo>
                    <a:pt x="579" y="5"/>
                  </a:lnTo>
                  <a:lnTo>
                    <a:pt x="562" y="1"/>
                  </a:lnTo>
                  <a:lnTo>
                    <a:pt x="54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56" y="1"/>
                  </a:lnTo>
                  <a:lnTo>
                    <a:pt x="39" y="9"/>
                  </a:lnTo>
                  <a:lnTo>
                    <a:pt x="28" y="16"/>
                  </a:lnTo>
                  <a:lnTo>
                    <a:pt x="17" y="27"/>
                  </a:lnTo>
                  <a:lnTo>
                    <a:pt x="10" y="39"/>
                  </a:lnTo>
                  <a:lnTo>
                    <a:pt x="4" y="52"/>
                  </a:lnTo>
                  <a:lnTo>
                    <a:pt x="0" y="66"/>
                  </a:lnTo>
                  <a:lnTo>
                    <a:pt x="0" y="81"/>
                  </a:lnTo>
                  <a:lnTo>
                    <a:pt x="2" y="94"/>
                  </a:lnTo>
                  <a:lnTo>
                    <a:pt x="6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4" y="142"/>
                  </a:lnTo>
                  <a:lnTo>
                    <a:pt x="47" y="150"/>
                  </a:lnTo>
                  <a:lnTo>
                    <a:pt x="63" y="153"/>
                  </a:lnTo>
                  <a:lnTo>
                    <a:pt x="82" y="153"/>
                  </a:lnTo>
                  <a:lnTo>
                    <a:pt x="82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5" name="Freeform 21" descr=" " title=" "/>
            <p:cNvSpPr>
              <a:spLocks/>
            </p:cNvSpPr>
            <p:nvPr/>
          </p:nvSpPr>
          <p:spPr bwMode="auto">
            <a:xfrm>
              <a:off x="5751022" y="3579828"/>
              <a:ext cx="91440" cy="13208"/>
            </a:xfrm>
            <a:custGeom>
              <a:avLst/>
              <a:gdLst>
                <a:gd name="T0" fmla="*/ 73 w 1080"/>
                <a:gd name="T1" fmla="*/ 0 h 156"/>
                <a:gd name="T2" fmla="*/ 73 w 1080"/>
                <a:gd name="T3" fmla="*/ 0 h 156"/>
                <a:gd name="T4" fmla="*/ 56 w 1080"/>
                <a:gd name="T5" fmla="*/ 4 h 156"/>
                <a:gd name="T6" fmla="*/ 39 w 1080"/>
                <a:gd name="T7" fmla="*/ 10 h 156"/>
                <a:gd name="T8" fmla="*/ 26 w 1080"/>
                <a:gd name="T9" fmla="*/ 17 h 156"/>
                <a:gd name="T10" fmla="*/ 17 w 1080"/>
                <a:gd name="T11" fmla="*/ 28 h 156"/>
                <a:gd name="T12" fmla="*/ 9 w 1080"/>
                <a:gd name="T13" fmla="*/ 39 h 156"/>
                <a:gd name="T14" fmla="*/ 4 w 1080"/>
                <a:gd name="T15" fmla="*/ 54 h 156"/>
                <a:gd name="T16" fmla="*/ 0 w 1080"/>
                <a:gd name="T17" fmla="*/ 67 h 156"/>
                <a:gd name="T18" fmla="*/ 0 w 1080"/>
                <a:gd name="T19" fmla="*/ 82 h 156"/>
                <a:gd name="T20" fmla="*/ 2 w 1080"/>
                <a:gd name="T21" fmla="*/ 97 h 156"/>
                <a:gd name="T22" fmla="*/ 6 w 1080"/>
                <a:gd name="T23" fmla="*/ 110 h 156"/>
                <a:gd name="T24" fmla="*/ 13 w 1080"/>
                <a:gd name="T25" fmla="*/ 123 h 156"/>
                <a:gd name="T26" fmla="*/ 22 w 1080"/>
                <a:gd name="T27" fmla="*/ 134 h 156"/>
                <a:gd name="T28" fmla="*/ 34 w 1080"/>
                <a:gd name="T29" fmla="*/ 143 h 156"/>
                <a:gd name="T30" fmla="*/ 47 w 1080"/>
                <a:gd name="T31" fmla="*/ 151 h 156"/>
                <a:gd name="T32" fmla="*/ 63 w 1080"/>
                <a:gd name="T33" fmla="*/ 154 h 156"/>
                <a:gd name="T34" fmla="*/ 82 w 1080"/>
                <a:gd name="T35" fmla="*/ 156 h 156"/>
                <a:gd name="T36" fmla="*/ 1002 w 1080"/>
                <a:gd name="T37" fmla="*/ 156 h 156"/>
                <a:gd name="T38" fmla="*/ 1002 w 1080"/>
                <a:gd name="T39" fmla="*/ 156 h 156"/>
                <a:gd name="T40" fmla="*/ 1018 w 1080"/>
                <a:gd name="T41" fmla="*/ 154 h 156"/>
                <a:gd name="T42" fmla="*/ 1035 w 1080"/>
                <a:gd name="T43" fmla="*/ 149 h 156"/>
                <a:gd name="T44" fmla="*/ 1048 w 1080"/>
                <a:gd name="T45" fmla="*/ 141 h 156"/>
                <a:gd name="T46" fmla="*/ 1059 w 1080"/>
                <a:gd name="T47" fmla="*/ 132 h 156"/>
                <a:gd name="T48" fmla="*/ 1068 w 1080"/>
                <a:gd name="T49" fmla="*/ 121 h 156"/>
                <a:gd name="T50" fmla="*/ 1074 w 1080"/>
                <a:gd name="T51" fmla="*/ 106 h 156"/>
                <a:gd name="T52" fmla="*/ 1078 w 1080"/>
                <a:gd name="T53" fmla="*/ 93 h 156"/>
                <a:gd name="T54" fmla="*/ 1080 w 1080"/>
                <a:gd name="T55" fmla="*/ 78 h 156"/>
                <a:gd name="T56" fmla="*/ 1078 w 1080"/>
                <a:gd name="T57" fmla="*/ 63 h 156"/>
                <a:gd name="T58" fmla="*/ 1074 w 1080"/>
                <a:gd name="T59" fmla="*/ 50 h 156"/>
                <a:gd name="T60" fmla="*/ 1068 w 1080"/>
                <a:gd name="T61" fmla="*/ 37 h 156"/>
                <a:gd name="T62" fmla="*/ 1059 w 1080"/>
                <a:gd name="T63" fmla="*/ 24 h 156"/>
                <a:gd name="T64" fmla="*/ 1048 w 1080"/>
                <a:gd name="T65" fmla="*/ 15 h 156"/>
                <a:gd name="T66" fmla="*/ 1035 w 1080"/>
                <a:gd name="T67" fmla="*/ 8 h 156"/>
                <a:gd name="T68" fmla="*/ 1018 w 1080"/>
                <a:gd name="T69" fmla="*/ 2 h 156"/>
                <a:gd name="T70" fmla="*/ 1002 w 1080"/>
                <a:gd name="T71" fmla="*/ 0 h 156"/>
                <a:gd name="T72" fmla="*/ 82 w 1080"/>
                <a:gd name="T73" fmla="*/ 0 h 156"/>
                <a:gd name="T74" fmla="*/ 82 w 1080"/>
                <a:gd name="T75" fmla="*/ 0 h 156"/>
                <a:gd name="T76" fmla="*/ 73 w 1080"/>
                <a:gd name="T77" fmla="*/ 0 h 156"/>
                <a:gd name="T78" fmla="*/ 73 w 1080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0" h="156">
                  <a:moveTo>
                    <a:pt x="73" y="0"/>
                  </a:moveTo>
                  <a:lnTo>
                    <a:pt x="73" y="0"/>
                  </a:lnTo>
                  <a:lnTo>
                    <a:pt x="56" y="4"/>
                  </a:lnTo>
                  <a:lnTo>
                    <a:pt x="39" y="10"/>
                  </a:lnTo>
                  <a:lnTo>
                    <a:pt x="26" y="17"/>
                  </a:lnTo>
                  <a:lnTo>
                    <a:pt x="17" y="28"/>
                  </a:lnTo>
                  <a:lnTo>
                    <a:pt x="9" y="39"/>
                  </a:lnTo>
                  <a:lnTo>
                    <a:pt x="4" y="54"/>
                  </a:lnTo>
                  <a:lnTo>
                    <a:pt x="0" y="67"/>
                  </a:lnTo>
                  <a:lnTo>
                    <a:pt x="0" y="82"/>
                  </a:lnTo>
                  <a:lnTo>
                    <a:pt x="2" y="97"/>
                  </a:lnTo>
                  <a:lnTo>
                    <a:pt x="6" y="110"/>
                  </a:lnTo>
                  <a:lnTo>
                    <a:pt x="13" y="123"/>
                  </a:lnTo>
                  <a:lnTo>
                    <a:pt x="22" y="134"/>
                  </a:lnTo>
                  <a:lnTo>
                    <a:pt x="34" y="143"/>
                  </a:lnTo>
                  <a:lnTo>
                    <a:pt x="47" y="151"/>
                  </a:lnTo>
                  <a:lnTo>
                    <a:pt x="63" y="154"/>
                  </a:lnTo>
                  <a:lnTo>
                    <a:pt x="82" y="156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18" y="154"/>
                  </a:lnTo>
                  <a:lnTo>
                    <a:pt x="1035" y="149"/>
                  </a:lnTo>
                  <a:lnTo>
                    <a:pt x="1048" y="141"/>
                  </a:lnTo>
                  <a:lnTo>
                    <a:pt x="1059" y="132"/>
                  </a:lnTo>
                  <a:lnTo>
                    <a:pt x="1068" y="121"/>
                  </a:lnTo>
                  <a:lnTo>
                    <a:pt x="1074" y="106"/>
                  </a:lnTo>
                  <a:lnTo>
                    <a:pt x="1078" y="93"/>
                  </a:lnTo>
                  <a:lnTo>
                    <a:pt x="1080" y="78"/>
                  </a:lnTo>
                  <a:lnTo>
                    <a:pt x="1078" y="63"/>
                  </a:lnTo>
                  <a:lnTo>
                    <a:pt x="1074" y="50"/>
                  </a:lnTo>
                  <a:lnTo>
                    <a:pt x="1068" y="37"/>
                  </a:lnTo>
                  <a:lnTo>
                    <a:pt x="1059" y="24"/>
                  </a:lnTo>
                  <a:lnTo>
                    <a:pt x="1048" y="15"/>
                  </a:lnTo>
                  <a:lnTo>
                    <a:pt x="1035" y="8"/>
                  </a:lnTo>
                  <a:lnTo>
                    <a:pt x="1018" y="2"/>
                  </a:lnTo>
                  <a:lnTo>
                    <a:pt x="100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6" name="Freeform 22" descr=" " title=" "/>
            <p:cNvSpPr>
              <a:spLocks/>
            </p:cNvSpPr>
            <p:nvPr/>
          </p:nvSpPr>
          <p:spPr bwMode="auto">
            <a:xfrm>
              <a:off x="5685574" y="3619114"/>
              <a:ext cx="52747" cy="39201"/>
            </a:xfrm>
            <a:custGeom>
              <a:avLst/>
              <a:gdLst>
                <a:gd name="T0" fmla="*/ 543 w 623"/>
                <a:gd name="T1" fmla="*/ 0 h 463"/>
                <a:gd name="T2" fmla="*/ 543 w 623"/>
                <a:gd name="T3" fmla="*/ 0 h 463"/>
                <a:gd name="T4" fmla="*/ 528 w 623"/>
                <a:gd name="T5" fmla="*/ 2 h 463"/>
                <a:gd name="T6" fmla="*/ 515 w 623"/>
                <a:gd name="T7" fmla="*/ 5 h 463"/>
                <a:gd name="T8" fmla="*/ 502 w 623"/>
                <a:gd name="T9" fmla="*/ 13 h 463"/>
                <a:gd name="T10" fmla="*/ 491 w 623"/>
                <a:gd name="T11" fmla="*/ 24 h 463"/>
                <a:gd name="T12" fmla="*/ 235 w 623"/>
                <a:gd name="T13" fmla="*/ 276 h 463"/>
                <a:gd name="T14" fmla="*/ 135 w 623"/>
                <a:gd name="T15" fmla="*/ 178 h 463"/>
                <a:gd name="T16" fmla="*/ 135 w 623"/>
                <a:gd name="T17" fmla="*/ 178 h 463"/>
                <a:gd name="T18" fmla="*/ 120 w 623"/>
                <a:gd name="T19" fmla="*/ 165 h 463"/>
                <a:gd name="T20" fmla="*/ 106 w 623"/>
                <a:gd name="T21" fmla="*/ 157 h 463"/>
                <a:gd name="T22" fmla="*/ 91 w 623"/>
                <a:gd name="T23" fmla="*/ 154 h 463"/>
                <a:gd name="T24" fmla="*/ 76 w 623"/>
                <a:gd name="T25" fmla="*/ 152 h 463"/>
                <a:gd name="T26" fmla="*/ 61 w 623"/>
                <a:gd name="T27" fmla="*/ 154 h 463"/>
                <a:gd name="T28" fmla="*/ 48 w 623"/>
                <a:gd name="T29" fmla="*/ 159 h 463"/>
                <a:gd name="T30" fmla="*/ 35 w 623"/>
                <a:gd name="T31" fmla="*/ 167 h 463"/>
                <a:gd name="T32" fmla="*/ 24 w 623"/>
                <a:gd name="T33" fmla="*/ 176 h 463"/>
                <a:gd name="T34" fmla="*/ 15 w 623"/>
                <a:gd name="T35" fmla="*/ 187 h 463"/>
                <a:gd name="T36" fmla="*/ 7 w 623"/>
                <a:gd name="T37" fmla="*/ 200 h 463"/>
                <a:gd name="T38" fmla="*/ 4 w 623"/>
                <a:gd name="T39" fmla="*/ 213 h 463"/>
                <a:gd name="T40" fmla="*/ 0 w 623"/>
                <a:gd name="T41" fmla="*/ 228 h 463"/>
                <a:gd name="T42" fmla="*/ 2 w 623"/>
                <a:gd name="T43" fmla="*/ 243 h 463"/>
                <a:gd name="T44" fmla="*/ 5 w 623"/>
                <a:gd name="T45" fmla="*/ 258 h 463"/>
                <a:gd name="T46" fmla="*/ 15 w 623"/>
                <a:gd name="T47" fmla="*/ 272 h 463"/>
                <a:gd name="T48" fmla="*/ 26 w 623"/>
                <a:gd name="T49" fmla="*/ 287 h 463"/>
                <a:gd name="T50" fmla="*/ 182 w 623"/>
                <a:gd name="T51" fmla="*/ 441 h 463"/>
                <a:gd name="T52" fmla="*/ 182 w 623"/>
                <a:gd name="T53" fmla="*/ 441 h 463"/>
                <a:gd name="T54" fmla="*/ 193 w 623"/>
                <a:gd name="T55" fmla="*/ 450 h 463"/>
                <a:gd name="T56" fmla="*/ 206 w 623"/>
                <a:gd name="T57" fmla="*/ 458 h 463"/>
                <a:gd name="T58" fmla="*/ 221 w 623"/>
                <a:gd name="T59" fmla="*/ 462 h 463"/>
                <a:gd name="T60" fmla="*/ 235 w 623"/>
                <a:gd name="T61" fmla="*/ 463 h 463"/>
                <a:gd name="T62" fmla="*/ 250 w 623"/>
                <a:gd name="T63" fmla="*/ 462 h 463"/>
                <a:gd name="T64" fmla="*/ 265 w 623"/>
                <a:gd name="T65" fmla="*/ 458 h 463"/>
                <a:gd name="T66" fmla="*/ 278 w 623"/>
                <a:gd name="T67" fmla="*/ 450 h 463"/>
                <a:gd name="T68" fmla="*/ 289 w 623"/>
                <a:gd name="T69" fmla="*/ 441 h 463"/>
                <a:gd name="T70" fmla="*/ 599 w 623"/>
                <a:gd name="T71" fmla="*/ 132 h 463"/>
                <a:gd name="T72" fmla="*/ 599 w 623"/>
                <a:gd name="T73" fmla="*/ 132 h 463"/>
                <a:gd name="T74" fmla="*/ 608 w 623"/>
                <a:gd name="T75" fmla="*/ 122 h 463"/>
                <a:gd name="T76" fmla="*/ 614 w 623"/>
                <a:gd name="T77" fmla="*/ 113 h 463"/>
                <a:gd name="T78" fmla="*/ 619 w 623"/>
                <a:gd name="T79" fmla="*/ 102 h 463"/>
                <a:gd name="T80" fmla="*/ 621 w 623"/>
                <a:gd name="T81" fmla="*/ 91 h 463"/>
                <a:gd name="T82" fmla="*/ 623 w 623"/>
                <a:gd name="T83" fmla="*/ 80 h 463"/>
                <a:gd name="T84" fmla="*/ 623 w 623"/>
                <a:gd name="T85" fmla="*/ 68 h 463"/>
                <a:gd name="T86" fmla="*/ 621 w 623"/>
                <a:gd name="T87" fmla="*/ 57 h 463"/>
                <a:gd name="T88" fmla="*/ 617 w 623"/>
                <a:gd name="T89" fmla="*/ 48 h 463"/>
                <a:gd name="T90" fmla="*/ 612 w 623"/>
                <a:gd name="T91" fmla="*/ 37 h 463"/>
                <a:gd name="T92" fmla="*/ 606 w 623"/>
                <a:gd name="T93" fmla="*/ 28 h 463"/>
                <a:gd name="T94" fmla="*/ 599 w 623"/>
                <a:gd name="T95" fmla="*/ 20 h 463"/>
                <a:gd name="T96" fmla="*/ 590 w 623"/>
                <a:gd name="T97" fmla="*/ 13 h 463"/>
                <a:gd name="T98" fmla="*/ 580 w 623"/>
                <a:gd name="T99" fmla="*/ 7 h 463"/>
                <a:gd name="T100" fmla="*/ 569 w 623"/>
                <a:gd name="T101" fmla="*/ 4 h 463"/>
                <a:gd name="T102" fmla="*/ 556 w 623"/>
                <a:gd name="T103" fmla="*/ 0 h 463"/>
                <a:gd name="T104" fmla="*/ 543 w 623"/>
                <a:gd name="T105" fmla="*/ 0 h 463"/>
                <a:gd name="T106" fmla="*/ 543 w 623"/>
                <a:gd name="T107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3" h="463">
                  <a:moveTo>
                    <a:pt x="543" y="0"/>
                  </a:moveTo>
                  <a:lnTo>
                    <a:pt x="543" y="0"/>
                  </a:lnTo>
                  <a:lnTo>
                    <a:pt x="528" y="2"/>
                  </a:lnTo>
                  <a:lnTo>
                    <a:pt x="515" y="5"/>
                  </a:lnTo>
                  <a:lnTo>
                    <a:pt x="502" y="13"/>
                  </a:lnTo>
                  <a:lnTo>
                    <a:pt x="491" y="24"/>
                  </a:lnTo>
                  <a:lnTo>
                    <a:pt x="235" y="276"/>
                  </a:lnTo>
                  <a:lnTo>
                    <a:pt x="135" y="178"/>
                  </a:lnTo>
                  <a:lnTo>
                    <a:pt x="135" y="178"/>
                  </a:lnTo>
                  <a:lnTo>
                    <a:pt x="120" y="165"/>
                  </a:lnTo>
                  <a:lnTo>
                    <a:pt x="106" y="157"/>
                  </a:lnTo>
                  <a:lnTo>
                    <a:pt x="91" y="154"/>
                  </a:lnTo>
                  <a:lnTo>
                    <a:pt x="76" y="152"/>
                  </a:lnTo>
                  <a:lnTo>
                    <a:pt x="61" y="154"/>
                  </a:lnTo>
                  <a:lnTo>
                    <a:pt x="48" y="159"/>
                  </a:lnTo>
                  <a:lnTo>
                    <a:pt x="35" y="167"/>
                  </a:lnTo>
                  <a:lnTo>
                    <a:pt x="24" y="176"/>
                  </a:lnTo>
                  <a:lnTo>
                    <a:pt x="15" y="187"/>
                  </a:lnTo>
                  <a:lnTo>
                    <a:pt x="7" y="200"/>
                  </a:lnTo>
                  <a:lnTo>
                    <a:pt x="4" y="213"/>
                  </a:lnTo>
                  <a:lnTo>
                    <a:pt x="0" y="228"/>
                  </a:lnTo>
                  <a:lnTo>
                    <a:pt x="2" y="243"/>
                  </a:lnTo>
                  <a:lnTo>
                    <a:pt x="5" y="258"/>
                  </a:lnTo>
                  <a:lnTo>
                    <a:pt x="15" y="272"/>
                  </a:lnTo>
                  <a:lnTo>
                    <a:pt x="26" y="287"/>
                  </a:lnTo>
                  <a:lnTo>
                    <a:pt x="182" y="441"/>
                  </a:lnTo>
                  <a:lnTo>
                    <a:pt x="182" y="441"/>
                  </a:lnTo>
                  <a:lnTo>
                    <a:pt x="193" y="450"/>
                  </a:lnTo>
                  <a:lnTo>
                    <a:pt x="206" y="458"/>
                  </a:lnTo>
                  <a:lnTo>
                    <a:pt x="221" y="462"/>
                  </a:lnTo>
                  <a:lnTo>
                    <a:pt x="235" y="463"/>
                  </a:lnTo>
                  <a:lnTo>
                    <a:pt x="250" y="462"/>
                  </a:lnTo>
                  <a:lnTo>
                    <a:pt x="265" y="458"/>
                  </a:lnTo>
                  <a:lnTo>
                    <a:pt x="278" y="450"/>
                  </a:lnTo>
                  <a:lnTo>
                    <a:pt x="289" y="441"/>
                  </a:lnTo>
                  <a:lnTo>
                    <a:pt x="599" y="132"/>
                  </a:lnTo>
                  <a:lnTo>
                    <a:pt x="599" y="132"/>
                  </a:lnTo>
                  <a:lnTo>
                    <a:pt x="608" y="122"/>
                  </a:lnTo>
                  <a:lnTo>
                    <a:pt x="614" y="113"/>
                  </a:lnTo>
                  <a:lnTo>
                    <a:pt x="619" y="102"/>
                  </a:lnTo>
                  <a:lnTo>
                    <a:pt x="621" y="91"/>
                  </a:lnTo>
                  <a:lnTo>
                    <a:pt x="623" y="80"/>
                  </a:lnTo>
                  <a:lnTo>
                    <a:pt x="623" y="68"/>
                  </a:lnTo>
                  <a:lnTo>
                    <a:pt x="621" y="57"/>
                  </a:lnTo>
                  <a:lnTo>
                    <a:pt x="617" y="48"/>
                  </a:lnTo>
                  <a:lnTo>
                    <a:pt x="612" y="37"/>
                  </a:lnTo>
                  <a:lnTo>
                    <a:pt x="606" y="28"/>
                  </a:lnTo>
                  <a:lnTo>
                    <a:pt x="599" y="20"/>
                  </a:lnTo>
                  <a:lnTo>
                    <a:pt x="590" y="13"/>
                  </a:lnTo>
                  <a:lnTo>
                    <a:pt x="580" y="7"/>
                  </a:lnTo>
                  <a:lnTo>
                    <a:pt x="569" y="4"/>
                  </a:lnTo>
                  <a:lnTo>
                    <a:pt x="556" y="0"/>
                  </a:lnTo>
                  <a:lnTo>
                    <a:pt x="543" y="0"/>
                  </a:lnTo>
                  <a:lnTo>
                    <a:pt x="5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7" name="Freeform 23" descr=" " title=" "/>
            <p:cNvSpPr>
              <a:spLocks/>
            </p:cNvSpPr>
            <p:nvPr/>
          </p:nvSpPr>
          <p:spPr bwMode="auto">
            <a:xfrm>
              <a:off x="5750853" y="3619114"/>
              <a:ext cx="52663" cy="13039"/>
            </a:xfrm>
            <a:custGeom>
              <a:avLst/>
              <a:gdLst>
                <a:gd name="T0" fmla="*/ 82 w 622"/>
                <a:gd name="T1" fmla="*/ 154 h 154"/>
                <a:gd name="T2" fmla="*/ 544 w 622"/>
                <a:gd name="T3" fmla="*/ 154 h 154"/>
                <a:gd name="T4" fmla="*/ 544 w 622"/>
                <a:gd name="T5" fmla="*/ 154 h 154"/>
                <a:gd name="T6" fmla="*/ 562 w 622"/>
                <a:gd name="T7" fmla="*/ 152 h 154"/>
                <a:gd name="T8" fmla="*/ 579 w 622"/>
                <a:gd name="T9" fmla="*/ 148 h 154"/>
                <a:gd name="T10" fmla="*/ 592 w 622"/>
                <a:gd name="T11" fmla="*/ 141 h 154"/>
                <a:gd name="T12" fmla="*/ 603 w 622"/>
                <a:gd name="T13" fmla="*/ 130 h 154"/>
                <a:gd name="T14" fmla="*/ 612 w 622"/>
                <a:gd name="T15" fmla="*/ 119 h 154"/>
                <a:gd name="T16" fmla="*/ 618 w 622"/>
                <a:gd name="T17" fmla="*/ 106 h 154"/>
                <a:gd name="T18" fmla="*/ 622 w 622"/>
                <a:gd name="T19" fmla="*/ 91 h 154"/>
                <a:gd name="T20" fmla="*/ 622 w 622"/>
                <a:gd name="T21" fmla="*/ 78 h 154"/>
                <a:gd name="T22" fmla="*/ 622 w 622"/>
                <a:gd name="T23" fmla="*/ 63 h 154"/>
                <a:gd name="T24" fmla="*/ 618 w 622"/>
                <a:gd name="T25" fmla="*/ 48 h 154"/>
                <a:gd name="T26" fmla="*/ 612 w 622"/>
                <a:gd name="T27" fmla="*/ 35 h 154"/>
                <a:gd name="T28" fmla="*/ 603 w 622"/>
                <a:gd name="T29" fmla="*/ 24 h 154"/>
                <a:gd name="T30" fmla="*/ 592 w 622"/>
                <a:gd name="T31" fmla="*/ 13 h 154"/>
                <a:gd name="T32" fmla="*/ 579 w 622"/>
                <a:gd name="T33" fmla="*/ 5 h 154"/>
                <a:gd name="T34" fmla="*/ 562 w 622"/>
                <a:gd name="T35" fmla="*/ 2 h 154"/>
                <a:gd name="T36" fmla="*/ 544 w 622"/>
                <a:gd name="T37" fmla="*/ 0 h 154"/>
                <a:gd name="T38" fmla="*/ 82 w 622"/>
                <a:gd name="T39" fmla="*/ 0 h 154"/>
                <a:gd name="T40" fmla="*/ 82 w 622"/>
                <a:gd name="T41" fmla="*/ 0 h 154"/>
                <a:gd name="T42" fmla="*/ 73 w 622"/>
                <a:gd name="T43" fmla="*/ 0 h 154"/>
                <a:gd name="T44" fmla="*/ 73 w 622"/>
                <a:gd name="T45" fmla="*/ 0 h 154"/>
                <a:gd name="T46" fmla="*/ 56 w 622"/>
                <a:gd name="T47" fmla="*/ 2 h 154"/>
                <a:gd name="T48" fmla="*/ 39 w 622"/>
                <a:gd name="T49" fmla="*/ 7 h 154"/>
                <a:gd name="T50" fmla="*/ 26 w 622"/>
                <a:gd name="T51" fmla="*/ 17 h 154"/>
                <a:gd name="T52" fmla="*/ 17 w 622"/>
                <a:gd name="T53" fmla="*/ 28 h 154"/>
                <a:gd name="T54" fmla="*/ 10 w 622"/>
                <a:gd name="T55" fmla="*/ 39 h 154"/>
                <a:gd name="T56" fmla="*/ 4 w 622"/>
                <a:gd name="T57" fmla="*/ 52 h 154"/>
                <a:gd name="T58" fmla="*/ 0 w 622"/>
                <a:gd name="T59" fmla="*/ 67 h 154"/>
                <a:gd name="T60" fmla="*/ 0 w 622"/>
                <a:gd name="T61" fmla="*/ 81 h 154"/>
                <a:gd name="T62" fmla="*/ 2 w 622"/>
                <a:gd name="T63" fmla="*/ 94 h 154"/>
                <a:gd name="T64" fmla="*/ 6 w 622"/>
                <a:gd name="T65" fmla="*/ 109 h 154"/>
                <a:gd name="T66" fmla="*/ 13 w 622"/>
                <a:gd name="T67" fmla="*/ 122 h 154"/>
                <a:gd name="T68" fmla="*/ 23 w 622"/>
                <a:gd name="T69" fmla="*/ 133 h 154"/>
                <a:gd name="T70" fmla="*/ 34 w 622"/>
                <a:gd name="T71" fmla="*/ 143 h 154"/>
                <a:gd name="T72" fmla="*/ 47 w 622"/>
                <a:gd name="T73" fmla="*/ 150 h 154"/>
                <a:gd name="T74" fmla="*/ 63 w 622"/>
                <a:gd name="T75" fmla="*/ 154 h 154"/>
                <a:gd name="T76" fmla="*/ 82 w 622"/>
                <a:gd name="T77" fmla="*/ 154 h 154"/>
                <a:gd name="T78" fmla="*/ 82 w 622"/>
                <a:gd name="T7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2" h="154">
                  <a:moveTo>
                    <a:pt x="82" y="154"/>
                  </a:moveTo>
                  <a:lnTo>
                    <a:pt x="544" y="154"/>
                  </a:lnTo>
                  <a:lnTo>
                    <a:pt x="544" y="154"/>
                  </a:lnTo>
                  <a:lnTo>
                    <a:pt x="562" y="152"/>
                  </a:lnTo>
                  <a:lnTo>
                    <a:pt x="579" y="148"/>
                  </a:lnTo>
                  <a:lnTo>
                    <a:pt x="592" y="141"/>
                  </a:lnTo>
                  <a:lnTo>
                    <a:pt x="603" y="130"/>
                  </a:lnTo>
                  <a:lnTo>
                    <a:pt x="612" y="119"/>
                  </a:lnTo>
                  <a:lnTo>
                    <a:pt x="618" y="106"/>
                  </a:lnTo>
                  <a:lnTo>
                    <a:pt x="622" y="91"/>
                  </a:lnTo>
                  <a:lnTo>
                    <a:pt x="622" y="78"/>
                  </a:lnTo>
                  <a:lnTo>
                    <a:pt x="622" y="63"/>
                  </a:lnTo>
                  <a:lnTo>
                    <a:pt x="618" y="48"/>
                  </a:lnTo>
                  <a:lnTo>
                    <a:pt x="612" y="35"/>
                  </a:lnTo>
                  <a:lnTo>
                    <a:pt x="603" y="24"/>
                  </a:lnTo>
                  <a:lnTo>
                    <a:pt x="592" y="13"/>
                  </a:lnTo>
                  <a:lnTo>
                    <a:pt x="579" y="5"/>
                  </a:lnTo>
                  <a:lnTo>
                    <a:pt x="562" y="2"/>
                  </a:lnTo>
                  <a:lnTo>
                    <a:pt x="54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39" y="7"/>
                  </a:lnTo>
                  <a:lnTo>
                    <a:pt x="26" y="17"/>
                  </a:lnTo>
                  <a:lnTo>
                    <a:pt x="17" y="28"/>
                  </a:lnTo>
                  <a:lnTo>
                    <a:pt x="10" y="39"/>
                  </a:lnTo>
                  <a:lnTo>
                    <a:pt x="4" y="52"/>
                  </a:lnTo>
                  <a:lnTo>
                    <a:pt x="0" y="67"/>
                  </a:lnTo>
                  <a:lnTo>
                    <a:pt x="0" y="81"/>
                  </a:lnTo>
                  <a:lnTo>
                    <a:pt x="2" y="94"/>
                  </a:lnTo>
                  <a:lnTo>
                    <a:pt x="6" y="109"/>
                  </a:lnTo>
                  <a:lnTo>
                    <a:pt x="13" y="122"/>
                  </a:lnTo>
                  <a:lnTo>
                    <a:pt x="23" y="133"/>
                  </a:lnTo>
                  <a:lnTo>
                    <a:pt x="34" y="143"/>
                  </a:lnTo>
                  <a:lnTo>
                    <a:pt x="47" y="150"/>
                  </a:lnTo>
                  <a:lnTo>
                    <a:pt x="63" y="154"/>
                  </a:lnTo>
                  <a:lnTo>
                    <a:pt x="82" y="154"/>
                  </a:lnTo>
                  <a:lnTo>
                    <a:pt x="82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8" name="Freeform 24" descr=" " title=" "/>
            <p:cNvSpPr>
              <a:spLocks/>
            </p:cNvSpPr>
            <p:nvPr/>
          </p:nvSpPr>
          <p:spPr bwMode="auto">
            <a:xfrm>
              <a:off x="5751022" y="3645191"/>
              <a:ext cx="91440" cy="13123"/>
            </a:xfrm>
            <a:custGeom>
              <a:avLst/>
              <a:gdLst>
                <a:gd name="T0" fmla="*/ 1002 w 1080"/>
                <a:gd name="T1" fmla="*/ 0 h 155"/>
                <a:gd name="T2" fmla="*/ 82 w 1080"/>
                <a:gd name="T3" fmla="*/ 0 h 155"/>
                <a:gd name="T4" fmla="*/ 82 w 1080"/>
                <a:gd name="T5" fmla="*/ 0 h 155"/>
                <a:gd name="T6" fmla="*/ 73 w 1080"/>
                <a:gd name="T7" fmla="*/ 0 h 155"/>
                <a:gd name="T8" fmla="*/ 73 w 1080"/>
                <a:gd name="T9" fmla="*/ 0 h 155"/>
                <a:gd name="T10" fmla="*/ 56 w 1080"/>
                <a:gd name="T11" fmla="*/ 3 h 155"/>
                <a:gd name="T12" fmla="*/ 39 w 1080"/>
                <a:gd name="T13" fmla="*/ 9 h 155"/>
                <a:gd name="T14" fmla="*/ 26 w 1080"/>
                <a:gd name="T15" fmla="*/ 16 h 155"/>
                <a:gd name="T16" fmla="*/ 17 w 1080"/>
                <a:gd name="T17" fmla="*/ 27 h 155"/>
                <a:gd name="T18" fmla="*/ 9 w 1080"/>
                <a:gd name="T19" fmla="*/ 39 h 155"/>
                <a:gd name="T20" fmla="*/ 4 w 1080"/>
                <a:gd name="T21" fmla="*/ 53 h 155"/>
                <a:gd name="T22" fmla="*/ 0 w 1080"/>
                <a:gd name="T23" fmla="*/ 66 h 155"/>
                <a:gd name="T24" fmla="*/ 0 w 1080"/>
                <a:gd name="T25" fmla="*/ 81 h 155"/>
                <a:gd name="T26" fmla="*/ 2 w 1080"/>
                <a:gd name="T27" fmla="*/ 96 h 155"/>
                <a:gd name="T28" fmla="*/ 6 w 1080"/>
                <a:gd name="T29" fmla="*/ 109 h 155"/>
                <a:gd name="T30" fmla="*/ 13 w 1080"/>
                <a:gd name="T31" fmla="*/ 122 h 155"/>
                <a:gd name="T32" fmla="*/ 22 w 1080"/>
                <a:gd name="T33" fmla="*/ 133 h 155"/>
                <a:gd name="T34" fmla="*/ 34 w 1080"/>
                <a:gd name="T35" fmla="*/ 142 h 155"/>
                <a:gd name="T36" fmla="*/ 47 w 1080"/>
                <a:gd name="T37" fmla="*/ 150 h 155"/>
                <a:gd name="T38" fmla="*/ 63 w 1080"/>
                <a:gd name="T39" fmla="*/ 154 h 155"/>
                <a:gd name="T40" fmla="*/ 82 w 1080"/>
                <a:gd name="T41" fmla="*/ 155 h 155"/>
                <a:gd name="T42" fmla="*/ 1002 w 1080"/>
                <a:gd name="T43" fmla="*/ 155 h 155"/>
                <a:gd name="T44" fmla="*/ 1002 w 1080"/>
                <a:gd name="T45" fmla="*/ 155 h 155"/>
                <a:gd name="T46" fmla="*/ 1018 w 1080"/>
                <a:gd name="T47" fmla="*/ 154 h 155"/>
                <a:gd name="T48" fmla="*/ 1035 w 1080"/>
                <a:gd name="T49" fmla="*/ 148 h 155"/>
                <a:gd name="T50" fmla="*/ 1048 w 1080"/>
                <a:gd name="T51" fmla="*/ 141 h 155"/>
                <a:gd name="T52" fmla="*/ 1059 w 1080"/>
                <a:gd name="T53" fmla="*/ 131 h 155"/>
                <a:gd name="T54" fmla="*/ 1068 w 1080"/>
                <a:gd name="T55" fmla="*/ 118 h 155"/>
                <a:gd name="T56" fmla="*/ 1074 w 1080"/>
                <a:gd name="T57" fmla="*/ 105 h 155"/>
                <a:gd name="T58" fmla="*/ 1078 w 1080"/>
                <a:gd name="T59" fmla="*/ 92 h 155"/>
                <a:gd name="T60" fmla="*/ 1080 w 1080"/>
                <a:gd name="T61" fmla="*/ 78 h 155"/>
                <a:gd name="T62" fmla="*/ 1078 w 1080"/>
                <a:gd name="T63" fmla="*/ 63 h 155"/>
                <a:gd name="T64" fmla="*/ 1074 w 1080"/>
                <a:gd name="T65" fmla="*/ 50 h 155"/>
                <a:gd name="T66" fmla="*/ 1068 w 1080"/>
                <a:gd name="T67" fmla="*/ 35 h 155"/>
                <a:gd name="T68" fmla="*/ 1059 w 1080"/>
                <a:gd name="T69" fmla="*/ 24 h 155"/>
                <a:gd name="T70" fmla="*/ 1048 w 1080"/>
                <a:gd name="T71" fmla="*/ 14 h 155"/>
                <a:gd name="T72" fmla="*/ 1035 w 1080"/>
                <a:gd name="T73" fmla="*/ 7 h 155"/>
                <a:gd name="T74" fmla="*/ 1018 w 1080"/>
                <a:gd name="T75" fmla="*/ 2 h 155"/>
                <a:gd name="T76" fmla="*/ 1002 w 1080"/>
                <a:gd name="T77" fmla="*/ 0 h 155"/>
                <a:gd name="T78" fmla="*/ 1002 w 1080"/>
                <a:gd name="T7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0" h="155">
                  <a:moveTo>
                    <a:pt x="1002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56" y="3"/>
                  </a:lnTo>
                  <a:lnTo>
                    <a:pt x="39" y="9"/>
                  </a:lnTo>
                  <a:lnTo>
                    <a:pt x="26" y="16"/>
                  </a:lnTo>
                  <a:lnTo>
                    <a:pt x="17" y="27"/>
                  </a:lnTo>
                  <a:lnTo>
                    <a:pt x="9" y="39"/>
                  </a:lnTo>
                  <a:lnTo>
                    <a:pt x="4" y="53"/>
                  </a:lnTo>
                  <a:lnTo>
                    <a:pt x="0" y="66"/>
                  </a:lnTo>
                  <a:lnTo>
                    <a:pt x="0" y="81"/>
                  </a:lnTo>
                  <a:lnTo>
                    <a:pt x="2" y="96"/>
                  </a:lnTo>
                  <a:lnTo>
                    <a:pt x="6" y="109"/>
                  </a:lnTo>
                  <a:lnTo>
                    <a:pt x="13" y="122"/>
                  </a:lnTo>
                  <a:lnTo>
                    <a:pt x="22" y="133"/>
                  </a:lnTo>
                  <a:lnTo>
                    <a:pt x="34" y="142"/>
                  </a:lnTo>
                  <a:lnTo>
                    <a:pt x="47" y="150"/>
                  </a:lnTo>
                  <a:lnTo>
                    <a:pt x="63" y="154"/>
                  </a:lnTo>
                  <a:lnTo>
                    <a:pt x="82" y="155"/>
                  </a:lnTo>
                  <a:lnTo>
                    <a:pt x="1002" y="155"/>
                  </a:lnTo>
                  <a:lnTo>
                    <a:pt x="1002" y="155"/>
                  </a:lnTo>
                  <a:lnTo>
                    <a:pt x="1018" y="154"/>
                  </a:lnTo>
                  <a:lnTo>
                    <a:pt x="1035" y="148"/>
                  </a:lnTo>
                  <a:lnTo>
                    <a:pt x="1048" y="141"/>
                  </a:lnTo>
                  <a:lnTo>
                    <a:pt x="1059" y="131"/>
                  </a:lnTo>
                  <a:lnTo>
                    <a:pt x="1068" y="118"/>
                  </a:lnTo>
                  <a:lnTo>
                    <a:pt x="1074" y="105"/>
                  </a:lnTo>
                  <a:lnTo>
                    <a:pt x="1078" y="92"/>
                  </a:lnTo>
                  <a:lnTo>
                    <a:pt x="1080" y="78"/>
                  </a:lnTo>
                  <a:lnTo>
                    <a:pt x="1078" y="63"/>
                  </a:lnTo>
                  <a:lnTo>
                    <a:pt x="1074" y="50"/>
                  </a:lnTo>
                  <a:lnTo>
                    <a:pt x="1068" y="35"/>
                  </a:lnTo>
                  <a:lnTo>
                    <a:pt x="1059" y="24"/>
                  </a:lnTo>
                  <a:lnTo>
                    <a:pt x="1048" y="14"/>
                  </a:lnTo>
                  <a:lnTo>
                    <a:pt x="1035" y="7"/>
                  </a:lnTo>
                  <a:lnTo>
                    <a:pt x="1018" y="2"/>
                  </a:lnTo>
                  <a:lnTo>
                    <a:pt x="1002" y="0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9" name="Freeform 25" descr=" " title=" "/>
            <p:cNvSpPr>
              <a:spLocks/>
            </p:cNvSpPr>
            <p:nvPr/>
          </p:nvSpPr>
          <p:spPr bwMode="auto">
            <a:xfrm>
              <a:off x="5685574" y="3684392"/>
              <a:ext cx="52747" cy="39285"/>
            </a:xfrm>
            <a:custGeom>
              <a:avLst/>
              <a:gdLst>
                <a:gd name="T0" fmla="*/ 543 w 623"/>
                <a:gd name="T1" fmla="*/ 0 h 464"/>
                <a:gd name="T2" fmla="*/ 543 w 623"/>
                <a:gd name="T3" fmla="*/ 0 h 464"/>
                <a:gd name="T4" fmla="*/ 528 w 623"/>
                <a:gd name="T5" fmla="*/ 2 h 464"/>
                <a:gd name="T6" fmla="*/ 515 w 623"/>
                <a:gd name="T7" fmla="*/ 6 h 464"/>
                <a:gd name="T8" fmla="*/ 502 w 623"/>
                <a:gd name="T9" fmla="*/ 13 h 464"/>
                <a:gd name="T10" fmla="*/ 491 w 623"/>
                <a:gd name="T11" fmla="*/ 22 h 464"/>
                <a:gd name="T12" fmla="*/ 235 w 623"/>
                <a:gd name="T13" fmla="*/ 276 h 464"/>
                <a:gd name="T14" fmla="*/ 135 w 623"/>
                <a:gd name="T15" fmla="*/ 178 h 464"/>
                <a:gd name="T16" fmla="*/ 135 w 623"/>
                <a:gd name="T17" fmla="*/ 178 h 464"/>
                <a:gd name="T18" fmla="*/ 120 w 623"/>
                <a:gd name="T19" fmla="*/ 165 h 464"/>
                <a:gd name="T20" fmla="*/ 106 w 623"/>
                <a:gd name="T21" fmla="*/ 158 h 464"/>
                <a:gd name="T22" fmla="*/ 91 w 623"/>
                <a:gd name="T23" fmla="*/ 154 h 464"/>
                <a:gd name="T24" fmla="*/ 76 w 623"/>
                <a:gd name="T25" fmla="*/ 152 h 464"/>
                <a:gd name="T26" fmla="*/ 61 w 623"/>
                <a:gd name="T27" fmla="*/ 154 h 464"/>
                <a:gd name="T28" fmla="*/ 48 w 623"/>
                <a:gd name="T29" fmla="*/ 160 h 464"/>
                <a:gd name="T30" fmla="*/ 35 w 623"/>
                <a:gd name="T31" fmla="*/ 167 h 464"/>
                <a:gd name="T32" fmla="*/ 24 w 623"/>
                <a:gd name="T33" fmla="*/ 176 h 464"/>
                <a:gd name="T34" fmla="*/ 15 w 623"/>
                <a:gd name="T35" fmla="*/ 187 h 464"/>
                <a:gd name="T36" fmla="*/ 7 w 623"/>
                <a:gd name="T37" fmla="*/ 200 h 464"/>
                <a:gd name="T38" fmla="*/ 4 w 623"/>
                <a:gd name="T39" fmla="*/ 213 h 464"/>
                <a:gd name="T40" fmla="*/ 0 w 623"/>
                <a:gd name="T41" fmla="*/ 228 h 464"/>
                <a:gd name="T42" fmla="*/ 2 w 623"/>
                <a:gd name="T43" fmla="*/ 243 h 464"/>
                <a:gd name="T44" fmla="*/ 5 w 623"/>
                <a:gd name="T45" fmla="*/ 258 h 464"/>
                <a:gd name="T46" fmla="*/ 15 w 623"/>
                <a:gd name="T47" fmla="*/ 273 h 464"/>
                <a:gd name="T48" fmla="*/ 26 w 623"/>
                <a:gd name="T49" fmla="*/ 288 h 464"/>
                <a:gd name="T50" fmla="*/ 182 w 623"/>
                <a:gd name="T51" fmla="*/ 441 h 464"/>
                <a:gd name="T52" fmla="*/ 182 w 623"/>
                <a:gd name="T53" fmla="*/ 441 h 464"/>
                <a:gd name="T54" fmla="*/ 193 w 623"/>
                <a:gd name="T55" fmla="*/ 451 h 464"/>
                <a:gd name="T56" fmla="*/ 206 w 623"/>
                <a:gd name="T57" fmla="*/ 458 h 464"/>
                <a:gd name="T58" fmla="*/ 221 w 623"/>
                <a:gd name="T59" fmla="*/ 462 h 464"/>
                <a:gd name="T60" fmla="*/ 235 w 623"/>
                <a:gd name="T61" fmla="*/ 464 h 464"/>
                <a:gd name="T62" fmla="*/ 250 w 623"/>
                <a:gd name="T63" fmla="*/ 462 h 464"/>
                <a:gd name="T64" fmla="*/ 265 w 623"/>
                <a:gd name="T65" fmla="*/ 458 h 464"/>
                <a:gd name="T66" fmla="*/ 278 w 623"/>
                <a:gd name="T67" fmla="*/ 451 h 464"/>
                <a:gd name="T68" fmla="*/ 289 w 623"/>
                <a:gd name="T69" fmla="*/ 441 h 464"/>
                <a:gd name="T70" fmla="*/ 599 w 623"/>
                <a:gd name="T71" fmla="*/ 132 h 464"/>
                <a:gd name="T72" fmla="*/ 599 w 623"/>
                <a:gd name="T73" fmla="*/ 132 h 464"/>
                <a:gd name="T74" fmla="*/ 608 w 623"/>
                <a:gd name="T75" fmla="*/ 123 h 464"/>
                <a:gd name="T76" fmla="*/ 614 w 623"/>
                <a:gd name="T77" fmla="*/ 113 h 464"/>
                <a:gd name="T78" fmla="*/ 619 w 623"/>
                <a:gd name="T79" fmla="*/ 102 h 464"/>
                <a:gd name="T80" fmla="*/ 621 w 623"/>
                <a:gd name="T81" fmla="*/ 91 h 464"/>
                <a:gd name="T82" fmla="*/ 623 w 623"/>
                <a:gd name="T83" fmla="*/ 80 h 464"/>
                <a:gd name="T84" fmla="*/ 623 w 623"/>
                <a:gd name="T85" fmla="*/ 69 h 464"/>
                <a:gd name="T86" fmla="*/ 621 w 623"/>
                <a:gd name="T87" fmla="*/ 58 h 464"/>
                <a:gd name="T88" fmla="*/ 617 w 623"/>
                <a:gd name="T89" fmla="*/ 48 h 464"/>
                <a:gd name="T90" fmla="*/ 612 w 623"/>
                <a:gd name="T91" fmla="*/ 37 h 464"/>
                <a:gd name="T92" fmla="*/ 606 w 623"/>
                <a:gd name="T93" fmla="*/ 28 h 464"/>
                <a:gd name="T94" fmla="*/ 599 w 623"/>
                <a:gd name="T95" fmla="*/ 21 h 464"/>
                <a:gd name="T96" fmla="*/ 590 w 623"/>
                <a:gd name="T97" fmla="*/ 13 h 464"/>
                <a:gd name="T98" fmla="*/ 580 w 623"/>
                <a:gd name="T99" fmla="*/ 8 h 464"/>
                <a:gd name="T100" fmla="*/ 569 w 623"/>
                <a:gd name="T101" fmla="*/ 4 h 464"/>
                <a:gd name="T102" fmla="*/ 556 w 623"/>
                <a:gd name="T103" fmla="*/ 0 h 464"/>
                <a:gd name="T104" fmla="*/ 543 w 623"/>
                <a:gd name="T105" fmla="*/ 0 h 464"/>
                <a:gd name="T106" fmla="*/ 543 w 623"/>
                <a:gd name="T107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3" h="464">
                  <a:moveTo>
                    <a:pt x="543" y="0"/>
                  </a:moveTo>
                  <a:lnTo>
                    <a:pt x="543" y="0"/>
                  </a:lnTo>
                  <a:lnTo>
                    <a:pt x="528" y="2"/>
                  </a:lnTo>
                  <a:lnTo>
                    <a:pt x="515" y="6"/>
                  </a:lnTo>
                  <a:lnTo>
                    <a:pt x="502" y="13"/>
                  </a:lnTo>
                  <a:lnTo>
                    <a:pt x="491" y="22"/>
                  </a:lnTo>
                  <a:lnTo>
                    <a:pt x="235" y="276"/>
                  </a:lnTo>
                  <a:lnTo>
                    <a:pt x="135" y="178"/>
                  </a:lnTo>
                  <a:lnTo>
                    <a:pt x="135" y="178"/>
                  </a:lnTo>
                  <a:lnTo>
                    <a:pt x="120" y="165"/>
                  </a:lnTo>
                  <a:lnTo>
                    <a:pt x="106" y="158"/>
                  </a:lnTo>
                  <a:lnTo>
                    <a:pt x="91" y="154"/>
                  </a:lnTo>
                  <a:lnTo>
                    <a:pt x="76" y="152"/>
                  </a:lnTo>
                  <a:lnTo>
                    <a:pt x="61" y="154"/>
                  </a:lnTo>
                  <a:lnTo>
                    <a:pt x="48" y="160"/>
                  </a:lnTo>
                  <a:lnTo>
                    <a:pt x="35" y="167"/>
                  </a:lnTo>
                  <a:lnTo>
                    <a:pt x="24" y="176"/>
                  </a:lnTo>
                  <a:lnTo>
                    <a:pt x="15" y="187"/>
                  </a:lnTo>
                  <a:lnTo>
                    <a:pt x="7" y="200"/>
                  </a:lnTo>
                  <a:lnTo>
                    <a:pt x="4" y="213"/>
                  </a:lnTo>
                  <a:lnTo>
                    <a:pt x="0" y="228"/>
                  </a:lnTo>
                  <a:lnTo>
                    <a:pt x="2" y="243"/>
                  </a:lnTo>
                  <a:lnTo>
                    <a:pt x="5" y="258"/>
                  </a:lnTo>
                  <a:lnTo>
                    <a:pt x="15" y="273"/>
                  </a:lnTo>
                  <a:lnTo>
                    <a:pt x="26" y="288"/>
                  </a:lnTo>
                  <a:lnTo>
                    <a:pt x="182" y="441"/>
                  </a:lnTo>
                  <a:lnTo>
                    <a:pt x="182" y="441"/>
                  </a:lnTo>
                  <a:lnTo>
                    <a:pt x="193" y="451"/>
                  </a:lnTo>
                  <a:lnTo>
                    <a:pt x="206" y="458"/>
                  </a:lnTo>
                  <a:lnTo>
                    <a:pt x="221" y="462"/>
                  </a:lnTo>
                  <a:lnTo>
                    <a:pt x="235" y="464"/>
                  </a:lnTo>
                  <a:lnTo>
                    <a:pt x="250" y="462"/>
                  </a:lnTo>
                  <a:lnTo>
                    <a:pt x="265" y="458"/>
                  </a:lnTo>
                  <a:lnTo>
                    <a:pt x="278" y="451"/>
                  </a:lnTo>
                  <a:lnTo>
                    <a:pt x="289" y="441"/>
                  </a:lnTo>
                  <a:lnTo>
                    <a:pt x="599" y="132"/>
                  </a:lnTo>
                  <a:lnTo>
                    <a:pt x="599" y="132"/>
                  </a:lnTo>
                  <a:lnTo>
                    <a:pt x="608" y="123"/>
                  </a:lnTo>
                  <a:lnTo>
                    <a:pt x="614" y="113"/>
                  </a:lnTo>
                  <a:lnTo>
                    <a:pt x="619" y="102"/>
                  </a:lnTo>
                  <a:lnTo>
                    <a:pt x="621" y="91"/>
                  </a:lnTo>
                  <a:lnTo>
                    <a:pt x="623" y="80"/>
                  </a:lnTo>
                  <a:lnTo>
                    <a:pt x="623" y="69"/>
                  </a:lnTo>
                  <a:lnTo>
                    <a:pt x="621" y="58"/>
                  </a:lnTo>
                  <a:lnTo>
                    <a:pt x="617" y="48"/>
                  </a:lnTo>
                  <a:lnTo>
                    <a:pt x="612" y="37"/>
                  </a:lnTo>
                  <a:lnTo>
                    <a:pt x="606" y="28"/>
                  </a:lnTo>
                  <a:lnTo>
                    <a:pt x="599" y="21"/>
                  </a:lnTo>
                  <a:lnTo>
                    <a:pt x="590" y="13"/>
                  </a:lnTo>
                  <a:lnTo>
                    <a:pt x="580" y="8"/>
                  </a:lnTo>
                  <a:lnTo>
                    <a:pt x="569" y="4"/>
                  </a:lnTo>
                  <a:lnTo>
                    <a:pt x="556" y="0"/>
                  </a:lnTo>
                  <a:lnTo>
                    <a:pt x="543" y="0"/>
                  </a:lnTo>
                  <a:lnTo>
                    <a:pt x="5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0" name="Freeform 26" descr=" " title=" "/>
            <p:cNvSpPr>
              <a:spLocks/>
            </p:cNvSpPr>
            <p:nvPr/>
          </p:nvSpPr>
          <p:spPr bwMode="auto">
            <a:xfrm>
              <a:off x="5750853" y="3684392"/>
              <a:ext cx="52663" cy="13039"/>
            </a:xfrm>
            <a:custGeom>
              <a:avLst/>
              <a:gdLst>
                <a:gd name="T0" fmla="*/ 82 w 622"/>
                <a:gd name="T1" fmla="*/ 154 h 154"/>
                <a:gd name="T2" fmla="*/ 544 w 622"/>
                <a:gd name="T3" fmla="*/ 154 h 154"/>
                <a:gd name="T4" fmla="*/ 544 w 622"/>
                <a:gd name="T5" fmla="*/ 154 h 154"/>
                <a:gd name="T6" fmla="*/ 562 w 622"/>
                <a:gd name="T7" fmla="*/ 152 h 154"/>
                <a:gd name="T8" fmla="*/ 579 w 622"/>
                <a:gd name="T9" fmla="*/ 149 h 154"/>
                <a:gd name="T10" fmla="*/ 592 w 622"/>
                <a:gd name="T11" fmla="*/ 141 h 154"/>
                <a:gd name="T12" fmla="*/ 603 w 622"/>
                <a:gd name="T13" fmla="*/ 130 h 154"/>
                <a:gd name="T14" fmla="*/ 612 w 622"/>
                <a:gd name="T15" fmla="*/ 119 h 154"/>
                <a:gd name="T16" fmla="*/ 618 w 622"/>
                <a:gd name="T17" fmla="*/ 106 h 154"/>
                <a:gd name="T18" fmla="*/ 622 w 622"/>
                <a:gd name="T19" fmla="*/ 91 h 154"/>
                <a:gd name="T20" fmla="*/ 622 w 622"/>
                <a:gd name="T21" fmla="*/ 78 h 154"/>
                <a:gd name="T22" fmla="*/ 622 w 622"/>
                <a:gd name="T23" fmla="*/ 63 h 154"/>
                <a:gd name="T24" fmla="*/ 618 w 622"/>
                <a:gd name="T25" fmla="*/ 48 h 154"/>
                <a:gd name="T26" fmla="*/ 612 w 622"/>
                <a:gd name="T27" fmla="*/ 35 h 154"/>
                <a:gd name="T28" fmla="*/ 603 w 622"/>
                <a:gd name="T29" fmla="*/ 24 h 154"/>
                <a:gd name="T30" fmla="*/ 592 w 622"/>
                <a:gd name="T31" fmla="*/ 13 h 154"/>
                <a:gd name="T32" fmla="*/ 579 w 622"/>
                <a:gd name="T33" fmla="*/ 6 h 154"/>
                <a:gd name="T34" fmla="*/ 562 w 622"/>
                <a:gd name="T35" fmla="*/ 2 h 154"/>
                <a:gd name="T36" fmla="*/ 544 w 622"/>
                <a:gd name="T37" fmla="*/ 0 h 154"/>
                <a:gd name="T38" fmla="*/ 82 w 622"/>
                <a:gd name="T39" fmla="*/ 0 h 154"/>
                <a:gd name="T40" fmla="*/ 82 w 622"/>
                <a:gd name="T41" fmla="*/ 0 h 154"/>
                <a:gd name="T42" fmla="*/ 73 w 622"/>
                <a:gd name="T43" fmla="*/ 0 h 154"/>
                <a:gd name="T44" fmla="*/ 73 w 622"/>
                <a:gd name="T45" fmla="*/ 0 h 154"/>
                <a:gd name="T46" fmla="*/ 56 w 622"/>
                <a:gd name="T47" fmla="*/ 2 h 154"/>
                <a:gd name="T48" fmla="*/ 39 w 622"/>
                <a:gd name="T49" fmla="*/ 8 h 154"/>
                <a:gd name="T50" fmla="*/ 28 w 622"/>
                <a:gd name="T51" fmla="*/ 17 h 154"/>
                <a:gd name="T52" fmla="*/ 17 w 622"/>
                <a:gd name="T53" fmla="*/ 28 h 154"/>
                <a:gd name="T54" fmla="*/ 10 w 622"/>
                <a:gd name="T55" fmla="*/ 39 h 154"/>
                <a:gd name="T56" fmla="*/ 4 w 622"/>
                <a:gd name="T57" fmla="*/ 52 h 154"/>
                <a:gd name="T58" fmla="*/ 0 w 622"/>
                <a:gd name="T59" fmla="*/ 67 h 154"/>
                <a:gd name="T60" fmla="*/ 0 w 622"/>
                <a:gd name="T61" fmla="*/ 82 h 154"/>
                <a:gd name="T62" fmla="*/ 2 w 622"/>
                <a:gd name="T63" fmla="*/ 95 h 154"/>
                <a:gd name="T64" fmla="*/ 6 w 622"/>
                <a:gd name="T65" fmla="*/ 110 h 154"/>
                <a:gd name="T66" fmla="*/ 13 w 622"/>
                <a:gd name="T67" fmla="*/ 123 h 154"/>
                <a:gd name="T68" fmla="*/ 23 w 622"/>
                <a:gd name="T69" fmla="*/ 134 h 154"/>
                <a:gd name="T70" fmla="*/ 34 w 622"/>
                <a:gd name="T71" fmla="*/ 143 h 154"/>
                <a:gd name="T72" fmla="*/ 47 w 622"/>
                <a:gd name="T73" fmla="*/ 150 h 154"/>
                <a:gd name="T74" fmla="*/ 63 w 622"/>
                <a:gd name="T75" fmla="*/ 154 h 154"/>
                <a:gd name="T76" fmla="*/ 82 w 622"/>
                <a:gd name="T77" fmla="*/ 154 h 154"/>
                <a:gd name="T78" fmla="*/ 82 w 622"/>
                <a:gd name="T7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22" h="154">
                  <a:moveTo>
                    <a:pt x="82" y="154"/>
                  </a:moveTo>
                  <a:lnTo>
                    <a:pt x="544" y="154"/>
                  </a:lnTo>
                  <a:lnTo>
                    <a:pt x="544" y="154"/>
                  </a:lnTo>
                  <a:lnTo>
                    <a:pt x="562" y="152"/>
                  </a:lnTo>
                  <a:lnTo>
                    <a:pt x="579" y="149"/>
                  </a:lnTo>
                  <a:lnTo>
                    <a:pt x="592" y="141"/>
                  </a:lnTo>
                  <a:lnTo>
                    <a:pt x="603" y="130"/>
                  </a:lnTo>
                  <a:lnTo>
                    <a:pt x="612" y="119"/>
                  </a:lnTo>
                  <a:lnTo>
                    <a:pt x="618" y="106"/>
                  </a:lnTo>
                  <a:lnTo>
                    <a:pt x="622" y="91"/>
                  </a:lnTo>
                  <a:lnTo>
                    <a:pt x="622" y="78"/>
                  </a:lnTo>
                  <a:lnTo>
                    <a:pt x="622" y="63"/>
                  </a:lnTo>
                  <a:lnTo>
                    <a:pt x="618" y="48"/>
                  </a:lnTo>
                  <a:lnTo>
                    <a:pt x="612" y="35"/>
                  </a:lnTo>
                  <a:lnTo>
                    <a:pt x="603" y="24"/>
                  </a:lnTo>
                  <a:lnTo>
                    <a:pt x="592" y="13"/>
                  </a:lnTo>
                  <a:lnTo>
                    <a:pt x="579" y="6"/>
                  </a:lnTo>
                  <a:lnTo>
                    <a:pt x="562" y="2"/>
                  </a:lnTo>
                  <a:lnTo>
                    <a:pt x="544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56" y="2"/>
                  </a:lnTo>
                  <a:lnTo>
                    <a:pt x="39" y="8"/>
                  </a:lnTo>
                  <a:lnTo>
                    <a:pt x="28" y="17"/>
                  </a:lnTo>
                  <a:lnTo>
                    <a:pt x="17" y="28"/>
                  </a:lnTo>
                  <a:lnTo>
                    <a:pt x="10" y="39"/>
                  </a:lnTo>
                  <a:lnTo>
                    <a:pt x="4" y="52"/>
                  </a:lnTo>
                  <a:lnTo>
                    <a:pt x="0" y="67"/>
                  </a:lnTo>
                  <a:lnTo>
                    <a:pt x="0" y="82"/>
                  </a:lnTo>
                  <a:lnTo>
                    <a:pt x="2" y="95"/>
                  </a:lnTo>
                  <a:lnTo>
                    <a:pt x="6" y="110"/>
                  </a:lnTo>
                  <a:lnTo>
                    <a:pt x="13" y="123"/>
                  </a:lnTo>
                  <a:lnTo>
                    <a:pt x="23" y="134"/>
                  </a:lnTo>
                  <a:lnTo>
                    <a:pt x="34" y="143"/>
                  </a:lnTo>
                  <a:lnTo>
                    <a:pt x="47" y="150"/>
                  </a:lnTo>
                  <a:lnTo>
                    <a:pt x="63" y="154"/>
                  </a:lnTo>
                  <a:lnTo>
                    <a:pt x="82" y="154"/>
                  </a:lnTo>
                  <a:lnTo>
                    <a:pt x="82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1" name="Freeform 27" descr=" " title=" "/>
            <p:cNvSpPr>
              <a:spLocks/>
            </p:cNvSpPr>
            <p:nvPr/>
          </p:nvSpPr>
          <p:spPr bwMode="auto">
            <a:xfrm>
              <a:off x="5751022" y="3710469"/>
              <a:ext cx="91440" cy="13208"/>
            </a:xfrm>
            <a:custGeom>
              <a:avLst/>
              <a:gdLst>
                <a:gd name="T0" fmla="*/ 1002 w 1080"/>
                <a:gd name="T1" fmla="*/ 0 h 156"/>
                <a:gd name="T2" fmla="*/ 82 w 1080"/>
                <a:gd name="T3" fmla="*/ 0 h 156"/>
                <a:gd name="T4" fmla="*/ 82 w 1080"/>
                <a:gd name="T5" fmla="*/ 0 h 156"/>
                <a:gd name="T6" fmla="*/ 73 w 1080"/>
                <a:gd name="T7" fmla="*/ 0 h 156"/>
                <a:gd name="T8" fmla="*/ 73 w 1080"/>
                <a:gd name="T9" fmla="*/ 0 h 156"/>
                <a:gd name="T10" fmla="*/ 56 w 1080"/>
                <a:gd name="T11" fmla="*/ 4 h 156"/>
                <a:gd name="T12" fmla="*/ 39 w 1080"/>
                <a:gd name="T13" fmla="*/ 9 h 156"/>
                <a:gd name="T14" fmla="*/ 26 w 1080"/>
                <a:gd name="T15" fmla="*/ 17 h 156"/>
                <a:gd name="T16" fmla="*/ 17 w 1080"/>
                <a:gd name="T17" fmla="*/ 28 h 156"/>
                <a:gd name="T18" fmla="*/ 9 w 1080"/>
                <a:gd name="T19" fmla="*/ 39 h 156"/>
                <a:gd name="T20" fmla="*/ 4 w 1080"/>
                <a:gd name="T21" fmla="*/ 54 h 156"/>
                <a:gd name="T22" fmla="*/ 0 w 1080"/>
                <a:gd name="T23" fmla="*/ 67 h 156"/>
                <a:gd name="T24" fmla="*/ 0 w 1080"/>
                <a:gd name="T25" fmla="*/ 82 h 156"/>
                <a:gd name="T26" fmla="*/ 2 w 1080"/>
                <a:gd name="T27" fmla="*/ 96 h 156"/>
                <a:gd name="T28" fmla="*/ 6 w 1080"/>
                <a:gd name="T29" fmla="*/ 109 h 156"/>
                <a:gd name="T30" fmla="*/ 13 w 1080"/>
                <a:gd name="T31" fmla="*/ 122 h 156"/>
                <a:gd name="T32" fmla="*/ 22 w 1080"/>
                <a:gd name="T33" fmla="*/ 133 h 156"/>
                <a:gd name="T34" fmla="*/ 34 w 1080"/>
                <a:gd name="T35" fmla="*/ 143 h 156"/>
                <a:gd name="T36" fmla="*/ 47 w 1080"/>
                <a:gd name="T37" fmla="*/ 150 h 156"/>
                <a:gd name="T38" fmla="*/ 63 w 1080"/>
                <a:gd name="T39" fmla="*/ 154 h 156"/>
                <a:gd name="T40" fmla="*/ 82 w 1080"/>
                <a:gd name="T41" fmla="*/ 156 h 156"/>
                <a:gd name="T42" fmla="*/ 1002 w 1080"/>
                <a:gd name="T43" fmla="*/ 156 h 156"/>
                <a:gd name="T44" fmla="*/ 1002 w 1080"/>
                <a:gd name="T45" fmla="*/ 156 h 156"/>
                <a:gd name="T46" fmla="*/ 1018 w 1080"/>
                <a:gd name="T47" fmla="*/ 154 h 156"/>
                <a:gd name="T48" fmla="*/ 1035 w 1080"/>
                <a:gd name="T49" fmla="*/ 148 h 156"/>
                <a:gd name="T50" fmla="*/ 1048 w 1080"/>
                <a:gd name="T51" fmla="*/ 141 h 156"/>
                <a:gd name="T52" fmla="*/ 1059 w 1080"/>
                <a:gd name="T53" fmla="*/ 132 h 156"/>
                <a:gd name="T54" fmla="*/ 1068 w 1080"/>
                <a:gd name="T55" fmla="*/ 119 h 156"/>
                <a:gd name="T56" fmla="*/ 1074 w 1080"/>
                <a:gd name="T57" fmla="*/ 106 h 156"/>
                <a:gd name="T58" fmla="*/ 1078 w 1080"/>
                <a:gd name="T59" fmla="*/ 93 h 156"/>
                <a:gd name="T60" fmla="*/ 1080 w 1080"/>
                <a:gd name="T61" fmla="*/ 78 h 156"/>
                <a:gd name="T62" fmla="*/ 1078 w 1080"/>
                <a:gd name="T63" fmla="*/ 63 h 156"/>
                <a:gd name="T64" fmla="*/ 1074 w 1080"/>
                <a:gd name="T65" fmla="*/ 50 h 156"/>
                <a:gd name="T66" fmla="*/ 1068 w 1080"/>
                <a:gd name="T67" fmla="*/ 35 h 156"/>
                <a:gd name="T68" fmla="*/ 1059 w 1080"/>
                <a:gd name="T69" fmla="*/ 24 h 156"/>
                <a:gd name="T70" fmla="*/ 1048 w 1080"/>
                <a:gd name="T71" fmla="*/ 15 h 156"/>
                <a:gd name="T72" fmla="*/ 1035 w 1080"/>
                <a:gd name="T73" fmla="*/ 7 h 156"/>
                <a:gd name="T74" fmla="*/ 1018 w 1080"/>
                <a:gd name="T75" fmla="*/ 2 h 156"/>
                <a:gd name="T76" fmla="*/ 1002 w 1080"/>
                <a:gd name="T77" fmla="*/ 0 h 156"/>
                <a:gd name="T78" fmla="*/ 1002 w 1080"/>
                <a:gd name="T7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0" h="156">
                  <a:moveTo>
                    <a:pt x="1002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56" y="4"/>
                  </a:lnTo>
                  <a:lnTo>
                    <a:pt x="39" y="9"/>
                  </a:lnTo>
                  <a:lnTo>
                    <a:pt x="26" y="17"/>
                  </a:lnTo>
                  <a:lnTo>
                    <a:pt x="17" y="28"/>
                  </a:lnTo>
                  <a:lnTo>
                    <a:pt x="9" y="39"/>
                  </a:lnTo>
                  <a:lnTo>
                    <a:pt x="4" y="54"/>
                  </a:lnTo>
                  <a:lnTo>
                    <a:pt x="0" y="67"/>
                  </a:lnTo>
                  <a:lnTo>
                    <a:pt x="0" y="82"/>
                  </a:lnTo>
                  <a:lnTo>
                    <a:pt x="2" y="96"/>
                  </a:lnTo>
                  <a:lnTo>
                    <a:pt x="6" y="109"/>
                  </a:lnTo>
                  <a:lnTo>
                    <a:pt x="13" y="122"/>
                  </a:lnTo>
                  <a:lnTo>
                    <a:pt x="22" y="133"/>
                  </a:lnTo>
                  <a:lnTo>
                    <a:pt x="34" y="143"/>
                  </a:lnTo>
                  <a:lnTo>
                    <a:pt x="47" y="150"/>
                  </a:lnTo>
                  <a:lnTo>
                    <a:pt x="63" y="154"/>
                  </a:lnTo>
                  <a:lnTo>
                    <a:pt x="82" y="156"/>
                  </a:lnTo>
                  <a:lnTo>
                    <a:pt x="1002" y="156"/>
                  </a:lnTo>
                  <a:lnTo>
                    <a:pt x="1002" y="156"/>
                  </a:lnTo>
                  <a:lnTo>
                    <a:pt x="1018" y="154"/>
                  </a:lnTo>
                  <a:lnTo>
                    <a:pt x="1035" y="148"/>
                  </a:lnTo>
                  <a:lnTo>
                    <a:pt x="1048" y="141"/>
                  </a:lnTo>
                  <a:lnTo>
                    <a:pt x="1059" y="132"/>
                  </a:lnTo>
                  <a:lnTo>
                    <a:pt x="1068" y="119"/>
                  </a:lnTo>
                  <a:lnTo>
                    <a:pt x="1074" y="106"/>
                  </a:lnTo>
                  <a:lnTo>
                    <a:pt x="1078" y="93"/>
                  </a:lnTo>
                  <a:lnTo>
                    <a:pt x="1080" y="78"/>
                  </a:lnTo>
                  <a:lnTo>
                    <a:pt x="1078" y="63"/>
                  </a:lnTo>
                  <a:lnTo>
                    <a:pt x="1074" y="50"/>
                  </a:lnTo>
                  <a:lnTo>
                    <a:pt x="1068" y="35"/>
                  </a:lnTo>
                  <a:lnTo>
                    <a:pt x="1059" y="24"/>
                  </a:lnTo>
                  <a:lnTo>
                    <a:pt x="1048" y="15"/>
                  </a:lnTo>
                  <a:lnTo>
                    <a:pt x="1035" y="7"/>
                  </a:lnTo>
                  <a:lnTo>
                    <a:pt x="1018" y="2"/>
                  </a:lnTo>
                  <a:lnTo>
                    <a:pt x="1002" y="0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61" name="Freeform 9" descr="strategy icon" title="strategy icon"/>
          <p:cNvSpPr>
            <a:spLocks noChangeAspect="1" noEditPoints="1"/>
          </p:cNvSpPr>
          <p:nvPr/>
        </p:nvSpPr>
        <p:spPr bwMode="auto">
          <a:xfrm>
            <a:off x="6158094" y="3423195"/>
            <a:ext cx="279286" cy="365760"/>
          </a:xfrm>
          <a:custGeom>
            <a:avLst/>
            <a:gdLst>
              <a:gd name="T0" fmla="*/ 2429 w 2474"/>
              <a:gd name="T1" fmla="*/ 340 h 3240"/>
              <a:gd name="T2" fmla="*/ 2153 w 2474"/>
              <a:gd name="T3" fmla="*/ 3 h 3240"/>
              <a:gd name="T4" fmla="*/ 1815 w 2474"/>
              <a:gd name="T5" fmla="*/ 278 h 3240"/>
              <a:gd name="T6" fmla="*/ 2090 w 2474"/>
              <a:gd name="T7" fmla="*/ 617 h 3240"/>
              <a:gd name="T8" fmla="*/ 2264 w 2474"/>
              <a:gd name="T9" fmla="*/ 261 h 3240"/>
              <a:gd name="T10" fmla="*/ 2165 w 2474"/>
              <a:gd name="T11" fmla="*/ 447 h 3240"/>
              <a:gd name="T12" fmla="*/ 1981 w 2474"/>
              <a:gd name="T13" fmla="*/ 349 h 3240"/>
              <a:gd name="T14" fmla="*/ 2079 w 2474"/>
              <a:gd name="T15" fmla="*/ 164 h 3240"/>
              <a:gd name="T16" fmla="*/ 37 w 2474"/>
              <a:gd name="T17" fmla="*/ 2785 h 3240"/>
              <a:gd name="T18" fmla="*/ 161 w 2474"/>
              <a:gd name="T19" fmla="*/ 3202 h 3240"/>
              <a:gd name="T20" fmla="*/ 580 w 2474"/>
              <a:gd name="T21" fmla="*/ 3077 h 3240"/>
              <a:gd name="T22" fmla="*/ 455 w 2474"/>
              <a:gd name="T23" fmla="*/ 2660 h 3240"/>
              <a:gd name="T24" fmla="*/ 194 w 2474"/>
              <a:gd name="T25" fmla="*/ 3029 h 3240"/>
              <a:gd name="T26" fmla="*/ 215 w 2474"/>
              <a:gd name="T27" fmla="*/ 2822 h 3240"/>
              <a:gd name="T28" fmla="*/ 422 w 2474"/>
              <a:gd name="T29" fmla="*/ 2842 h 3240"/>
              <a:gd name="T30" fmla="*/ 403 w 2474"/>
              <a:gd name="T31" fmla="*/ 3049 h 3240"/>
              <a:gd name="T32" fmla="*/ 685 w 2474"/>
              <a:gd name="T33" fmla="*/ 1392 h 3240"/>
              <a:gd name="T34" fmla="*/ 794 w 2474"/>
              <a:gd name="T35" fmla="*/ 1087 h 3240"/>
              <a:gd name="T36" fmla="*/ 685 w 2474"/>
              <a:gd name="T37" fmla="*/ 786 h 3240"/>
              <a:gd name="T38" fmla="*/ 1188 w 2474"/>
              <a:gd name="T39" fmla="*/ 808 h 3240"/>
              <a:gd name="T40" fmla="*/ 1210 w 2474"/>
              <a:gd name="T41" fmla="*/ 1308 h 3240"/>
              <a:gd name="T42" fmla="*/ 1077 w 2474"/>
              <a:gd name="T43" fmla="*/ 1367 h 3240"/>
              <a:gd name="T44" fmla="*/ 2388 w 2474"/>
              <a:gd name="T45" fmla="*/ 2655 h 3240"/>
              <a:gd name="T46" fmla="*/ 1907 w 2474"/>
              <a:gd name="T47" fmla="*/ 2669 h 3240"/>
              <a:gd name="T48" fmla="*/ 1851 w 2474"/>
              <a:gd name="T49" fmla="*/ 2529 h 3240"/>
              <a:gd name="T50" fmla="*/ 1892 w 2474"/>
              <a:gd name="T51" fmla="*/ 2064 h 3240"/>
              <a:gd name="T52" fmla="*/ 2410 w 2474"/>
              <a:gd name="T53" fmla="*/ 2085 h 3240"/>
              <a:gd name="T54" fmla="*/ 1475 w 2474"/>
              <a:gd name="T55" fmla="*/ 2965 h 3240"/>
              <a:gd name="T56" fmla="*/ 1360 w 2474"/>
              <a:gd name="T57" fmla="*/ 3065 h 3240"/>
              <a:gd name="T58" fmla="*/ 909 w 2474"/>
              <a:gd name="T59" fmla="*/ 3054 h 3240"/>
              <a:gd name="T60" fmla="*/ 887 w 2474"/>
              <a:gd name="T61" fmla="*/ 2570 h 3240"/>
              <a:gd name="T62" fmla="*/ 1352 w 2474"/>
              <a:gd name="T63" fmla="*/ 2496 h 3240"/>
              <a:gd name="T64" fmla="*/ 1478 w 2474"/>
              <a:gd name="T65" fmla="*/ 2582 h 3240"/>
              <a:gd name="T66" fmla="*/ 2341 w 2474"/>
              <a:gd name="T67" fmla="*/ 1232 h 3240"/>
              <a:gd name="T68" fmla="*/ 2115 w 2474"/>
              <a:gd name="T69" fmla="*/ 1605 h 3240"/>
              <a:gd name="T70" fmla="*/ 1795 w 2474"/>
              <a:gd name="T71" fmla="*/ 1866 h 3240"/>
              <a:gd name="T72" fmla="*/ 1666 w 2474"/>
              <a:gd name="T73" fmla="*/ 1791 h 3240"/>
              <a:gd name="T74" fmla="*/ 1953 w 2474"/>
              <a:gd name="T75" fmla="*/ 1552 h 3240"/>
              <a:gd name="T76" fmla="*/ 1851 w 2474"/>
              <a:gd name="T77" fmla="*/ 1256 h 3240"/>
              <a:gd name="T78" fmla="*/ 2071 w 2474"/>
              <a:gd name="T79" fmla="*/ 842 h 3240"/>
              <a:gd name="T80" fmla="*/ 2464 w 2474"/>
              <a:gd name="T81" fmla="*/ 1129 h 3240"/>
              <a:gd name="T82" fmla="*/ 228 w 2474"/>
              <a:gd name="T83" fmla="*/ 2365 h 3240"/>
              <a:gd name="T84" fmla="*/ 324 w 2474"/>
              <a:gd name="T85" fmla="*/ 2286 h 3240"/>
              <a:gd name="T86" fmla="*/ 383 w 2474"/>
              <a:gd name="T87" fmla="*/ 2395 h 3240"/>
              <a:gd name="T88" fmla="*/ 267 w 2474"/>
              <a:gd name="T89" fmla="*/ 2431 h 3240"/>
              <a:gd name="T90" fmla="*/ 440 w 2474"/>
              <a:gd name="T91" fmla="*/ 2031 h 3240"/>
              <a:gd name="T92" fmla="*/ 388 w 2474"/>
              <a:gd name="T93" fmla="*/ 2170 h 3240"/>
              <a:gd name="T94" fmla="*/ 306 w 2474"/>
              <a:gd name="T95" fmla="*/ 2074 h 3240"/>
              <a:gd name="T96" fmla="*/ 625 w 2474"/>
              <a:gd name="T97" fmla="*/ 1963 h 3240"/>
              <a:gd name="T98" fmla="*/ 510 w 2474"/>
              <a:gd name="T99" fmla="*/ 1903 h 3240"/>
              <a:gd name="T100" fmla="*/ 651 w 2474"/>
              <a:gd name="T101" fmla="*/ 1846 h 3240"/>
              <a:gd name="T102" fmla="*/ 817 w 2474"/>
              <a:gd name="T103" fmla="*/ 1885 h 3240"/>
              <a:gd name="T104" fmla="*/ 801 w 2474"/>
              <a:gd name="T105" fmla="*/ 1769 h 3240"/>
              <a:gd name="T106" fmla="*/ 917 w 2474"/>
              <a:gd name="T107" fmla="*/ 1764 h 3240"/>
              <a:gd name="T108" fmla="*/ 1219 w 2474"/>
              <a:gd name="T109" fmla="*/ 1835 h 3240"/>
              <a:gd name="T110" fmla="*/ 1065 w 2474"/>
              <a:gd name="T111" fmla="*/ 1844 h 3240"/>
              <a:gd name="T112" fmla="*/ 1156 w 2474"/>
              <a:gd name="T113" fmla="*/ 1740 h 3240"/>
              <a:gd name="T114" fmla="*/ 1505 w 2474"/>
              <a:gd name="T115" fmla="*/ 1820 h 3240"/>
              <a:gd name="T116" fmla="*/ 1409 w 2474"/>
              <a:gd name="T117" fmla="*/ 1898 h 3240"/>
              <a:gd name="T118" fmla="*/ 1348 w 2474"/>
              <a:gd name="T119" fmla="*/ 1796 h 3240"/>
              <a:gd name="T120" fmla="*/ 1454 w 2474"/>
              <a:gd name="T121" fmla="*/ 1744 h 3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74" h="3240">
                <a:moveTo>
                  <a:pt x="2121" y="618"/>
                </a:moveTo>
                <a:lnTo>
                  <a:pt x="2121" y="618"/>
                </a:lnTo>
                <a:lnTo>
                  <a:pt x="2153" y="617"/>
                </a:lnTo>
                <a:lnTo>
                  <a:pt x="2184" y="611"/>
                </a:lnTo>
                <a:lnTo>
                  <a:pt x="2213" y="604"/>
                </a:lnTo>
                <a:lnTo>
                  <a:pt x="2242" y="593"/>
                </a:lnTo>
                <a:lnTo>
                  <a:pt x="2269" y="581"/>
                </a:lnTo>
                <a:lnTo>
                  <a:pt x="2294" y="565"/>
                </a:lnTo>
                <a:lnTo>
                  <a:pt x="2318" y="547"/>
                </a:lnTo>
                <a:lnTo>
                  <a:pt x="2340" y="528"/>
                </a:lnTo>
                <a:lnTo>
                  <a:pt x="2359" y="506"/>
                </a:lnTo>
                <a:lnTo>
                  <a:pt x="2377" y="481"/>
                </a:lnTo>
                <a:lnTo>
                  <a:pt x="2393" y="455"/>
                </a:lnTo>
                <a:lnTo>
                  <a:pt x="2406" y="429"/>
                </a:lnTo>
                <a:lnTo>
                  <a:pt x="2417" y="401"/>
                </a:lnTo>
                <a:lnTo>
                  <a:pt x="2425" y="372"/>
                </a:lnTo>
                <a:lnTo>
                  <a:pt x="2429" y="340"/>
                </a:lnTo>
                <a:lnTo>
                  <a:pt x="2430" y="309"/>
                </a:lnTo>
                <a:lnTo>
                  <a:pt x="2430" y="309"/>
                </a:lnTo>
                <a:lnTo>
                  <a:pt x="2429" y="278"/>
                </a:lnTo>
                <a:lnTo>
                  <a:pt x="2425" y="247"/>
                </a:lnTo>
                <a:lnTo>
                  <a:pt x="2417" y="219"/>
                </a:lnTo>
                <a:lnTo>
                  <a:pt x="2406" y="190"/>
                </a:lnTo>
                <a:lnTo>
                  <a:pt x="2393" y="163"/>
                </a:lnTo>
                <a:lnTo>
                  <a:pt x="2377" y="137"/>
                </a:lnTo>
                <a:lnTo>
                  <a:pt x="2359" y="113"/>
                </a:lnTo>
                <a:lnTo>
                  <a:pt x="2340" y="92"/>
                </a:lnTo>
                <a:lnTo>
                  <a:pt x="2318" y="71"/>
                </a:lnTo>
                <a:lnTo>
                  <a:pt x="2294" y="53"/>
                </a:lnTo>
                <a:lnTo>
                  <a:pt x="2269" y="38"/>
                </a:lnTo>
                <a:lnTo>
                  <a:pt x="2242" y="25"/>
                </a:lnTo>
                <a:lnTo>
                  <a:pt x="2213" y="15"/>
                </a:lnTo>
                <a:lnTo>
                  <a:pt x="2184" y="7"/>
                </a:lnTo>
                <a:lnTo>
                  <a:pt x="2153" y="3"/>
                </a:lnTo>
                <a:lnTo>
                  <a:pt x="2121" y="0"/>
                </a:lnTo>
                <a:lnTo>
                  <a:pt x="2121" y="0"/>
                </a:lnTo>
                <a:lnTo>
                  <a:pt x="2090" y="3"/>
                </a:lnTo>
                <a:lnTo>
                  <a:pt x="2060" y="7"/>
                </a:lnTo>
                <a:lnTo>
                  <a:pt x="2031" y="15"/>
                </a:lnTo>
                <a:lnTo>
                  <a:pt x="2002" y="25"/>
                </a:lnTo>
                <a:lnTo>
                  <a:pt x="1975" y="38"/>
                </a:lnTo>
                <a:lnTo>
                  <a:pt x="1950" y="53"/>
                </a:lnTo>
                <a:lnTo>
                  <a:pt x="1926" y="71"/>
                </a:lnTo>
                <a:lnTo>
                  <a:pt x="1904" y="92"/>
                </a:lnTo>
                <a:lnTo>
                  <a:pt x="1884" y="113"/>
                </a:lnTo>
                <a:lnTo>
                  <a:pt x="1866" y="137"/>
                </a:lnTo>
                <a:lnTo>
                  <a:pt x="1851" y="163"/>
                </a:lnTo>
                <a:lnTo>
                  <a:pt x="1838" y="190"/>
                </a:lnTo>
                <a:lnTo>
                  <a:pt x="1827" y="219"/>
                </a:lnTo>
                <a:lnTo>
                  <a:pt x="1819" y="247"/>
                </a:lnTo>
                <a:lnTo>
                  <a:pt x="1815" y="278"/>
                </a:lnTo>
                <a:lnTo>
                  <a:pt x="1814" y="309"/>
                </a:lnTo>
                <a:lnTo>
                  <a:pt x="1814" y="309"/>
                </a:lnTo>
                <a:lnTo>
                  <a:pt x="1815" y="340"/>
                </a:lnTo>
                <a:lnTo>
                  <a:pt x="1819" y="372"/>
                </a:lnTo>
                <a:lnTo>
                  <a:pt x="1827" y="401"/>
                </a:lnTo>
                <a:lnTo>
                  <a:pt x="1838" y="429"/>
                </a:lnTo>
                <a:lnTo>
                  <a:pt x="1851" y="455"/>
                </a:lnTo>
                <a:lnTo>
                  <a:pt x="1866" y="481"/>
                </a:lnTo>
                <a:lnTo>
                  <a:pt x="1884" y="506"/>
                </a:lnTo>
                <a:lnTo>
                  <a:pt x="1904" y="528"/>
                </a:lnTo>
                <a:lnTo>
                  <a:pt x="1926" y="547"/>
                </a:lnTo>
                <a:lnTo>
                  <a:pt x="1950" y="565"/>
                </a:lnTo>
                <a:lnTo>
                  <a:pt x="1975" y="581"/>
                </a:lnTo>
                <a:lnTo>
                  <a:pt x="2002" y="593"/>
                </a:lnTo>
                <a:lnTo>
                  <a:pt x="2031" y="604"/>
                </a:lnTo>
                <a:lnTo>
                  <a:pt x="2060" y="611"/>
                </a:lnTo>
                <a:lnTo>
                  <a:pt x="2090" y="617"/>
                </a:lnTo>
                <a:lnTo>
                  <a:pt x="2121" y="618"/>
                </a:lnTo>
                <a:lnTo>
                  <a:pt x="2121" y="618"/>
                </a:lnTo>
                <a:close/>
                <a:moveTo>
                  <a:pt x="2121" y="157"/>
                </a:moveTo>
                <a:lnTo>
                  <a:pt x="2121" y="157"/>
                </a:lnTo>
                <a:lnTo>
                  <a:pt x="2136" y="159"/>
                </a:lnTo>
                <a:lnTo>
                  <a:pt x="2151" y="160"/>
                </a:lnTo>
                <a:lnTo>
                  <a:pt x="2165" y="164"/>
                </a:lnTo>
                <a:lnTo>
                  <a:pt x="2179" y="170"/>
                </a:lnTo>
                <a:lnTo>
                  <a:pt x="2192" y="175"/>
                </a:lnTo>
                <a:lnTo>
                  <a:pt x="2205" y="183"/>
                </a:lnTo>
                <a:lnTo>
                  <a:pt x="2216" y="191"/>
                </a:lnTo>
                <a:lnTo>
                  <a:pt x="2227" y="201"/>
                </a:lnTo>
                <a:lnTo>
                  <a:pt x="2236" y="212"/>
                </a:lnTo>
                <a:lnTo>
                  <a:pt x="2244" y="223"/>
                </a:lnTo>
                <a:lnTo>
                  <a:pt x="2251" y="235"/>
                </a:lnTo>
                <a:lnTo>
                  <a:pt x="2258" y="247"/>
                </a:lnTo>
                <a:lnTo>
                  <a:pt x="2264" y="261"/>
                </a:lnTo>
                <a:lnTo>
                  <a:pt x="2266" y="276"/>
                </a:lnTo>
                <a:lnTo>
                  <a:pt x="2269" y="290"/>
                </a:lnTo>
                <a:lnTo>
                  <a:pt x="2270" y="305"/>
                </a:lnTo>
                <a:lnTo>
                  <a:pt x="2270" y="305"/>
                </a:lnTo>
                <a:lnTo>
                  <a:pt x="2269" y="320"/>
                </a:lnTo>
                <a:lnTo>
                  <a:pt x="2266" y="335"/>
                </a:lnTo>
                <a:lnTo>
                  <a:pt x="2264" y="349"/>
                </a:lnTo>
                <a:lnTo>
                  <a:pt x="2258" y="362"/>
                </a:lnTo>
                <a:lnTo>
                  <a:pt x="2251" y="375"/>
                </a:lnTo>
                <a:lnTo>
                  <a:pt x="2244" y="387"/>
                </a:lnTo>
                <a:lnTo>
                  <a:pt x="2236" y="399"/>
                </a:lnTo>
                <a:lnTo>
                  <a:pt x="2227" y="409"/>
                </a:lnTo>
                <a:lnTo>
                  <a:pt x="2216" y="418"/>
                </a:lnTo>
                <a:lnTo>
                  <a:pt x="2205" y="428"/>
                </a:lnTo>
                <a:lnTo>
                  <a:pt x="2192" y="435"/>
                </a:lnTo>
                <a:lnTo>
                  <a:pt x="2179" y="442"/>
                </a:lnTo>
                <a:lnTo>
                  <a:pt x="2165" y="447"/>
                </a:lnTo>
                <a:lnTo>
                  <a:pt x="2151" y="450"/>
                </a:lnTo>
                <a:lnTo>
                  <a:pt x="2136" y="453"/>
                </a:lnTo>
                <a:lnTo>
                  <a:pt x="2121" y="453"/>
                </a:lnTo>
                <a:lnTo>
                  <a:pt x="2121" y="453"/>
                </a:lnTo>
                <a:lnTo>
                  <a:pt x="2108" y="453"/>
                </a:lnTo>
                <a:lnTo>
                  <a:pt x="2093" y="450"/>
                </a:lnTo>
                <a:lnTo>
                  <a:pt x="2079" y="447"/>
                </a:lnTo>
                <a:lnTo>
                  <a:pt x="2065" y="442"/>
                </a:lnTo>
                <a:lnTo>
                  <a:pt x="2052" y="435"/>
                </a:lnTo>
                <a:lnTo>
                  <a:pt x="2039" y="428"/>
                </a:lnTo>
                <a:lnTo>
                  <a:pt x="2028" y="418"/>
                </a:lnTo>
                <a:lnTo>
                  <a:pt x="2017" y="409"/>
                </a:lnTo>
                <a:lnTo>
                  <a:pt x="2008" y="399"/>
                </a:lnTo>
                <a:lnTo>
                  <a:pt x="2000" y="387"/>
                </a:lnTo>
                <a:lnTo>
                  <a:pt x="1992" y="375"/>
                </a:lnTo>
                <a:lnTo>
                  <a:pt x="1986" y="362"/>
                </a:lnTo>
                <a:lnTo>
                  <a:pt x="1981" y="349"/>
                </a:lnTo>
                <a:lnTo>
                  <a:pt x="1976" y="335"/>
                </a:lnTo>
                <a:lnTo>
                  <a:pt x="1975" y="320"/>
                </a:lnTo>
                <a:lnTo>
                  <a:pt x="1974" y="305"/>
                </a:lnTo>
                <a:lnTo>
                  <a:pt x="1974" y="305"/>
                </a:lnTo>
                <a:lnTo>
                  <a:pt x="1975" y="290"/>
                </a:lnTo>
                <a:lnTo>
                  <a:pt x="1976" y="276"/>
                </a:lnTo>
                <a:lnTo>
                  <a:pt x="1981" y="261"/>
                </a:lnTo>
                <a:lnTo>
                  <a:pt x="1986" y="247"/>
                </a:lnTo>
                <a:lnTo>
                  <a:pt x="1992" y="235"/>
                </a:lnTo>
                <a:lnTo>
                  <a:pt x="2000" y="223"/>
                </a:lnTo>
                <a:lnTo>
                  <a:pt x="2008" y="212"/>
                </a:lnTo>
                <a:lnTo>
                  <a:pt x="2017" y="201"/>
                </a:lnTo>
                <a:lnTo>
                  <a:pt x="2028" y="191"/>
                </a:lnTo>
                <a:lnTo>
                  <a:pt x="2039" y="183"/>
                </a:lnTo>
                <a:lnTo>
                  <a:pt x="2052" y="175"/>
                </a:lnTo>
                <a:lnTo>
                  <a:pt x="2065" y="170"/>
                </a:lnTo>
                <a:lnTo>
                  <a:pt x="2079" y="164"/>
                </a:lnTo>
                <a:lnTo>
                  <a:pt x="2093" y="160"/>
                </a:lnTo>
                <a:lnTo>
                  <a:pt x="2108" y="159"/>
                </a:lnTo>
                <a:lnTo>
                  <a:pt x="2121" y="157"/>
                </a:lnTo>
                <a:lnTo>
                  <a:pt x="2121" y="157"/>
                </a:lnTo>
                <a:close/>
                <a:moveTo>
                  <a:pt x="308" y="2622"/>
                </a:moveTo>
                <a:lnTo>
                  <a:pt x="308" y="2622"/>
                </a:lnTo>
                <a:lnTo>
                  <a:pt x="276" y="2623"/>
                </a:lnTo>
                <a:lnTo>
                  <a:pt x="246" y="2629"/>
                </a:lnTo>
                <a:lnTo>
                  <a:pt x="217" y="2637"/>
                </a:lnTo>
                <a:lnTo>
                  <a:pt x="189" y="2647"/>
                </a:lnTo>
                <a:lnTo>
                  <a:pt x="161" y="2660"/>
                </a:lnTo>
                <a:lnTo>
                  <a:pt x="137" y="2675"/>
                </a:lnTo>
                <a:lnTo>
                  <a:pt x="112" y="2693"/>
                </a:lnTo>
                <a:lnTo>
                  <a:pt x="90" y="2714"/>
                </a:lnTo>
                <a:lnTo>
                  <a:pt x="70" y="2736"/>
                </a:lnTo>
                <a:lnTo>
                  <a:pt x="52" y="2759"/>
                </a:lnTo>
                <a:lnTo>
                  <a:pt x="37" y="2785"/>
                </a:lnTo>
                <a:lnTo>
                  <a:pt x="23" y="2812"/>
                </a:lnTo>
                <a:lnTo>
                  <a:pt x="14" y="2839"/>
                </a:lnTo>
                <a:lnTo>
                  <a:pt x="5" y="2870"/>
                </a:lnTo>
                <a:lnTo>
                  <a:pt x="1" y="2900"/>
                </a:lnTo>
                <a:lnTo>
                  <a:pt x="0" y="2931"/>
                </a:lnTo>
                <a:lnTo>
                  <a:pt x="0" y="2931"/>
                </a:lnTo>
                <a:lnTo>
                  <a:pt x="1" y="2962"/>
                </a:lnTo>
                <a:lnTo>
                  <a:pt x="5" y="2993"/>
                </a:lnTo>
                <a:lnTo>
                  <a:pt x="14" y="3023"/>
                </a:lnTo>
                <a:lnTo>
                  <a:pt x="23" y="3051"/>
                </a:lnTo>
                <a:lnTo>
                  <a:pt x="37" y="3077"/>
                </a:lnTo>
                <a:lnTo>
                  <a:pt x="52" y="3103"/>
                </a:lnTo>
                <a:lnTo>
                  <a:pt x="70" y="3127"/>
                </a:lnTo>
                <a:lnTo>
                  <a:pt x="90" y="3148"/>
                </a:lnTo>
                <a:lnTo>
                  <a:pt x="112" y="3169"/>
                </a:lnTo>
                <a:lnTo>
                  <a:pt x="137" y="3187"/>
                </a:lnTo>
                <a:lnTo>
                  <a:pt x="161" y="3202"/>
                </a:lnTo>
                <a:lnTo>
                  <a:pt x="189" y="3215"/>
                </a:lnTo>
                <a:lnTo>
                  <a:pt x="217" y="3226"/>
                </a:lnTo>
                <a:lnTo>
                  <a:pt x="246" y="3233"/>
                </a:lnTo>
                <a:lnTo>
                  <a:pt x="276" y="3239"/>
                </a:lnTo>
                <a:lnTo>
                  <a:pt x="308" y="3240"/>
                </a:lnTo>
                <a:lnTo>
                  <a:pt x="308" y="3240"/>
                </a:lnTo>
                <a:lnTo>
                  <a:pt x="339" y="3239"/>
                </a:lnTo>
                <a:lnTo>
                  <a:pt x="370" y="3233"/>
                </a:lnTo>
                <a:lnTo>
                  <a:pt x="399" y="3226"/>
                </a:lnTo>
                <a:lnTo>
                  <a:pt x="428" y="3215"/>
                </a:lnTo>
                <a:lnTo>
                  <a:pt x="455" y="3202"/>
                </a:lnTo>
                <a:lnTo>
                  <a:pt x="480" y="3187"/>
                </a:lnTo>
                <a:lnTo>
                  <a:pt x="504" y="3169"/>
                </a:lnTo>
                <a:lnTo>
                  <a:pt x="526" y="3148"/>
                </a:lnTo>
                <a:lnTo>
                  <a:pt x="545" y="3127"/>
                </a:lnTo>
                <a:lnTo>
                  <a:pt x="563" y="3103"/>
                </a:lnTo>
                <a:lnTo>
                  <a:pt x="580" y="3077"/>
                </a:lnTo>
                <a:lnTo>
                  <a:pt x="592" y="3051"/>
                </a:lnTo>
                <a:lnTo>
                  <a:pt x="603" y="3023"/>
                </a:lnTo>
                <a:lnTo>
                  <a:pt x="611" y="2993"/>
                </a:lnTo>
                <a:lnTo>
                  <a:pt x="615" y="2962"/>
                </a:lnTo>
                <a:lnTo>
                  <a:pt x="616" y="2931"/>
                </a:lnTo>
                <a:lnTo>
                  <a:pt x="616" y="2931"/>
                </a:lnTo>
                <a:lnTo>
                  <a:pt x="615" y="2900"/>
                </a:lnTo>
                <a:lnTo>
                  <a:pt x="611" y="2870"/>
                </a:lnTo>
                <a:lnTo>
                  <a:pt x="603" y="2839"/>
                </a:lnTo>
                <a:lnTo>
                  <a:pt x="592" y="2812"/>
                </a:lnTo>
                <a:lnTo>
                  <a:pt x="580" y="2785"/>
                </a:lnTo>
                <a:lnTo>
                  <a:pt x="563" y="2759"/>
                </a:lnTo>
                <a:lnTo>
                  <a:pt x="545" y="2736"/>
                </a:lnTo>
                <a:lnTo>
                  <a:pt x="526" y="2714"/>
                </a:lnTo>
                <a:lnTo>
                  <a:pt x="504" y="2693"/>
                </a:lnTo>
                <a:lnTo>
                  <a:pt x="480" y="2675"/>
                </a:lnTo>
                <a:lnTo>
                  <a:pt x="455" y="2660"/>
                </a:lnTo>
                <a:lnTo>
                  <a:pt x="428" y="2647"/>
                </a:lnTo>
                <a:lnTo>
                  <a:pt x="399" y="2637"/>
                </a:lnTo>
                <a:lnTo>
                  <a:pt x="370" y="2629"/>
                </a:lnTo>
                <a:lnTo>
                  <a:pt x="339" y="2623"/>
                </a:lnTo>
                <a:lnTo>
                  <a:pt x="308" y="2622"/>
                </a:lnTo>
                <a:lnTo>
                  <a:pt x="308" y="2622"/>
                </a:lnTo>
                <a:close/>
                <a:moveTo>
                  <a:pt x="308" y="3083"/>
                </a:moveTo>
                <a:lnTo>
                  <a:pt x="308" y="3083"/>
                </a:lnTo>
                <a:lnTo>
                  <a:pt x="294" y="3083"/>
                </a:lnTo>
                <a:lnTo>
                  <a:pt x="279" y="3080"/>
                </a:lnTo>
                <a:lnTo>
                  <a:pt x="265" y="3077"/>
                </a:lnTo>
                <a:lnTo>
                  <a:pt x="252" y="3072"/>
                </a:lnTo>
                <a:lnTo>
                  <a:pt x="238" y="3065"/>
                </a:lnTo>
                <a:lnTo>
                  <a:pt x="226" y="3058"/>
                </a:lnTo>
                <a:lnTo>
                  <a:pt x="215" y="3049"/>
                </a:lnTo>
                <a:lnTo>
                  <a:pt x="204" y="3039"/>
                </a:lnTo>
                <a:lnTo>
                  <a:pt x="194" y="3029"/>
                </a:lnTo>
                <a:lnTo>
                  <a:pt x="186" y="3017"/>
                </a:lnTo>
                <a:lnTo>
                  <a:pt x="178" y="3005"/>
                </a:lnTo>
                <a:lnTo>
                  <a:pt x="172" y="2993"/>
                </a:lnTo>
                <a:lnTo>
                  <a:pt x="167" y="2979"/>
                </a:lnTo>
                <a:lnTo>
                  <a:pt x="163" y="2965"/>
                </a:lnTo>
                <a:lnTo>
                  <a:pt x="161" y="2950"/>
                </a:lnTo>
                <a:lnTo>
                  <a:pt x="160" y="2935"/>
                </a:lnTo>
                <a:lnTo>
                  <a:pt x="160" y="2935"/>
                </a:lnTo>
                <a:lnTo>
                  <a:pt x="161" y="2920"/>
                </a:lnTo>
                <a:lnTo>
                  <a:pt x="163" y="2906"/>
                </a:lnTo>
                <a:lnTo>
                  <a:pt x="167" y="2891"/>
                </a:lnTo>
                <a:lnTo>
                  <a:pt x="172" y="2878"/>
                </a:lnTo>
                <a:lnTo>
                  <a:pt x="178" y="2865"/>
                </a:lnTo>
                <a:lnTo>
                  <a:pt x="186" y="2853"/>
                </a:lnTo>
                <a:lnTo>
                  <a:pt x="194" y="2842"/>
                </a:lnTo>
                <a:lnTo>
                  <a:pt x="204" y="2831"/>
                </a:lnTo>
                <a:lnTo>
                  <a:pt x="215" y="2822"/>
                </a:lnTo>
                <a:lnTo>
                  <a:pt x="226" y="2813"/>
                </a:lnTo>
                <a:lnTo>
                  <a:pt x="238" y="2805"/>
                </a:lnTo>
                <a:lnTo>
                  <a:pt x="252" y="2800"/>
                </a:lnTo>
                <a:lnTo>
                  <a:pt x="265" y="2794"/>
                </a:lnTo>
                <a:lnTo>
                  <a:pt x="279" y="2790"/>
                </a:lnTo>
                <a:lnTo>
                  <a:pt x="294" y="2789"/>
                </a:lnTo>
                <a:lnTo>
                  <a:pt x="308" y="2787"/>
                </a:lnTo>
                <a:lnTo>
                  <a:pt x="308" y="2787"/>
                </a:lnTo>
                <a:lnTo>
                  <a:pt x="323" y="2789"/>
                </a:lnTo>
                <a:lnTo>
                  <a:pt x="338" y="2790"/>
                </a:lnTo>
                <a:lnTo>
                  <a:pt x="351" y="2794"/>
                </a:lnTo>
                <a:lnTo>
                  <a:pt x="365" y="2800"/>
                </a:lnTo>
                <a:lnTo>
                  <a:pt x="379" y="2805"/>
                </a:lnTo>
                <a:lnTo>
                  <a:pt x="391" y="2813"/>
                </a:lnTo>
                <a:lnTo>
                  <a:pt x="402" y="2822"/>
                </a:lnTo>
                <a:lnTo>
                  <a:pt x="413" y="2831"/>
                </a:lnTo>
                <a:lnTo>
                  <a:pt x="422" y="2842"/>
                </a:lnTo>
                <a:lnTo>
                  <a:pt x="431" y="2853"/>
                </a:lnTo>
                <a:lnTo>
                  <a:pt x="437" y="2865"/>
                </a:lnTo>
                <a:lnTo>
                  <a:pt x="444" y="2878"/>
                </a:lnTo>
                <a:lnTo>
                  <a:pt x="450" y="2891"/>
                </a:lnTo>
                <a:lnTo>
                  <a:pt x="452" y="2906"/>
                </a:lnTo>
                <a:lnTo>
                  <a:pt x="455" y="2920"/>
                </a:lnTo>
                <a:lnTo>
                  <a:pt x="457" y="2935"/>
                </a:lnTo>
                <a:lnTo>
                  <a:pt x="457" y="2935"/>
                </a:lnTo>
                <a:lnTo>
                  <a:pt x="455" y="2950"/>
                </a:lnTo>
                <a:lnTo>
                  <a:pt x="454" y="2965"/>
                </a:lnTo>
                <a:lnTo>
                  <a:pt x="450" y="2979"/>
                </a:lnTo>
                <a:lnTo>
                  <a:pt x="444" y="2993"/>
                </a:lnTo>
                <a:lnTo>
                  <a:pt x="439" y="3005"/>
                </a:lnTo>
                <a:lnTo>
                  <a:pt x="432" y="3017"/>
                </a:lnTo>
                <a:lnTo>
                  <a:pt x="424" y="3029"/>
                </a:lnTo>
                <a:lnTo>
                  <a:pt x="414" y="3039"/>
                </a:lnTo>
                <a:lnTo>
                  <a:pt x="403" y="3049"/>
                </a:lnTo>
                <a:lnTo>
                  <a:pt x="392" y="3058"/>
                </a:lnTo>
                <a:lnTo>
                  <a:pt x="380" y="3065"/>
                </a:lnTo>
                <a:lnTo>
                  <a:pt x="366" y="3072"/>
                </a:lnTo>
                <a:lnTo>
                  <a:pt x="353" y="3077"/>
                </a:lnTo>
                <a:lnTo>
                  <a:pt x="339" y="3080"/>
                </a:lnTo>
                <a:lnTo>
                  <a:pt x="324" y="3083"/>
                </a:lnTo>
                <a:lnTo>
                  <a:pt x="308" y="3083"/>
                </a:lnTo>
                <a:lnTo>
                  <a:pt x="308" y="3083"/>
                </a:lnTo>
                <a:close/>
                <a:moveTo>
                  <a:pt x="905" y="1202"/>
                </a:moveTo>
                <a:lnTo>
                  <a:pt x="739" y="1367"/>
                </a:lnTo>
                <a:lnTo>
                  <a:pt x="739" y="1367"/>
                </a:lnTo>
                <a:lnTo>
                  <a:pt x="733" y="1373"/>
                </a:lnTo>
                <a:lnTo>
                  <a:pt x="726" y="1378"/>
                </a:lnTo>
                <a:lnTo>
                  <a:pt x="712" y="1386"/>
                </a:lnTo>
                <a:lnTo>
                  <a:pt x="697" y="1390"/>
                </a:lnTo>
                <a:lnTo>
                  <a:pt x="685" y="1392"/>
                </a:lnTo>
                <a:lnTo>
                  <a:pt x="685" y="1392"/>
                </a:lnTo>
                <a:lnTo>
                  <a:pt x="671" y="1390"/>
                </a:lnTo>
                <a:lnTo>
                  <a:pt x="655" y="1386"/>
                </a:lnTo>
                <a:lnTo>
                  <a:pt x="648" y="1382"/>
                </a:lnTo>
                <a:lnTo>
                  <a:pt x="641" y="1378"/>
                </a:lnTo>
                <a:lnTo>
                  <a:pt x="634" y="1373"/>
                </a:lnTo>
                <a:lnTo>
                  <a:pt x="630" y="1367"/>
                </a:lnTo>
                <a:lnTo>
                  <a:pt x="630" y="1367"/>
                </a:lnTo>
                <a:lnTo>
                  <a:pt x="625" y="1360"/>
                </a:lnTo>
                <a:lnTo>
                  <a:pt x="619" y="1355"/>
                </a:lnTo>
                <a:lnTo>
                  <a:pt x="612" y="1341"/>
                </a:lnTo>
                <a:lnTo>
                  <a:pt x="608" y="1326"/>
                </a:lnTo>
                <a:lnTo>
                  <a:pt x="607" y="1311"/>
                </a:lnTo>
                <a:lnTo>
                  <a:pt x="608" y="1296"/>
                </a:lnTo>
                <a:lnTo>
                  <a:pt x="612" y="1281"/>
                </a:lnTo>
                <a:lnTo>
                  <a:pt x="619" y="1266"/>
                </a:lnTo>
                <a:lnTo>
                  <a:pt x="630" y="1252"/>
                </a:lnTo>
                <a:lnTo>
                  <a:pt x="794" y="1087"/>
                </a:lnTo>
                <a:lnTo>
                  <a:pt x="630" y="923"/>
                </a:lnTo>
                <a:lnTo>
                  <a:pt x="630" y="923"/>
                </a:lnTo>
                <a:lnTo>
                  <a:pt x="625" y="917"/>
                </a:lnTo>
                <a:lnTo>
                  <a:pt x="619" y="910"/>
                </a:lnTo>
                <a:lnTo>
                  <a:pt x="612" y="897"/>
                </a:lnTo>
                <a:lnTo>
                  <a:pt x="608" y="882"/>
                </a:lnTo>
                <a:lnTo>
                  <a:pt x="607" y="867"/>
                </a:lnTo>
                <a:lnTo>
                  <a:pt x="608" y="852"/>
                </a:lnTo>
                <a:lnTo>
                  <a:pt x="612" y="837"/>
                </a:lnTo>
                <a:lnTo>
                  <a:pt x="619" y="822"/>
                </a:lnTo>
                <a:lnTo>
                  <a:pt x="630" y="808"/>
                </a:lnTo>
                <a:lnTo>
                  <a:pt x="630" y="808"/>
                </a:lnTo>
                <a:lnTo>
                  <a:pt x="636" y="802"/>
                </a:lnTo>
                <a:lnTo>
                  <a:pt x="641" y="798"/>
                </a:lnTo>
                <a:lnTo>
                  <a:pt x="655" y="792"/>
                </a:lnTo>
                <a:lnTo>
                  <a:pt x="670" y="787"/>
                </a:lnTo>
                <a:lnTo>
                  <a:pt x="685" y="786"/>
                </a:lnTo>
                <a:lnTo>
                  <a:pt x="700" y="787"/>
                </a:lnTo>
                <a:lnTo>
                  <a:pt x="716" y="792"/>
                </a:lnTo>
                <a:lnTo>
                  <a:pt x="730" y="798"/>
                </a:lnTo>
                <a:lnTo>
                  <a:pt x="744" y="808"/>
                </a:lnTo>
                <a:lnTo>
                  <a:pt x="909" y="973"/>
                </a:lnTo>
                <a:lnTo>
                  <a:pt x="1073" y="808"/>
                </a:lnTo>
                <a:lnTo>
                  <a:pt x="1073" y="808"/>
                </a:lnTo>
                <a:lnTo>
                  <a:pt x="1080" y="802"/>
                </a:lnTo>
                <a:lnTo>
                  <a:pt x="1085" y="798"/>
                </a:lnTo>
                <a:lnTo>
                  <a:pt x="1099" y="792"/>
                </a:lnTo>
                <a:lnTo>
                  <a:pt x="1114" y="787"/>
                </a:lnTo>
                <a:lnTo>
                  <a:pt x="1129" y="786"/>
                </a:lnTo>
                <a:lnTo>
                  <a:pt x="1144" y="787"/>
                </a:lnTo>
                <a:lnTo>
                  <a:pt x="1159" y="792"/>
                </a:lnTo>
                <a:lnTo>
                  <a:pt x="1174" y="798"/>
                </a:lnTo>
                <a:lnTo>
                  <a:pt x="1188" y="808"/>
                </a:lnTo>
                <a:lnTo>
                  <a:pt x="1188" y="808"/>
                </a:lnTo>
                <a:lnTo>
                  <a:pt x="1193" y="815"/>
                </a:lnTo>
                <a:lnTo>
                  <a:pt x="1197" y="820"/>
                </a:lnTo>
                <a:lnTo>
                  <a:pt x="1204" y="834"/>
                </a:lnTo>
                <a:lnTo>
                  <a:pt x="1208" y="849"/>
                </a:lnTo>
                <a:lnTo>
                  <a:pt x="1210" y="864"/>
                </a:lnTo>
                <a:lnTo>
                  <a:pt x="1208" y="879"/>
                </a:lnTo>
                <a:lnTo>
                  <a:pt x="1204" y="894"/>
                </a:lnTo>
                <a:lnTo>
                  <a:pt x="1197" y="909"/>
                </a:lnTo>
                <a:lnTo>
                  <a:pt x="1188" y="923"/>
                </a:lnTo>
                <a:lnTo>
                  <a:pt x="1022" y="1087"/>
                </a:lnTo>
                <a:lnTo>
                  <a:pt x="1188" y="1252"/>
                </a:lnTo>
                <a:lnTo>
                  <a:pt x="1188" y="1252"/>
                </a:lnTo>
                <a:lnTo>
                  <a:pt x="1193" y="1258"/>
                </a:lnTo>
                <a:lnTo>
                  <a:pt x="1197" y="1265"/>
                </a:lnTo>
                <a:lnTo>
                  <a:pt x="1204" y="1278"/>
                </a:lnTo>
                <a:lnTo>
                  <a:pt x="1208" y="1293"/>
                </a:lnTo>
                <a:lnTo>
                  <a:pt x="1210" y="1308"/>
                </a:lnTo>
                <a:lnTo>
                  <a:pt x="1208" y="1323"/>
                </a:lnTo>
                <a:lnTo>
                  <a:pt x="1204" y="1338"/>
                </a:lnTo>
                <a:lnTo>
                  <a:pt x="1197" y="1353"/>
                </a:lnTo>
                <a:lnTo>
                  <a:pt x="1188" y="1367"/>
                </a:lnTo>
                <a:lnTo>
                  <a:pt x="1188" y="1367"/>
                </a:lnTo>
                <a:lnTo>
                  <a:pt x="1181" y="1373"/>
                </a:lnTo>
                <a:lnTo>
                  <a:pt x="1174" y="1378"/>
                </a:lnTo>
                <a:lnTo>
                  <a:pt x="1160" y="1386"/>
                </a:lnTo>
                <a:lnTo>
                  <a:pt x="1145" y="1390"/>
                </a:lnTo>
                <a:lnTo>
                  <a:pt x="1133" y="1392"/>
                </a:lnTo>
                <a:lnTo>
                  <a:pt x="1133" y="1392"/>
                </a:lnTo>
                <a:lnTo>
                  <a:pt x="1118" y="1390"/>
                </a:lnTo>
                <a:lnTo>
                  <a:pt x="1103" y="1386"/>
                </a:lnTo>
                <a:lnTo>
                  <a:pt x="1096" y="1382"/>
                </a:lnTo>
                <a:lnTo>
                  <a:pt x="1089" y="1378"/>
                </a:lnTo>
                <a:lnTo>
                  <a:pt x="1083" y="1373"/>
                </a:lnTo>
                <a:lnTo>
                  <a:pt x="1077" y="1367"/>
                </a:lnTo>
                <a:lnTo>
                  <a:pt x="905" y="1202"/>
                </a:lnTo>
                <a:close/>
                <a:moveTo>
                  <a:pt x="2402" y="2200"/>
                </a:moveTo>
                <a:lnTo>
                  <a:pt x="2236" y="2365"/>
                </a:lnTo>
                <a:lnTo>
                  <a:pt x="2402" y="2529"/>
                </a:lnTo>
                <a:lnTo>
                  <a:pt x="2402" y="2529"/>
                </a:lnTo>
                <a:lnTo>
                  <a:pt x="2406" y="2535"/>
                </a:lnTo>
                <a:lnTo>
                  <a:pt x="2411" y="2541"/>
                </a:lnTo>
                <a:lnTo>
                  <a:pt x="2418" y="2555"/>
                </a:lnTo>
                <a:lnTo>
                  <a:pt x="2422" y="2570"/>
                </a:lnTo>
                <a:lnTo>
                  <a:pt x="2423" y="2585"/>
                </a:lnTo>
                <a:lnTo>
                  <a:pt x="2422" y="2600"/>
                </a:lnTo>
                <a:lnTo>
                  <a:pt x="2418" y="2615"/>
                </a:lnTo>
                <a:lnTo>
                  <a:pt x="2411" y="2630"/>
                </a:lnTo>
                <a:lnTo>
                  <a:pt x="2402" y="2644"/>
                </a:lnTo>
                <a:lnTo>
                  <a:pt x="2402" y="2644"/>
                </a:lnTo>
                <a:lnTo>
                  <a:pt x="2395" y="2649"/>
                </a:lnTo>
                <a:lnTo>
                  <a:pt x="2388" y="2655"/>
                </a:lnTo>
                <a:lnTo>
                  <a:pt x="2373" y="2663"/>
                </a:lnTo>
                <a:lnTo>
                  <a:pt x="2359" y="2667"/>
                </a:lnTo>
                <a:lnTo>
                  <a:pt x="2346" y="2669"/>
                </a:lnTo>
                <a:lnTo>
                  <a:pt x="2346" y="2669"/>
                </a:lnTo>
                <a:lnTo>
                  <a:pt x="2332" y="2667"/>
                </a:lnTo>
                <a:lnTo>
                  <a:pt x="2317" y="2663"/>
                </a:lnTo>
                <a:lnTo>
                  <a:pt x="2310" y="2659"/>
                </a:lnTo>
                <a:lnTo>
                  <a:pt x="2303" y="2655"/>
                </a:lnTo>
                <a:lnTo>
                  <a:pt x="2296" y="2649"/>
                </a:lnTo>
                <a:lnTo>
                  <a:pt x="2291" y="2644"/>
                </a:lnTo>
                <a:lnTo>
                  <a:pt x="2127" y="2479"/>
                </a:lnTo>
                <a:lnTo>
                  <a:pt x="1961" y="2644"/>
                </a:lnTo>
                <a:lnTo>
                  <a:pt x="1961" y="2644"/>
                </a:lnTo>
                <a:lnTo>
                  <a:pt x="1948" y="2655"/>
                </a:lnTo>
                <a:lnTo>
                  <a:pt x="1934" y="2663"/>
                </a:lnTo>
                <a:lnTo>
                  <a:pt x="1919" y="2667"/>
                </a:lnTo>
                <a:lnTo>
                  <a:pt x="1907" y="2669"/>
                </a:lnTo>
                <a:lnTo>
                  <a:pt x="1907" y="2669"/>
                </a:lnTo>
                <a:lnTo>
                  <a:pt x="1892" y="2667"/>
                </a:lnTo>
                <a:lnTo>
                  <a:pt x="1877" y="2663"/>
                </a:lnTo>
                <a:lnTo>
                  <a:pt x="1870" y="2659"/>
                </a:lnTo>
                <a:lnTo>
                  <a:pt x="1863" y="2655"/>
                </a:lnTo>
                <a:lnTo>
                  <a:pt x="1856" y="2649"/>
                </a:lnTo>
                <a:lnTo>
                  <a:pt x="1851" y="2644"/>
                </a:lnTo>
                <a:lnTo>
                  <a:pt x="1851" y="2644"/>
                </a:lnTo>
                <a:lnTo>
                  <a:pt x="1847" y="2638"/>
                </a:lnTo>
                <a:lnTo>
                  <a:pt x="1841" y="2632"/>
                </a:lnTo>
                <a:lnTo>
                  <a:pt x="1834" y="2618"/>
                </a:lnTo>
                <a:lnTo>
                  <a:pt x="1830" y="2603"/>
                </a:lnTo>
                <a:lnTo>
                  <a:pt x="1829" y="2588"/>
                </a:lnTo>
                <a:lnTo>
                  <a:pt x="1830" y="2573"/>
                </a:lnTo>
                <a:lnTo>
                  <a:pt x="1834" y="2558"/>
                </a:lnTo>
                <a:lnTo>
                  <a:pt x="1841" y="2543"/>
                </a:lnTo>
                <a:lnTo>
                  <a:pt x="1851" y="2529"/>
                </a:lnTo>
                <a:lnTo>
                  <a:pt x="2016" y="2365"/>
                </a:lnTo>
                <a:lnTo>
                  <a:pt x="1851" y="2200"/>
                </a:lnTo>
                <a:lnTo>
                  <a:pt x="1851" y="2200"/>
                </a:lnTo>
                <a:lnTo>
                  <a:pt x="1847" y="2194"/>
                </a:lnTo>
                <a:lnTo>
                  <a:pt x="1841" y="2187"/>
                </a:lnTo>
                <a:lnTo>
                  <a:pt x="1834" y="2174"/>
                </a:lnTo>
                <a:lnTo>
                  <a:pt x="1830" y="2160"/>
                </a:lnTo>
                <a:lnTo>
                  <a:pt x="1829" y="2144"/>
                </a:lnTo>
                <a:lnTo>
                  <a:pt x="1830" y="2129"/>
                </a:lnTo>
                <a:lnTo>
                  <a:pt x="1834" y="2114"/>
                </a:lnTo>
                <a:lnTo>
                  <a:pt x="1841" y="2098"/>
                </a:lnTo>
                <a:lnTo>
                  <a:pt x="1851" y="2085"/>
                </a:lnTo>
                <a:lnTo>
                  <a:pt x="1851" y="2085"/>
                </a:lnTo>
                <a:lnTo>
                  <a:pt x="1858" y="2081"/>
                </a:lnTo>
                <a:lnTo>
                  <a:pt x="1863" y="2075"/>
                </a:lnTo>
                <a:lnTo>
                  <a:pt x="1877" y="2068"/>
                </a:lnTo>
                <a:lnTo>
                  <a:pt x="1892" y="2064"/>
                </a:lnTo>
                <a:lnTo>
                  <a:pt x="1907" y="2063"/>
                </a:lnTo>
                <a:lnTo>
                  <a:pt x="1922" y="2064"/>
                </a:lnTo>
                <a:lnTo>
                  <a:pt x="1938" y="2068"/>
                </a:lnTo>
                <a:lnTo>
                  <a:pt x="1952" y="2075"/>
                </a:lnTo>
                <a:lnTo>
                  <a:pt x="1966" y="2085"/>
                </a:lnTo>
                <a:lnTo>
                  <a:pt x="2131" y="2250"/>
                </a:lnTo>
                <a:lnTo>
                  <a:pt x="2295" y="2085"/>
                </a:lnTo>
                <a:lnTo>
                  <a:pt x="2295" y="2085"/>
                </a:lnTo>
                <a:lnTo>
                  <a:pt x="2300" y="2081"/>
                </a:lnTo>
                <a:lnTo>
                  <a:pt x="2307" y="2075"/>
                </a:lnTo>
                <a:lnTo>
                  <a:pt x="2321" y="2068"/>
                </a:lnTo>
                <a:lnTo>
                  <a:pt x="2336" y="2064"/>
                </a:lnTo>
                <a:lnTo>
                  <a:pt x="2351" y="2063"/>
                </a:lnTo>
                <a:lnTo>
                  <a:pt x="2366" y="2064"/>
                </a:lnTo>
                <a:lnTo>
                  <a:pt x="2381" y="2068"/>
                </a:lnTo>
                <a:lnTo>
                  <a:pt x="2396" y="2075"/>
                </a:lnTo>
                <a:lnTo>
                  <a:pt x="2410" y="2085"/>
                </a:lnTo>
                <a:lnTo>
                  <a:pt x="2410" y="2085"/>
                </a:lnTo>
                <a:lnTo>
                  <a:pt x="2417" y="2097"/>
                </a:lnTo>
                <a:lnTo>
                  <a:pt x="2421" y="2111"/>
                </a:lnTo>
                <a:lnTo>
                  <a:pt x="2423" y="2126"/>
                </a:lnTo>
                <a:lnTo>
                  <a:pt x="2425" y="2141"/>
                </a:lnTo>
                <a:lnTo>
                  <a:pt x="2422" y="2156"/>
                </a:lnTo>
                <a:lnTo>
                  <a:pt x="2418" y="2172"/>
                </a:lnTo>
                <a:lnTo>
                  <a:pt x="2411" y="2186"/>
                </a:lnTo>
                <a:lnTo>
                  <a:pt x="2402" y="2200"/>
                </a:lnTo>
                <a:lnTo>
                  <a:pt x="2402" y="2200"/>
                </a:lnTo>
                <a:close/>
                <a:moveTo>
                  <a:pt x="1458" y="2610"/>
                </a:moveTo>
                <a:lnTo>
                  <a:pt x="1293" y="2775"/>
                </a:lnTo>
                <a:lnTo>
                  <a:pt x="1458" y="2939"/>
                </a:lnTo>
                <a:lnTo>
                  <a:pt x="1458" y="2939"/>
                </a:lnTo>
                <a:lnTo>
                  <a:pt x="1464" y="2946"/>
                </a:lnTo>
                <a:lnTo>
                  <a:pt x="1468" y="2952"/>
                </a:lnTo>
                <a:lnTo>
                  <a:pt x="1475" y="2965"/>
                </a:lnTo>
                <a:lnTo>
                  <a:pt x="1479" y="2980"/>
                </a:lnTo>
                <a:lnTo>
                  <a:pt x="1480" y="2995"/>
                </a:lnTo>
                <a:lnTo>
                  <a:pt x="1479" y="3010"/>
                </a:lnTo>
                <a:lnTo>
                  <a:pt x="1475" y="3025"/>
                </a:lnTo>
                <a:lnTo>
                  <a:pt x="1468" y="3040"/>
                </a:lnTo>
                <a:lnTo>
                  <a:pt x="1458" y="3054"/>
                </a:lnTo>
                <a:lnTo>
                  <a:pt x="1458" y="3054"/>
                </a:lnTo>
                <a:lnTo>
                  <a:pt x="1452" y="3060"/>
                </a:lnTo>
                <a:lnTo>
                  <a:pt x="1445" y="3065"/>
                </a:lnTo>
                <a:lnTo>
                  <a:pt x="1431" y="3073"/>
                </a:lnTo>
                <a:lnTo>
                  <a:pt x="1416" y="3077"/>
                </a:lnTo>
                <a:lnTo>
                  <a:pt x="1404" y="3079"/>
                </a:lnTo>
                <a:lnTo>
                  <a:pt x="1404" y="3079"/>
                </a:lnTo>
                <a:lnTo>
                  <a:pt x="1389" y="3077"/>
                </a:lnTo>
                <a:lnTo>
                  <a:pt x="1374" y="3073"/>
                </a:lnTo>
                <a:lnTo>
                  <a:pt x="1367" y="3069"/>
                </a:lnTo>
                <a:lnTo>
                  <a:pt x="1360" y="3065"/>
                </a:lnTo>
                <a:lnTo>
                  <a:pt x="1353" y="3060"/>
                </a:lnTo>
                <a:lnTo>
                  <a:pt x="1348" y="3054"/>
                </a:lnTo>
                <a:lnTo>
                  <a:pt x="1184" y="2889"/>
                </a:lnTo>
                <a:lnTo>
                  <a:pt x="1018" y="3054"/>
                </a:lnTo>
                <a:lnTo>
                  <a:pt x="1018" y="3054"/>
                </a:lnTo>
                <a:lnTo>
                  <a:pt x="1011" y="3060"/>
                </a:lnTo>
                <a:lnTo>
                  <a:pt x="1005" y="3065"/>
                </a:lnTo>
                <a:lnTo>
                  <a:pt x="991" y="3073"/>
                </a:lnTo>
                <a:lnTo>
                  <a:pt x="977" y="3077"/>
                </a:lnTo>
                <a:lnTo>
                  <a:pt x="964" y="3079"/>
                </a:lnTo>
                <a:lnTo>
                  <a:pt x="964" y="3079"/>
                </a:lnTo>
                <a:lnTo>
                  <a:pt x="950" y="3077"/>
                </a:lnTo>
                <a:lnTo>
                  <a:pt x="935" y="3073"/>
                </a:lnTo>
                <a:lnTo>
                  <a:pt x="927" y="3069"/>
                </a:lnTo>
                <a:lnTo>
                  <a:pt x="920" y="3065"/>
                </a:lnTo>
                <a:lnTo>
                  <a:pt x="914" y="3060"/>
                </a:lnTo>
                <a:lnTo>
                  <a:pt x="909" y="3054"/>
                </a:lnTo>
                <a:lnTo>
                  <a:pt x="909" y="3054"/>
                </a:lnTo>
                <a:lnTo>
                  <a:pt x="903" y="3049"/>
                </a:lnTo>
                <a:lnTo>
                  <a:pt x="899" y="3042"/>
                </a:lnTo>
                <a:lnTo>
                  <a:pt x="891" y="3028"/>
                </a:lnTo>
                <a:lnTo>
                  <a:pt x="887" y="3013"/>
                </a:lnTo>
                <a:lnTo>
                  <a:pt x="886" y="2998"/>
                </a:lnTo>
                <a:lnTo>
                  <a:pt x="887" y="2983"/>
                </a:lnTo>
                <a:lnTo>
                  <a:pt x="891" y="2968"/>
                </a:lnTo>
                <a:lnTo>
                  <a:pt x="899" y="2953"/>
                </a:lnTo>
                <a:lnTo>
                  <a:pt x="909" y="2939"/>
                </a:lnTo>
                <a:lnTo>
                  <a:pt x="1073" y="2775"/>
                </a:lnTo>
                <a:lnTo>
                  <a:pt x="909" y="2610"/>
                </a:lnTo>
                <a:lnTo>
                  <a:pt x="909" y="2610"/>
                </a:lnTo>
                <a:lnTo>
                  <a:pt x="903" y="2604"/>
                </a:lnTo>
                <a:lnTo>
                  <a:pt x="899" y="2597"/>
                </a:lnTo>
                <a:lnTo>
                  <a:pt x="891" y="2584"/>
                </a:lnTo>
                <a:lnTo>
                  <a:pt x="887" y="2570"/>
                </a:lnTo>
                <a:lnTo>
                  <a:pt x="886" y="2554"/>
                </a:lnTo>
                <a:lnTo>
                  <a:pt x="887" y="2539"/>
                </a:lnTo>
                <a:lnTo>
                  <a:pt x="891" y="2524"/>
                </a:lnTo>
                <a:lnTo>
                  <a:pt x="899" y="2509"/>
                </a:lnTo>
                <a:lnTo>
                  <a:pt x="909" y="2496"/>
                </a:lnTo>
                <a:lnTo>
                  <a:pt x="909" y="2496"/>
                </a:lnTo>
                <a:lnTo>
                  <a:pt x="914" y="2491"/>
                </a:lnTo>
                <a:lnTo>
                  <a:pt x="920" y="2485"/>
                </a:lnTo>
                <a:lnTo>
                  <a:pt x="934" y="2479"/>
                </a:lnTo>
                <a:lnTo>
                  <a:pt x="949" y="2474"/>
                </a:lnTo>
                <a:lnTo>
                  <a:pt x="964" y="2473"/>
                </a:lnTo>
                <a:lnTo>
                  <a:pt x="980" y="2474"/>
                </a:lnTo>
                <a:lnTo>
                  <a:pt x="995" y="2479"/>
                </a:lnTo>
                <a:lnTo>
                  <a:pt x="1009" y="2485"/>
                </a:lnTo>
                <a:lnTo>
                  <a:pt x="1022" y="2496"/>
                </a:lnTo>
                <a:lnTo>
                  <a:pt x="1188" y="2660"/>
                </a:lnTo>
                <a:lnTo>
                  <a:pt x="1352" y="2496"/>
                </a:lnTo>
                <a:lnTo>
                  <a:pt x="1352" y="2496"/>
                </a:lnTo>
                <a:lnTo>
                  <a:pt x="1359" y="2491"/>
                </a:lnTo>
                <a:lnTo>
                  <a:pt x="1364" y="2485"/>
                </a:lnTo>
                <a:lnTo>
                  <a:pt x="1378" y="2479"/>
                </a:lnTo>
                <a:lnTo>
                  <a:pt x="1393" y="2474"/>
                </a:lnTo>
                <a:lnTo>
                  <a:pt x="1408" y="2473"/>
                </a:lnTo>
                <a:lnTo>
                  <a:pt x="1423" y="2474"/>
                </a:lnTo>
                <a:lnTo>
                  <a:pt x="1439" y="2479"/>
                </a:lnTo>
                <a:lnTo>
                  <a:pt x="1453" y="2485"/>
                </a:lnTo>
                <a:lnTo>
                  <a:pt x="1467" y="2496"/>
                </a:lnTo>
                <a:lnTo>
                  <a:pt x="1467" y="2496"/>
                </a:lnTo>
                <a:lnTo>
                  <a:pt x="1475" y="2507"/>
                </a:lnTo>
                <a:lnTo>
                  <a:pt x="1480" y="2521"/>
                </a:lnTo>
                <a:lnTo>
                  <a:pt x="1484" y="2536"/>
                </a:lnTo>
                <a:lnTo>
                  <a:pt x="1484" y="2551"/>
                </a:lnTo>
                <a:lnTo>
                  <a:pt x="1483" y="2566"/>
                </a:lnTo>
                <a:lnTo>
                  <a:pt x="1478" y="2582"/>
                </a:lnTo>
                <a:lnTo>
                  <a:pt x="1469" y="2596"/>
                </a:lnTo>
                <a:lnTo>
                  <a:pt x="1464" y="2603"/>
                </a:lnTo>
                <a:lnTo>
                  <a:pt x="1458" y="2610"/>
                </a:lnTo>
                <a:lnTo>
                  <a:pt x="1458" y="2610"/>
                </a:lnTo>
                <a:close/>
                <a:moveTo>
                  <a:pt x="2452" y="1232"/>
                </a:moveTo>
                <a:lnTo>
                  <a:pt x="2452" y="1232"/>
                </a:lnTo>
                <a:lnTo>
                  <a:pt x="2438" y="1243"/>
                </a:lnTo>
                <a:lnTo>
                  <a:pt x="2425" y="1251"/>
                </a:lnTo>
                <a:lnTo>
                  <a:pt x="2410" y="1255"/>
                </a:lnTo>
                <a:lnTo>
                  <a:pt x="2396" y="1256"/>
                </a:lnTo>
                <a:lnTo>
                  <a:pt x="2396" y="1256"/>
                </a:lnTo>
                <a:lnTo>
                  <a:pt x="2382" y="1255"/>
                </a:lnTo>
                <a:lnTo>
                  <a:pt x="2367" y="1251"/>
                </a:lnTo>
                <a:lnTo>
                  <a:pt x="2361" y="1247"/>
                </a:lnTo>
                <a:lnTo>
                  <a:pt x="2354" y="1243"/>
                </a:lnTo>
                <a:lnTo>
                  <a:pt x="2347" y="1237"/>
                </a:lnTo>
                <a:lnTo>
                  <a:pt x="2341" y="1232"/>
                </a:lnTo>
                <a:lnTo>
                  <a:pt x="2206" y="1096"/>
                </a:lnTo>
                <a:lnTo>
                  <a:pt x="2206" y="1278"/>
                </a:lnTo>
                <a:lnTo>
                  <a:pt x="2206" y="1278"/>
                </a:lnTo>
                <a:lnTo>
                  <a:pt x="2206" y="1303"/>
                </a:lnTo>
                <a:lnTo>
                  <a:pt x="2205" y="1327"/>
                </a:lnTo>
                <a:lnTo>
                  <a:pt x="2202" y="1353"/>
                </a:lnTo>
                <a:lnTo>
                  <a:pt x="2198" y="1378"/>
                </a:lnTo>
                <a:lnTo>
                  <a:pt x="2194" y="1403"/>
                </a:lnTo>
                <a:lnTo>
                  <a:pt x="2188" y="1426"/>
                </a:lnTo>
                <a:lnTo>
                  <a:pt x="2183" y="1449"/>
                </a:lnTo>
                <a:lnTo>
                  <a:pt x="2175" y="1474"/>
                </a:lnTo>
                <a:lnTo>
                  <a:pt x="2168" y="1496"/>
                </a:lnTo>
                <a:lnTo>
                  <a:pt x="2158" y="1519"/>
                </a:lnTo>
                <a:lnTo>
                  <a:pt x="2149" y="1541"/>
                </a:lnTo>
                <a:lnTo>
                  <a:pt x="2138" y="1563"/>
                </a:lnTo>
                <a:lnTo>
                  <a:pt x="2127" y="1584"/>
                </a:lnTo>
                <a:lnTo>
                  <a:pt x="2115" y="1605"/>
                </a:lnTo>
                <a:lnTo>
                  <a:pt x="2101" y="1625"/>
                </a:lnTo>
                <a:lnTo>
                  <a:pt x="2087" y="1646"/>
                </a:lnTo>
                <a:lnTo>
                  <a:pt x="2072" y="1665"/>
                </a:lnTo>
                <a:lnTo>
                  <a:pt x="2057" y="1684"/>
                </a:lnTo>
                <a:lnTo>
                  <a:pt x="2041" y="1702"/>
                </a:lnTo>
                <a:lnTo>
                  <a:pt x="2024" y="1720"/>
                </a:lnTo>
                <a:lnTo>
                  <a:pt x="2007" y="1736"/>
                </a:lnTo>
                <a:lnTo>
                  <a:pt x="1989" y="1753"/>
                </a:lnTo>
                <a:lnTo>
                  <a:pt x="1970" y="1769"/>
                </a:lnTo>
                <a:lnTo>
                  <a:pt x="1949" y="1783"/>
                </a:lnTo>
                <a:lnTo>
                  <a:pt x="1930" y="1798"/>
                </a:lnTo>
                <a:lnTo>
                  <a:pt x="1908" y="1811"/>
                </a:lnTo>
                <a:lnTo>
                  <a:pt x="1888" y="1824"/>
                </a:lnTo>
                <a:lnTo>
                  <a:pt x="1864" y="1835"/>
                </a:lnTo>
                <a:lnTo>
                  <a:pt x="1843" y="1846"/>
                </a:lnTo>
                <a:lnTo>
                  <a:pt x="1819" y="1857"/>
                </a:lnTo>
                <a:lnTo>
                  <a:pt x="1795" y="1866"/>
                </a:lnTo>
                <a:lnTo>
                  <a:pt x="1771" y="1874"/>
                </a:lnTo>
                <a:lnTo>
                  <a:pt x="1771" y="1874"/>
                </a:lnTo>
                <a:lnTo>
                  <a:pt x="1765" y="1877"/>
                </a:lnTo>
                <a:lnTo>
                  <a:pt x="1758" y="1878"/>
                </a:lnTo>
                <a:lnTo>
                  <a:pt x="1745" y="1878"/>
                </a:lnTo>
                <a:lnTo>
                  <a:pt x="1745" y="1878"/>
                </a:lnTo>
                <a:lnTo>
                  <a:pt x="1733" y="1877"/>
                </a:lnTo>
                <a:lnTo>
                  <a:pt x="1721" y="1874"/>
                </a:lnTo>
                <a:lnTo>
                  <a:pt x="1710" y="1870"/>
                </a:lnTo>
                <a:lnTo>
                  <a:pt x="1699" y="1863"/>
                </a:lnTo>
                <a:lnTo>
                  <a:pt x="1691" y="1855"/>
                </a:lnTo>
                <a:lnTo>
                  <a:pt x="1683" y="1846"/>
                </a:lnTo>
                <a:lnTo>
                  <a:pt x="1674" y="1836"/>
                </a:lnTo>
                <a:lnTo>
                  <a:pt x="1669" y="1824"/>
                </a:lnTo>
                <a:lnTo>
                  <a:pt x="1669" y="1824"/>
                </a:lnTo>
                <a:lnTo>
                  <a:pt x="1666" y="1807"/>
                </a:lnTo>
                <a:lnTo>
                  <a:pt x="1666" y="1791"/>
                </a:lnTo>
                <a:lnTo>
                  <a:pt x="1669" y="1776"/>
                </a:lnTo>
                <a:lnTo>
                  <a:pt x="1674" y="1761"/>
                </a:lnTo>
                <a:lnTo>
                  <a:pt x="1683" y="1749"/>
                </a:lnTo>
                <a:lnTo>
                  <a:pt x="1692" y="1738"/>
                </a:lnTo>
                <a:lnTo>
                  <a:pt x="1699" y="1732"/>
                </a:lnTo>
                <a:lnTo>
                  <a:pt x="1706" y="1728"/>
                </a:lnTo>
                <a:lnTo>
                  <a:pt x="1713" y="1724"/>
                </a:lnTo>
                <a:lnTo>
                  <a:pt x="1721" y="1721"/>
                </a:lnTo>
                <a:lnTo>
                  <a:pt x="1721" y="1721"/>
                </a:lnTo>
                <a:lnTo>
                  <a:pt x="1756" y="1709"/>
                </a:lnTo>
                <a:lnTo>
                  <a:pt x="1791" y="1692"/>
                </a:lnTo>
                <a:lnTo>
                  <a:pt x="1822" y="1675"/>
                </a:lnTo>
                <a:lnTo>
                  <a:pt x="1852" y="1654"/>
                </a:lnTo>
                <a:lnTo>
                  <a:pt x="1881" y="1631"/>
                </a:lnTo>
                <a:lnTo>
                  <a:pt x="1907" y="1606"/>
                </a:lnTo>
                <a:lnTo>
                  <a:pt x="1931" y="1580"/>
                </a:lnTo>
                <a:lnTo>
                  <a:pt x="1953" y="1552"/>
                </a:lnTo>
                <a:lnTo>
                  <a:pt x="1974" y="1522"/>
                </a:lnTo>
                <a:lnTo>
                  <a:pt x="1992" y="1490"/>
                </a:lnTo>
                <a:lnTo>
                  <a:pt x="2007" y="1457"/>
                </a:lnTo>
                <a:lnTo>
                  <a:pt x="2019" y="1425"/>
                </a:lnTo>
                <a:lnTo>
                  <a:pt x="2028" y="1389"/>
                </a:lnTo>
                <a:lnTo>
                  <a:pt x="2035" y="1352"/>
                </a:lnTo>
                <a:lnTo>
                  <a:pt x="2041" y="1315"/>
                </a:lnTo>
                <a:lnTo>
                  <a:pt x="2042" y="1278"/>
                </a:lnTo>
                <a:lnTo>
                  <a:pt x="2042" y="1096"/>
                </a:lnTo>
                <a:lnTo>
                  <a:pt x="1907" y="1232"/>
                </a:lnTo>
                <a:lnTo>
                  <a:pt x="1907" y="1232"/>
                </a:lnTo>
                <a:lnTo>
                  <a:pt x="1900" y="1237"/>
                </a:lnTo>
                <a:lnTo>
                  <a:pt x="1893" y="1243"/>
                </a:lnTo>
                <a:lnTo>
                  <a:pt x="1879" y="1251"/>
                </a:lnTo>
                <a:lnTo>
                  <a:pt x="1864" y="1255"/>
                </a:lnTo>
                <a:lnTo>
                  <a:pt x="1851" y="1256"/>
                </a:lnTo>
                <a:lnTo>
                  <a:pt x="1851" y="1256"/>
                </a:lnTo>
                <a:lnTo>
                  <a:pt x="1837" y="1255"/>
                </a:lnTo>
                <a:lnTo>
                  <a:pt x="1822" y="1251"/>
                </a:lnTo>
                <a:lnTo>
                  <a:pt x="1815" y="1247"/>
                </a:lnTo>
                <a:lnTo>
                  <a:pt x="1808" y="1243"/>
                </a:lnTo>
                <a:lnTo>
                  <a:pt x="1802" y="1237"/>
                </a:lnTo>
                <a:lnTo>
                  <a:pt x="1796" y="1232"/>
                </a:lnTo>
                <a:lnTo>
                  <a:pt x="1796" y="1232"/>
                </a:lnTo>
                <a:lnTo>
                  <a:pt x="1791" y="1225"/>
                </a:lnTo>
                <a:lnTo>
                  <a:pt x="1786" y="1219"/>
                </a:lnTo>
                <a:lnTo>
                  <a:pt x="1780" y="1206"/>
                </a:lnTo>
                <a:lnTo>
                  <a:pt x="1776" y="1191"/>
                </a:lnTo>
                <a:lnTo>
                  <a:pt x="1774" y="1176"/>
                </a:lnTo>
                <a:lnTo>
                  <a:pt x="1776" y="1161"/>
                </a:lnTo>
                <a:lnTo>
                  <a:pt x="1780" y="1146"/>
                </a:lnTo>
                <a:lnTo>
                  <a:pt x="1786" y="1131"/>
                </a:lnTo>
                <a:lnTo>
                  <a:pt x="1796" y="1117"/>
                </a:lnTo>
                <a:lnTo>
                  <a:pt x="2071" y="842"/>
                </a:lnTo>
                <a:lnTo>
                  <a:pt x="2071" y="842"/>
                </a:lnTo>
                <a:lnTo>
                  <a:pt x="2078" y="837"/>
                </a:lnTo>
                <a:lnTo>
                  <a:pt x="2084" y="831"/>
                </a:lnTo>
                <a:lnTo>
                  <a:pt x="2098" y="823"/>
                </a:lnTo>
                <a:lnTo>
                  <a:pt x="2113" y="819"/>
                </a:lnTo>
                <a:lnTo>
                  <a:pt x="2127" y="816"/>
                </a:lnTo>
                <a:lnTo>
                  <a:pt x="2127" y="816"/>
                </a:lnTo>
                <a:lnTo>
                  <a:pt x="2142" y="819"/>
                </a:lnTo>
                <a:lnTo>
                  <a:pt x="2150" y="820"/>
                </a:lnTo>
                <a:lnTo>
                  <a:pt x="2157" y="823"/>
                </a:lnTo>
                <a:lnTo>
                  <a:pt x="2164" y="827"/>
                </a:lnTo>
                <a:lnTo>
                  <a:pt x="2171" y="831"/>
                </a:lnTo>
                <a:lnTo>
                  <a:pt x="2176" y="837"/>
                </a:lnTo>
                <a:lnTo>
                  <a:pt x="2181" y="842"/>
                </a:lnTo>
                <a:lnTo>
                  <a:pt x="2456" y="1117"/>
                </a:lnTo>
                <a:lnTo>
                  <a:pt x="2456" y="1117"/>
                </a:lnTo>
                <a:lnTo>
                  <a:pt x="2464" y="1129"/>
                </a:lnTo>
                <a:lnTo>
                  <a:pt x="2470" y="1143"/>
                </a:lnTo>
                <a:lnTo>
                  <a:pt x="2474" y="1158"/>
                </a:lnTo>
                <a:lnTo>
                  <a:pt x="2474" y="1173"/>
                </a:lnTo>
                <a:lnTo>
                  <a:pt x="2473" y="1188"/>
                </a:lnTo>
                <a:lnTo>
                  <a:pt x="2469" y="1203"/>
                </a:lnTo>
                <a:lnTo>
                  <a:pt x="2462" y="1218"/>
                </a:lnTo>
                <a:lnTo>
                  <a:pt x="2452" y="1232"/>
                </a:lnTo>
                <a:lnTo>
                  <a:pt x="2452" y="1232"/>
                </a:lnTo>
                <a:close/>
                <a:moveTo>
                  <a:pt x="253" y="2420"/>
                </a:moveTo>
                <a:lnTo>
                  <a:pt x="253" y="2420"/>
                </a:lnTo>
                <a:lnTo>
                  <a:pt x="247" y="2414"/>
                </a:lnTo>
                <a:lnTo>
                  <a:pt x="242" y="2409"/>
                </a:lnTo>
                <a:lnTo>
                  <a:pt x="238" y="2402"/>
                </a:lnTo>
                <a:lnTo>
                  <a:pt x="234" y="2395"/>
                </a:lnTo>
                <a:lnTo>
                  <a:pt x="231" y="2388"/>
                </a:lnTo>
                <a:lnTo>
                  <a:pt x="230" y="2380"/>
                </a:lnTo>
                <a:lnTo>
                  <a:pt x="228" y="2365"/>
                </a:lnTo>
                <a:lnTo>
                  <a:pt x="228" y="2365"/>
                </a:lnTo>
                <a:lnTo>
                  <a:pt x="230" y="2349"/>
                </a:lnTo>
                <a:lnTo>
                  <a:pt x="231" y="2342"/>
                </a:lnTo>
                <a:lnTo>
                  <a:pt x="234" y="2334"/>
                </a:lnTo>
                <a:lnTo>
                  <a:pt x="238" y="2327"/>
                </a:lnTo>
                <a:lnTo>
                  <a:pt x="242" y="2320"/>
                </a:lnTo>
                <a:lnTo>
                  <a:pt x="247" y="2314"/>
                </a:lnTo>
                <a:lnTo>
                  <a:pt x="253" y="2309"/>
                </a:lnTo>
                <a:lnTo>
                  <a:pt x="253" y="2309"/>
                </a:lnTo>
                <a:lnTo>
                  <a:pt x="264" y="2301"/>
                </a:lnTo>
                <a:lnTo>
                  <a:pt x="277" y="2293"/>
                </a:lnTo>
                <a:lnTo>
                  <a:pt x="284" y="2289"/>
                </a:lnTo>
                <a:lnTo>
                  <a:pt x="293" y="2286"/>
                </a:lnTo>
                <a:lnTo>
                  <a:pt x="301" y="2284"/>
                </a:lnTo>
                <a:lnTo>
                  <a:pt x="308" y="2284"/>
                </a:lnTo>
                <a:lnTo>
                  <a:pt x="308" y="2284"/>
                </a:lnTo>
                <a:lnTo>
                  <a:pt x="324" y="2286"/>
                </a:lnTo>
                <a:lnTo>
                  <a:pt x="331" y="2287"/>
                </a:lnTo>
                <a:lnTo>
                  <a:pt x="339" y="2290"/>
                </a:lnTo>
                <a:lnTo>
                  <a:pt x="346" y="2294"/>
                </a:lnTo>
                <a:lnTo>
                  <a:pt x="353" y="2298"/>
                </a:lnTo>
                <a:lnTo>
                  <a:pt x="358" y="2304"/>
                </a:lnTo>
                <a:lnTo>
                  <a:pt x="364" y="2309"/>
                </a:lnTo>
                <a:lnTo>
                  <a:pt x="364" y="2309"/>
                </a:lnTo>
                <a:lnTo>
                  <a:pt x="375" y="2323"/>
                </a:lnTo>
                <a:lnTo>
                  <a:pt x="383" y="2335"/>
                </a:lnTo>
                <a:lnTo>
                  <a:pt x="385" y="2342"/>
                </a:lnTo>
                <a:lnTo>
                  <a:pt x="387" y="2350"/>
                </a:lnTo>
                <a:lnTo>
                  <a:pt x="388" y="2357"/>
                </a:lnTo>
                <a:lnTo>
                  <a:pt x="388" y="2365"/>
                </a:lnTo>
                <a:lnTo>
                  <a:pt x="388" y="2365"/>
                </a:lnTo>
                <a:lnTo>
                  <a:pt x="387" y="2380"/>
                </a:lnTo>
                <a:lnTo>
                  <a:pt x="385" y="2388"/>
                </a:lnTo>
                <a:lnTo>
                  <a:pt x="383" y="2395"/>
                </a:lnTo>
                <a:lnTo>
                  <a:pt x="379" y="2402"/>
                </a:lnTo>
                <a:lnTo>
                  <a:pt x="375" y="2409"/>
                </a:lnTo>
                <a:lnTo>
                  <a:pt x="369" y="2414"/>
                </a:lnTo>
                <a:lnTo>
                  <a:pt x="364" y="2420"/>
                </a:lnTo>
                <a:lnTo>
                  <a:pt x="364" y="2420"/>
                </a:lnTo>
                <a:lnTo>
                  <a:pt x="353" y="2429"/>
                </a:lnTo>
                <a:lnTo>
                  <a:pt x="339" y="2438"/>
                </a:lnTo>
                <a:lnTo>
                  <a:pt x="331" y="2440"/>
                </a:lnTo>
                <a:lnTo>
                  <a:pt x="324" y="2443"/>
                </a:lnTo>
                <a:lnTo>
                  <a:pt x="316" y="2444"/>
                </a:lnTo>
                <a:lnTo>
                  <a:pt x="308" y="2444"/>
                </a:lnTo>
                <a:lnTo>
                  <a:pt x="308" y="2444"/>
                </a:lnTo>
                <a:lnTo>
                  <a:pt x="301" y="2444"/>
                </a:lnTo>
                <a:lnTo>
                  <a:pt x="293" y="2443"/>
                </a:lnTo>
                <a:lnTo>
                  <a:pt x="286" y="2442"/>
                </a:lnTo>
                <a:lnTo>
                  <a:pt x="279" y="2439"/>
                </a:lnTo>
                <a:lnTo>
                  <a:pt x="267" y="2431"/>
                </a:lnTo>
                <a:lnTo>
                  <a:pt x="253" y="2420"/>
                </a:lnTo>
                <a:lnTo>
                  <a:pt x="253" y="2420"/>
                </a:lnTo>
                <a:close/>
                <a:moveTo>
                  <a:pt x="317" y="2052"/>
                </a:moveTo>
                <a:lnTo>
                  <a:pt x="317" y="2052"/>
                </a:lnTo>
                <a:lnTo>
                  <a:pt x="321" y="2045"/>
                </a:lnTo>
                <a:lnTo>
                  <a:pt x="325" y="2038"/>
                </a:lnTo>
                <a:lnTo>
                  <a:pt x="338" y="2027"/>
                </a:lnTo>
                <a:lnTo>
                  <a:pt x="351" y="2021"/>
                </a:lnTo>
                <a:lnTo>
                  <a:pt x="365" y="2015"/>
                </a:lnTo>
                <a:lnTo>
                  <a:pt x="380" y="2012"/>
                </a:lnTo>
                <a:lnTo>
                  <a:pt x="396" y="2012"/>
                </a:lnTo>
                <a:lnTo>
                  <a:pt x="411" y="2015"/>
                </a:lnTo>
                <a:lnTo>
                  <a:pt x="420" y="2018"/>
                </a:lnTo>
                <a:lnTo>
                  <a:pt x="426" y="2022"/>
                </a:lnTo>
                <a:lnTo>
                  <a:pt x="426" y="2022"/>
                </a:lnTo>
                <a:lnTo>
                  <a:pt x="433" y="2026"/>
                </a:lnTo>
                <a:lnTo>
                  <a:pt x="440" y="2031"/>
                </a:lnTo>
                <a:lnTo>
                  <a:pt x="450" y="2042"/>
                </a:lnTo>
                <a:lnTo>
                  <a:pt x="458" y="2056"/>
                </a:lnTo>
                <a:lnTo>
                  <a:pt x="463" y="2071"/>
                </a:lnTo>
                <a:lnTo>
                  <a:pt x="466" y="2086"/>
                </a:lnTo>
                <a:lnTo>
                  <a:pt x="466" y="2101"/>
                </a:lnTo>
                <a:lnTo>
                  <a:pt x="462" y="2118"/>
                </a:lnTo>
                <a:lnTo>
                  <a:pt x="459" y="2124"/>
                </a:lnTo>
                <a:lnTo>
                  <a:pt x="457" y="2131"/>
                </a:lnTo>
                <a:lnTo>
                  <a:pt x="457" y="2131"/>
                </a:lnTo>
                <a:lnTo>
                  <a:pt x="450" y="2141"/>
                </a:lnTo>
                <a:lnTo>
                  <a:pt x="441" y="2149"/>
                </a:lnTo>
                <a:lnTo>
                  <a:pt x="433" y="2155"/>
                </a:lnTo>
                <a:lnTo>
                  <a:pt x="425" y="2160"/>
                </a:lnTo>
                <a:lnTo>
                  <a:pt x="417" y="2164"/>
                </a:lnTo>
                <a:lnTo>
                  <a:pt x="407" y="2168"/>
                </a:lnTo>
                <a:lnTo>
                  <a:pt x="398" y="2170"/>
                </a:lnTo>
                <a:lnTo>
                  <a:pt x="388" y="2170"/>
                </a:lnTo>
                <a:lnTo>
                  <a:pt x="388" y="2170"/>
                </a:lnTo>
                <a:lnTo>
                  <a:pt x="379" y="2170"/>
                </a:lnTo>
                <a:lnTo>
                  <a:pt x="368" y="2167"/>
                </a:lnTo>
                <a:lnTo>
                  <a:pt x="357" y="2163"/>
                </a:lnTo>
                <a:lnTo>
                  <a:pt x="346" y="2157"/>
                </a:lnTo>
                <a:lnTo>
                  <a:pt x="346" y="2157"/>
                </a:lnTo>
                <a:lnTo>
                  <a:pt x="339" y="2153"/>
                </a:lnTo>
                <a:lnTo>
                  <a:pt x="332" y="2148"/>
                </a:lnTo>
                <a:lnTo>
                  <a:pt x="325" y="2144"/>
                </a:lnTo>
                <a:lnTo>
                  <a:pt x="320" y="2137"/>
                </a:lnTo>
                <a:lnTo>
                  <a:pt x="316" y="2131"/>
                </a:lnTo>
                <a:lnTo>
                  <a:pt x="312" y="2124"/>
                </a:lnTo>
                <a:lnTo>
                  <a:pt x="306" y="2111"/>
                </a:lnTo>
                <a:lnTo>
                  <a:pt x="303" y="2096"/>
                </a:lnTo>
                <a:lnTo>
                  <a:pt x="303" y="2089"/>
                </a:lnTo>
                <a:lnTo>
                  <a:pt x="305" y="2081"/>
                </a:lnTo>
                <a:lnTo>
                  <a:pt x="306" y="2074"/>
                </a:lnTo>
                <a:lnTo>
                  <a:pt x="309" y="2066"/>
                </a:lnTo>
                <a:lnTo>
                  <a:pt x="312" y="2059"/>
                </a:lnTo>
                <a:lnTo>
                  <a:pt x="317" y="2052"/>
                </a:lnTo>
                <a:lnTo>
                  <a:pt x="317" y="2052"/>
                </a:lnTo>
                <a:close/>
                <a:moveTo>
                  <a:pt x="655" y="1852"/>
                </a:moveTo>
                <a:lnTo>
                  <a:pt x="655" y="1852"/>
                </a:lnTo>
                <a:lnTo>
                  <a:pt x="659" y="1861"/>
                </a:lnTo>
                <a:lnTo>
                  <a:pt x="662" y="1867"/>
                </a:lnTo>
                <a:lnTo>
                  <a:pt x="664" y="1882"/>
                </a:lnTo>
                <a:lnTo>
                  <a:pt x="664" y="1899"/>
                </a:lnTo>
                <a:lnTo>
                  <a:pt x="662" y="1914"/>
                </a:lnTo>
                <a:lnTo>
                  <a:pt x="657" y="1929"/>
                </a:lnTo>
                <a:lnTo>
                  <a:pt x="649" y="1943"/>
                </a:lnTo>
                <a:lnTo>
                  <a:pt x="638" y="1954"/>
                </a:lnTo>
                <a:lnTo>
                  <a:pt x="631" y="1959"/>
                </a:lnTo>
                <a:lnTo>
                  <a:pt x="625" y="1963"/>
                </a:lnTo>
                <a:lnTo>
                  <a:pt x="625" y="1963"/>
                </a:lnTo>
                <a:lnTo>
                  <a:pt x="615" y="1969"/>
                </a:lnTo>
                <a:lnTo>
                  <a:pt x="606" y="1973"/>
                </a:lnTo>
                <a:lnTo>
                  <a:pt x="597" y="1974"/>
                </a:lnTo>
                <a:lnTo>
                  <a:pt x="588" y="1975"/>
                </a:lnTo>
                <a:lnTo>
                  <a:pt x="588" y="1975"/>
                </a:lnTo>
                <a:lnTo>
                  <a:pt x="577" y="1975"/>
                </a:lnTo>
                <a:lnTo>
                  <a:pt x="566" y="1973"/>
                </a:lnTo>
                <a:lnTo>
                  <a:pt x="556" y="1970"/>
                </a:lnTo>
                <a:lnTo>
                  <a:pt x="547" y="1966"/>
                </a:lnTo>
                <a:lnTo>
                  <a:pt x="539" y="1959"/>
                </a:lnTo>
                <a:lnTo>
                  <a:pt x="532" y="1952"/>
                </a:lnTo>
                <a:lnTo>
                  <a:pt x="525" y="1944"/>
                </a:lnTo>
                <a:lnTo>
                  <a:pt x="519" y="1933"/>
                </a:lnTo>
                <a:lnTo>
                  <a:pt x="519" y="1933"/>
                </a:lnTo>
                <a:lnTo>
                  <a:pt x="515" y="1926"/>
                </a:lnTo>
                <a:lnTo>
                  <a:pt x="513" y="1918"/>
                </a:lnTo>
                <a:lnTo>
                  <a:pt x="510" y="1903"/>
                </a:lnTo>
                <a:lnTo>
                  <a:pt x="510" y="1887"/>
                </a:lnTo>
                <a:lnTo>
                  <a:pt x="513" y="1872"/>
                </a:lnTo>
                <a:lnTo>
                  <a:pt x="518" y="1858"/>
                </a:lnTo>
                <a:lnTo>
                  <a:pt x="525" y="1844"/>
                </a:lnTo>
                <a:lnTo>
                  <a:pt x="536" y="1832"/>
                </a:lnTo>
                <a:lnTo>
                  <a:pt x="543" y="1828"/>
                </a:lnTo>
                <a:lnTo>
                  <a:pt x="549" y="1824"/>
                </a:lnTo>
                <a:lnTo>
                  <a:pt x="549" y="1824"/>
                </a:lnTo>
                <a:lnTo>
                  <a:pt x="556" y="1820"/>
                </a:lnTo>
                <a:lnTo>
                  <a:pt x="563" y="1817"/>
                </a:lnTo>
                <a:lnTo>
                  <a:pt x="577" y="1814"/>
                </a:lnTo>
                <a:lnTo>
                  <a:pt x="592" y="1813"/>
                </a:lnTo>
                <a:lnTo>
                  <a:pt x="607" y="1815"/>
                </a:lnTo>
                <a:lnTo>
                  <a:pt x="621" y="1821"/>
                </a:lnTo>
                <a:lnTo>
                  <a:pt x="634" y="1829"/>
                </a:lnTo>
                <a:lnTo>
                  <a:pt x="645" y="1840"/>
                </a:lnTo>
                <a:lnTo>
                  <a:pt x="651" y="1846"/>
                </a:lnTo>
                <a:lnTo>
                  <a:pt x="655" y="1852"/>
                </a:lnTo>
                <a:lnTo>
                  <a:pt x="655" y="1852"/>
                </a:lnTo>
                <a:close/>
                <a:moveTo>
                  <a:pt x="917" y="1874"/>
                </a:moveTo>
                <a:lnTo>
                  <a:pt x="917" y="1874"/>
                </a:lnTo>
                <a:lnTo>
                  <a:pt x="912" y="1880"/>
                </a:lnTo>
                <a:lnTo>
                  <a:pt x="906" y="1885"/>
                </a:lnTo>
                <a:lnTo>
                  <a:pt x="899" y="1889"/>
                </a:lnTo>
                <a:lnTo>
                  <a:pt x="893" y="1893"/>
                </a:lnTo>
                <a:lnTo>
                  <a:pt x="886" y="1896"/>
                </a:lnTo>
                <a:lnTo>
                  <a:pt x="878" y="1898"/>
                </a:lnTo>
                <a:lnTo>
                  <a:pt x="862" y="1899"/>
                </a:lnTo>
                <a:lnTo>
                  <a:pt x="862" y="1899"/>
                </a:lnTo>
                <a:lnTo>
                  <a:pt x="846" y="1898"/>
                </a:lnTo>
                <a:lnTo>
                  <a:pt x="839" y="1896"/>
                </a:lnTo>
                <a:lnTo>
                  <a:pt x="831" y="1893"/>
                </a:lnTo>
                <a:lnTo>
                  <a:pt x="824" y="1889"/>
                </a:lnTo>
                <a:lnTo>
                  <a:pt x="817" y="1885"/>
                </a:lnTo>
                <a:lnTo>
                  <a:pt x="812" y="1880"/>
                </a:lnTo>
                <a:lnTo>
                  <a:pt x="806" y="1874"/>
                </a:lnTo>
                <a:lnTo>
                  <a:pt x="806" y="1874"/>
                </a:lnTo>
                <a:lnTo>
                  <a:pt x="801" y="1869"/>
                </a:lnTo>
                <a:lnTo>
                  <a:pt x="796" y="1863"/>
                </a:lnTo>
                <a:lnTo>
                  <a:pt x="791" y="1857"/>
                </a:lnTo>
                <a:lnTo>
                  <a:pt x="789" y="1850"/>
                </a:lnTo>
                <a:lnTo>
                  <a:pt x="785" y="1843"/>
                </a:lnTo>
                <a:lnTo>
                  <a:pt x="783" y="1835"/>
                </a:lnTo>
                <a:lnTo>
                  <a:pt x="782" y="1820"/>
                </a:lnTo>
                <a:lnTo>
                  <a:pt x="782" y="1820"/>
                </a:lnTo>
                <a:lnTo>
                  <a:pt x="783" y="1803"/>
                </a:lnTo>
                <a:lnTo>
                  <a:pt x="785" y="1796"/>
                </a:lnTo>
                <a:lnTo>
                  <a:pt x="789" y="1788"/>
                </a:lnTo>
                <a:lnTo>
                  <a:pt x="791" y="1781"/>
                </a:lnTo>
                <a:lnTo>
                  <a:pt x="796" y="1774"/>
                </a:lnTo>
                <a:lnTo>
                  <a:pt x="801" y="1769"/>
                </a:lnTo>
                <a:lnTo>
                  <a:pt x="806" y="1764"/>
                </a:lnTo>
                <a:lnTo>
                  <a:pt x="806" y="1764"/>
                </a:lnTo>
                <a:lnTo>
                  <a:pt x="812" y="1758"/>
                </a:lnTo>
                <a:lnTo>
                  <a:pt x="817" y="1753"/>
                </a:lnTo>
                <a:lnTo>
                  <a:pt x="824" y="1749"/>
                </a:lnTo>
                <a:lnTo>
                  <a:pt x="831" y="1744"/>
                </a:lnTo>
                <a:lnTo>
                  <a:pt x="839" y="1742"/>
                </a:lnTo>
                <a:lnTo>
                  <a:pt x="846" y="1740"/>
                </a:lnTo>
                <a:lnTo>
                  <a:pt x="862" y="1739"/>
                </a:lnTo>
                <a:lnTo>
                  <a:pt x="862" y="1739"/>
                </a:lnTo>
                <a:lnTo>
                  <a:pt x="878" y="1740"/>
                </a:lnTo>
                <a:lnTo>
                  <a:pt x="886" y="1742"/>
                </a:lnTo>
                <a:lnTo>
                  <a:pt x="893" y="1744"/>
                </a:lnTo>
                <a:lnTo>
                  <a:pt x="899" y="1749"/>
                </a:lnTo>
                <a:lnTo>
                  <a:pt x="906" y="1753"/>
                </a:lnTo>
                <a:lnTo>
                  <a:pt x="912" y="1758"/>
                </a:lnTo>
                <a:lnTo>
                  <a:pt x="917" y="1764"/>
                </a:lnTo>
                <a:lnTo>
                  <a:pt x="917" y="1764"/>
                </a:lnTo>
                <a:lnTo>
                  <a:pt x="923" y="1769"/>
                </a:lnTo>
                <a:lnTo>
                  <a:pt x="928" y="1774"/>
                </a:lnTo>
                <a:lnTo>
                  <a:pt x="932" y="1781"/>
                </a:lnTo>
                <a:lnTo>
                  <a:pt x="936" y="1788"/>
                </a:lnTo>
                <a:lnTo>
                  <a:pt x="939" y="1796"/>
                </a:lnTo>
                <a:lnTo>
                  <a:pt x="940" y="1803"/>
                </a:lnTo>
                <a:lnTo>
                  <a:pt x="942" y="1820"/>
                </a:lnTo>
                <a:lnTo>
                  <a:pt x="942" y="1820"/>
                </a:lnTo>
                <a:lnTo>
                  <a:pt x="939" y="1835"/>
                </a:lnTo>
                <a:lnTo>
                  <a:pt x="932" y="1850"/>
                </a:lnTo>
                <a:lnTo>
                  <a:pt x="925" y="1863"/>
                </a:lnTo>
                <a:lnTo>
                  <a:pt x="917" y="1874"/>
                </a:lnTo>
                <a:lnTo>
                  <a:pt x="917" y="1874"/>
                </a:lnTo>
                <a:close/>
                <a:moveTo>
                  <a:pt x="1222" y="1820"/>
                </a:moveTo>
                <a:lnTo>
                  <a:pt x="1222" y="1820"/>
                </a:lnTo>
                <a:lnTo>
                  <a:pt x="1219" y="1835"/>
                </a:lnTo>
                <a:lnTo>
                  <a:pt x="1215" y="1850"/>
                </a:lnTo>
                <a:lnTo>
                  <a:pt x="1208" y="1863"/>
                </a:lnTo>
                <a:lnTo>
                  <a:pt x="1199" y="1876"/>
                </a:lnTo>
                <a:lnTo>
                  <a:pt x="1186" y="1885"/>
                </a:lnTo>
                <a:lnTo>
                  <a:pt x="1173" y="1893"/>
                </a:lnTo>
                <a:lnTo>
                  <a:pt x="1166" y="1896"/>
                </a:lnTo>
                <a:lnTo>
                  <a:pt x="1158" y="1898"/>
                </a:lnTo>
                <a:lnTo>
                  <a:pt x="1150" y="1899"/>
                </a:lnTo>
                <a:lnTo>
                  <a:pt x="1141" y="1899"/>
                </a:lnTo>
                <a:lnTo>
                  <a:pt x="1141" y="1899"/>
                </a:lnTo>
                <a:lnTo>
                  <a:pt x="1125" y="1898"/>
                </a:lnTo>
                <a:lnTo>
                  <a:pt x="1111" y="1893"/>
                </a:lnTo>
                <a:lnTo>
                  <a:pt x="1098" y="1887"/>
                </a:lnTo>
                <a:lnTo>
                  <a:pt x="1085" y="1877"/>
                </a:lnTo>
                <a:lnTo>
                  <a:pt x="1074" y="1865"/>
                </a:lnTo>
                <a:lnTo>
                  <a:pt x="1068" y="1851"/>
                </a:lnTo>
                <a:lnTo>
                  <a:pt x="1065" y="1844"/>
                </a:lnTo>
                <a:lnTo>
                  <a:pt x="1062" y="1836"/>
                </a:lnTo>
                <a:lnTo>
                  <a:pt x="1061" y="1828"/>
                </a:lnTo>
                <a:lnTo>
                  <a:pt x="1061" y="1820"/>
                </a:lnTo>
                <a:lnTo>
                  <a:pt x="1061" y="1820"/>
                </a:lnTo>
                <a:lnTo>
                  <a:pt x="1062" y="1803"/>
                </a:lnTo>
                <a:lnTo>
                  <a:pt x="1066" y="1788"/>
                </a:lnTo>
                <a:lnTo>
                  <a:pt x="1074" y="1774"/>
                </a:lnTo>
                <a:lnTo>
                  <a:pt x="1084" y="1764"/>
                </a:lnTo>
                <a:lnTo>
                  <a:pt x="1095" y="1753"/>
                </a:lnTo>
                <a:lnTo>
                  <a:pt x="1109" y="1746"/>
                </a:lnTo>
                <a:lnTo>
                  <a:pt x="1117" y="1743"/>
                </a:lnTo>
                <a:lnTo>
                  <a:pt x="1124" y="1740"/>
                </a:lnTo>
                <a:lnTo>
                  <a:pt x="1133" y="1739"/>
                </a:lnTo>
                <a:lnTo>
                  <a:pt x="1141" y="1739"/>
                </a:lnTo>
                <a:lnTo>
                  <a:pt x="1141" y="1739"/>
                </a:lnTo>
                <a:lnTo>
                  <a:pt x="1150" y="1739"/>
                </a:lnTo>
                <a:lnTo>
                  <a:pt x="1156" y="1740"/>
                </a:lnTo>
                <a:lnTo>
                  <a:pt x="1171" y="1746"/>
                </a:lnTo>
                <a:lnTo>
                  <a:pt x="1185" y="1753"/>
                </a:lnTo>
                <a:lnTo>
                  <a:pt x="1197" y="1764"/>
                </a:lnTo>
                <a:lnTo>
                  <a:pt x="1207" y="1774"/>
                </a:lnTo>
                <a:lnTo>
                  <a:pt x="1215" y="1788"/>
                </a:lnTo>
                <a:lnTo>
                  <a:pt x="1219" y="1803"/>
                </a:lnTo>
                <a:lnTo>
                  <a:pt x="1221" y="1811"/>
                </a:lnTo>
                <a:lnTo>
                  <a:pt x="1222" y="1820"/>
                </a:lnTo>
                <a:lnTo>
                  <a:pt x="1222" y="1820"/>
                </a:lnTo>
                <a:close/>
                <a:moveTo>
                  <a:pt x="1479" y="1764"/>
                </a:moveTo>
                <a:lnTo>
                  <a:pt x="1479" y="1764"/>
                </a:lnTo>
                <a:lnTo>
                  <a:pt x="1489" y="1774"/>
                </a:lnTo>
                <a:lnTo>
                  <a:pt x="1497" y="1788"/>
                </a:lnTo>
                <a:lnTo>
                  <a:pt x="1499" y="1796"/>
                </a:lnTo>
                <a:lnTo>
                  <a:pt x="1502" y="1803"/>
                </a:lnTo>
                <a:lnTo>
                  <a:pt x="1504" y="1811"/>
                </a:lnTo>
                <a:lnTo>
                  <a:pt x="1505" y="1820"/>
                </a:lnTo>
                <a:lnTo>
                  <a:pt x="1505" y="1820"/>
                </a:lnTo>
                <a:lnTo>
                  <a:pt x="1504" y="1835"/>
                </a:lnTo>
                <a:lnTo>
                  <a:pt x="1501" y="1843"/>
                </a:lnTo>
                <a:lnTo>
                  <a:pt x="1498" y="1850"/>
                </a:lnTo>
                <a:lnTo>
                  <a:pt x="1495" y="1857"/>
                </a:lnTo>
                <a:lnTo>
                  <a:pt x="1490" y="1863"/>
                </a:lnTo>
                <a:lnTo>
                  <a:pt x="1486" y="1869"/>
                </a:lnTo>
                <a:lnTo>
                  <a:pt x="1479" y="1874"/>
                </a:lnTo>
                <a:lnTo>
                  <a:pt x="1479" y="1874"/>
                </a:lnTo>
                <a:lnTo>
                  <a:pt x="1467" y="1885"/>
                </a:lnTo>
                <a:lnTo>
                  <a:pt x="1453" y="1893"/>
                </a:lnTo>
                <a:lnTo>
                  <a:pt x="1446" y="1896"/>
                </a:lnTo>
                <a:lnTo>
                  <a:pt x="1439" y="1898"/>
                </a:lnTo>
                <a:lnTo>
                  <a:pt x="1432" y="1899"/>
                </a:lnTo>
                <a:lnTo>
                  <a:pt x="1424" y="1899"/>
                </a:lnTo>
                <a:lnTo>
                  <a:pt x="1424" y="1899"/>
                </a:lnTo>
                <a:lnTo>
                  <a:pt x="1409" y="1898"/>
                </a:lnTo>
                <a:lnTo>
                  <a:pt x="1401" y="1896"/>
                </a:lnTo>
                <a:lnTo>
                  <a:pt x="1394" y="1893"/>
                </a:lnTo>
                <a:lnTo>
                  <a:pt x="1387" y="1889"/>
                </a:lnTo>
                <a:lnTo>
                  <a:pt x="1381" y="1885"/>
                </a:lnTo>
                <a:lnTo>
                  <a:pt x="1375" y="1880"/>
                </a:lnTo>
                <a:lnTo>
                  <a:pt x="1370" y="1874"/>
                </a:lnTo>
                <a:lnTo>
                  <a:pt x="1370" y="1874"/>
                </a:lnTo>
                <a:lnTo>
                  <a:pt x="1363" y="1869"/>
                </a:lnTo>
                <a:lnTo>
                  <a:pt x="1359" y="1863"/>
                </a:lnTo>
                <a:lnTo>
                  <a:pt x="1355" y="1857"/>
                </a:lnTo>
                <a:lnTo>
                  <a:pt x="1350" y="1850"/>
                </a:lnTo>
                <a:lnTo>
                  <a:pt x="1348" y="1843"/>
                </a:lnTo>
                <a:lnTo>
                  <a:pt x="1345" y="1835"/>
                </a:lnTo>
                <a:lnTo>
                  <a:pt x="1344" y="1820"/>
                </a:lnTo>
                <a:lnTo>
                  <a:pt x="1344" y="1820"/>
                </a:lnTo>
                <a:lnTo>
                  <a:pt x="1345" y="1803"/>
                </a:lnTo>
                <a:lnTo>
                  <a:pt x="1348" y="1796"/>
                </a:lnTo>
                <a:lnTo>
                  <a:pt x="1350" y="1788"/>
                </a:lnTo>
                <a:lnTo>
                  <a:pt x="1355" y="1781"/>
                </a:lnTo>
                <a:lnTo>
                  <a:pt x="1359" y="1774"/>
                </a:lnTo>
                <a:lnTo>
                  <a:pt x="1363" y="1769"/>
                </a:lnTo>
                <a:lnTo>
                  <a:pt x="1370" y="1764"/>
                </a:lnTo>
                <a:lnTo>
                  <a:pt x="1370" y="1764"/>
                </a:lnTo>
                <a:lnTo>
                  <a:pt x="1375" y="1758"/>
                </a:lnTo>
                <a:lnTo>
                  <a:pt x="1381" y="1753"/>
                </a:lnTo>
                <a:lnTo>
                  <a:pt x="1387" y="1749"/>
                </a:lnTo>
                <a:lnTo>
                  <a:pt x="1394" y="1744"/>
                </a:lnTo>
                <a:lnTo>
                  <a:pt x="1401" y="1742"/>
                </a:lnTo>
                <a:lnTo>
                  <a:pt x="1409" y="1740"/>
                </a:lnTo>
                <a:lnTo>
                  <a:pt x="1424" y="1739"/>
                </a:lnTo>
                <a:lnTo>
                  <a:pt x="1424" y="1739"/>
                </a:lnTo>
                <a:lnTo>
                  <a:pt x="1441" y="1740"/>
                </a:lnTo>
                <a:lnTo>
                  <a:pt x="1447" y="1742"/>
                </a:lnTo>
                <a:lnTo>
                  <a:pt x="1454" y="1744"/>
                </a:lnTo>
                <a:lnTo>
                  <a:pt x="1463" y="1749"/>
                </a:lnTo>
                <a:lnTo>
                  <a:pt x="1468" y="1753"/>
                </a:lnTo>
                <a:lnTo>
                  <a:pt x="1473" y="1758"/>
                </a:lnTo>
                <a:lnTo>
                  <a:pt x="1479" y="1764"/>
                </a:lnTo>
                <a:lnTo>
                  <a:pt x="1479" y="17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5" name="Group 1634" descr="radar icon" title="radar icon"/>
          <p:cNvGrpSpPr>
            <a:grpSpLocks noChangeAspect="1"/>
          </p:cNvGrpSpPr>
          <p:nvPr/>
        </p:nvGrpSpPr>
        <p:grpSpPr>
          <a:xfrm>
            <a:off x="6700603" y="3423195"/>
            <a:ext cx="365760" cy="365760"/>
            <a:chOff x="6700603" y="3423195"/>
            <a:chExt cx="365760" cy="365760"/>
          </a:xfrm>
          <a:solidFill>
            <a:schemeClr val="tx1"/>
          </a:solidFill>
        </p:grpSpPr>
        <p:sp>
          <p:nvSpPr>
            <p:cNvPr id="1858" name="Freeform 1857" descr=" " title=" "/>
            <p:cNvSpPr>
              <a:spLocks noEditPoints="1"/>
            </p:cNvSpPr>
            <p:nvPr/>
          </p:nvSpPr>
          <p:spPr bwMode="auto">
            <a:xfrm>
              <a:off x="6756359" y="3487872"/>
              <a:ext cx="244212" cy="236406"/>
            </a:xfrm>
            <a:custGeom>
              <a:avLst/>
              <a:gdLst>
                <a:gd name="T0" fmla="*/ 1450 w 1972"/>
                <a:gd name="T1" fmla="*/ 52 h 1916"/>
                <a:gd name="T2" fmla="*/ 1376 w 1972"/>
                <a:gd name="T3" fmla="*/ 2 h 1916"/>
                <a:gd name="T4" fmla="*/ 1295 w 1972"/>
                <a:gd name="T5" fmla="*/ 14 h 1916"/>
                <a:gd name="T6" fmla="*/ 1141 w 1972"/>
                <a:gd name="T7" fmla="*/ 10 h 1916"/>
                <a:gd name="T8" fmla="*/ 873 w 1972"/>
                <a:gd name="T9" fmla="*/ 10 h 1916"/>
                <a:gd name="T10" fmla="*/ 532 w 1972"/>
                <a:gd name="T11" fmla="*/ 131 h 1916"/>
                <a:gd name="T12" fmla="*/ 265 w 1972"/>
                <a:gd name="T13" fmla="*/ 363 h 1916"/>
                <a:gd name="T14" fmla="*/ 99 w 1972"/>
                <a:gd name="T15" fmla="*/ 680 h 1916"/>
                <a:gd name="T16" fmla="*/ 37 w 1972"/>
                <a:gd name="T17" fmla="*/ 928 h 1916"/>
                <a:gd name="T18" fmla="*/ 1 w 1972"/>
                <a:gd name="T19" fmla="*/ 1019 h 1916"/>
                <a:gd name="T20" fmla="*/ 50 w 1972"/>
                <a:gd name="T21" fmla="*/ 1107 h 1916"/>
                <a:gd name="T22" fmla="*/ 98 w 1972"/>
                <a:gd name="T23" fmla="*/ 1226 h 1916"/>
                <a:gd name="T24" fmla="*/ 184 w 1972"/>
                <a:gd name="T25" fmla="*/ 1427 h 1916"/>
                <a:gd name="T26" fmla="*/ 148 w 1972"/>
                <a:gd name="T27" fmla="*/ 1614 h 1916"/>
                <a:gd name="T28" fmla="*/ 120 w 1972"/>
                <a:gd name="T29" fmla="*/ 1678 h 1916"/>
                <a:gd name="T30" fmla="*/ 141 w 1972"/>
                <a:gd name="T31" fmla="*/ 1741 h 1916"/>
                <a:gd name="T32" fmla="*/ 206 w 1972"/>
                <a:gd name="T33" fmla="*/ 1768 h 1916"/>
                <a:gd name="T34" fmla="*/ 428 w 1972"/>
                <a:gd name="T35" fmla="*/ 1711 h 1916"/>
                <a:gd name="T36" fmla="*/ 743 w 1972"/>
                <a:gd name="T37" fmla="*/ 1875 h 1916"/>
                <a:gd name="T38" fmla="*/ 1066 w 1972"/>
                <a:gd name="T39" fmla="*/ 1915 h 1916"/>
                <a:gd name="T40" fmla="*/ 1429 w 1972"/>
                <a:gd name="T41" fmla="*/ 1823 h 1916"/>
                <a:gd name="T42" fmla="*/ 1693 w 1972"/>
                <a:gd name="T43" fmla="*/ 1640 h 1916"/>
                <a:gd name="T44" fmla="*/ 1769 w 1972"/>
                <a:gd name="T45" fmla="*/ 1612 h 1916"/>
                <a:gd name="T46" fmla="*/ 1813 w 1972"/>
                <a:gd name="T47" fmla="*/ 1531 h 1916"/>
                <a:gd name="T48" fmla="*/ 1847 w 1972"/>
                <a:gd name="T49" fmla="*/ 1432 h 1916"/>
                <a:gd name="T50" fmla="*/ 1948 w 1972"/>
                <a:gd name="T51" fmla="*/ 1172 h 1916"/>
                <a:gd name="T52" fmla="*/ 1971 w 1972"/>
                <a:gd name="T53" fmla="*/ 925 h 1916"/>
                <a:gd name="T54" fmla="*/ 1927 w 1972"/>
                <a:gd name="T55" fmla="*/ 666 h 1916"/>
                <a:gd name="T56" fmla="*/ 1818 w 1972"/>
                <a:gd name="T57" fmla="*/ 438 h 1916"/>
                <a:gd name="T58" fmla="*/ 1654 w 1972"/>
                <a:gd name="T59" fmla="*/ 246 h 1916"/>
                <a:gd name="T60" fmla="*/ 1473 w 1972"/>
                <a:gd name="T61" fmla="*/ 118 h 1916"/>
                <a:gd name="T62" fmla="*/ 1678 w 1972"/>
                <a:gd name="T63" fmla="*/ 1401 h 1916"/>
                <a:gd name="T64" fmla="*/ 1597 w 1972"/>
                <a:gd name="T65" fmla="*/ 1445 h 1916"/>
                <a:gd name="T66" fmla="*/ 1569 w 1972"/>
                <a:gd name="T67" fmla="*/ 1521 h 1916"/>
                <a:gd name="T68" fmla="*/ 1490 w 1972"/>
                <a:gd name="T69" fmla="*/ 1637 h 1916"/>
                <a:gd name="T70" fmla="*/ 1211 w 1972"/>
                <a:gd name="T71" fmla="*/ 1764 h 1916"/>
                <a:gd name="T72" fmla="*/ 933 w 1972"/>
                <a:gd name="T73" fmla="*/ 1783 h 1916"/>
                <a:gd name="T74" fmla="*/ 636 w 1972"/>
                <a:gd name="T75" fmla="*/ 1696 h 1916"/>
                <a:gd name="T76" fmla="*/ 1073 w 1972"/>
                <a:gd name="T77" fmla="*/ 971 h 1916"/>
                <a:gd name="T78" fmla="*/ 1099 w 1972"/>
                <a:gd name="T79" fmla="*/ 911 h 1916"/>
                <a:gd name="T80" fmla="*/ 1077 w 1972"/>
                <a:gd name="T81" fmla="*/ 849 h 1916"/>
                <a:gd name="T82" fmla="*/ 1024 w 1972"/>
                <a:gd name="T83" fmla="*/ 824 h 1916"/>
                <a:gd name="T84" fmla="*/ 961 w 1972"/>
                <a:gd name="T85" fmla="*/ 841 h 1916"/>
                <a:gd name="T86" fmla="*/ 326 w 1972"/>
                <a:gd name="T87" fmla="*/ 1419 h 1916"/>
                <a:gd name="T88" fmla="*/ 201 w 1972"/>
                <a:gd name="T89" fmla="*/ 1109 h 1916"/>
                <a:gd name="T90" fmla="*/ 243 w 1972"/>
                <a:gd name="T91" fmla="*/ 1030 h 1916"/>
                <a:gd name="T92" fmla="*/ 211 w 1972"/>
                <a:gd name="T93" fmla="*/ 934 h 1916"/>
                <a:gd name="T94" fmla="*/ 225 w 1972"/>
                <a:gd name="T95" fmla="*/ 720 h 1916"/>
                <a:gd name="T96" fmla="*/ 369 w 1972"/>
                <a:gd name="T97" fmla="*/ 448 h 1916"/>
                <a:gd name="T98" fmla="*/ 599 w 1972"/>
                <a:gd name="T99" fmla="*/ 249 h 1916"/>
                <a:gd name="T100" fmla="*/ 892 w 1972"/>
                <a:gd name="T101" fmla="*/ 147 h 1916"/>
                <a:gd name="T102" fmla="*/ 1129 w 1972"/>
                <a:gd name="T103" fmla="*/ 147 h 1916"/>
                <a:gd name="T104" fmla="*/ 1252 w 1972"/>
                <a:gd name="T105" fmla="*/ 195 h 1916"/>
                <a:gd name="T106" fmla="*/ 1308 w 1972"/>
                <a:gd name="T107" fmla="*/ 243 h 1916"/>
                <a:gd name="T108" fmla="*/ 1385 w 1972"/>
                <a:gd name="T109" fmla="*/ 248 h 1916"/>
                <a:gd name="T110" fmla="*/ 1526 w 1972"/>
                <a:gd name="T111" fmla="*/ 315 h 1916"/>
                <a:gd name="T112" fmla="*/ 1679 w 1972"/>
                <a:gd name="T113" fmla="*/ 470 h 1916"/>
                <a:gd name="T114" fmla="*/ 1785 w 1972"/>
                <a:gd name="T115" fmla="*/ 662 h 1916"/>
                <a:gd name="T116" fmla="*/ 1839 w 1972"/>
                <a:gd name="T117" fmla="*/ 880 h 1916"/>
                <a:gd name="T118" fmla="*/ 1834 w 1972"/>
                <a:gd name="T119" fmla="*/ 1084 h 1916"/>
                <a:gd name="T120" fmla="*/ 1767 w 1972"/>
                <a:gd name="T121" fmla="*/ 1304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72" h="1916">
                  <a:moveTo>
                    <a:pt x="1473" y="118"/>
                  </a:moveTo>
                  <a:lnTo>
                    <a:pt x="1473" y="118"/>
                  </a:lnTo>
                  <a:lnTo>
                    <a:pt x="1472" y="106"/>
                  </a:lnTo>
                  <a:lnTo>
                    <a:pt x="1470" y="94"/>
                  </a:lnTo>
                  <a:lnTo>
                    <a:pt x="1467" y="83"/>
                  </a:lnTo>
                  <a:lnTo>
                    <a:pt x="1462" y="72"/>
                  </a:lnTo>
                  <a:lnTo>
                    <a:pt x="1457" y="62"/>
                  </a:lnTo>
                  <a:lnTo>
                    <a:pt x="1450" y="52"/>
                  </a:lnTo>
                  <a:lnTo>
                    <a:pt x="1444" y="42"/>
                  </a:lnTo>
                  <a:lnTo>
                    <a:pt x="1436" y="35"/>
                  </a:lnTo>
                  <a:lnTo>
                    <a:pt x="1428" y="27"/>
                  </a:lnTo>
                  <a:lnTo>
                    <a:pt x="1418" y="20"/>
                  </a:lnTo>
                  <a:lnTo>
                    <a:pt x="1408" y="14"/>
                  </a:lnTo>
                  <a:lnTo>
                    <a:pt x="1398" y="9"/>
                  </a:lnTo>
                  <a:lnTo>
                    <a:pt x="1387" y="6"/>
                  </a:lnTo>
                  <a:lnTo>
                    <a:pt x="1376" y="2"/>
                  </a:lnTo>
                  <a:lnTo>
                    <a:pt x="1364" y="0"/>
                  </a:lnTo>
                  <a:lnTo>
                    <a:pt x="1352" y="0"/>
                  </a:lnTo>
                  <a:lnTo>
                    <a:pt x="1352" y="0"/>
                  </a:lnTo>
                  <a:lnTo>
                    <a:pt x="1339" y="0"/>
                  </a:lnTo>
                  <a:lnTo>
                    <a:pt x="1328" y="2"/>
                  </a:lnTo>
                  <a:lnTo>
                    <a:pt x="1317" y="6"/>
                  </a:lnTo>
                  <a:lnTo>
                    <a:pt x="1306" y="10"/>
                  </a:lnTo>
                  <a:lnTo>
                    <a:pt x="1295" y="14"/>
                  </a:lnTo>
                  <a:lnTo>
                    <a:pt x="1286" y="21"/>
                  </a:lnTo>
                  <a:lnTo>
                    <a:pt x="1276" y="28"/>
                  </a:lnTo>
                  <a:lnTo>
                    <a:pt x="1266" y="36"/>
                  </a:lnTo>
                  <a:lnTo>
                    <a:pt x="1266" y="36"/>
                  </a:lnTo>
                  <a:lnTo>
                    <a:pt x="1236" y="28"/>
                  </a:lnTo>
                  <a:lnTo>
                    <a:pt x="1205" y="21"/>
                  </a:lnTo>
                  <a:lnTo>
                    <a:pt x="1174" y="14"/>
                  </a:lnTo>
                  <a:lnTo>
                    <a:pt x="1141" y="10"/>
                  </a:lnTo>
                  <a:lnTo>
                    <a:pt x="1110" y="6"/>
                  </a:lnTo>
                  <a:lnTo>
                    <a:pt x="1078" y="2"/>
                  </a:lnTo>
                  <a:lnTo>
                    <a:pt x="1046" y="0"/>
                  </a:lnTo>
                  <a:lnTo>
                    <a:pt x="1014" y="0"/>
                  </a:lnTo>
                  <a:lnTo>
                    <a:pt x="1014" y="0"/>
                  </a:lnTo>
                  <a:lnTo>
                    <a:pt x="967" y="1"/>
                  </a:lnTo>
                  <a:lnTo>
                    <a:pt x="919" y="5"/>
                  </a:lnTo>
                  <a:lnTo>
                    <a:pt x="873" y="10"/>
                  </a:lnTo>
                  <a:lnTo>
                    <a:pt x="828" y="19"/>
                  </a:lnTo>
                  <a:lnTo>
                    <a:pt x="782" y="28"/>
                  </a:lnTo>
                  <a:lnTo>
                    <a:pt x="738" y="40"/>
                  </a:lnTo>
                  <a:lnTo>
                    <a:pt x="695" y="55"/>
                  </a:lnTo>
                  <a:lnTo>
                    <a:pt x="653" y="71"/>
                  </a:lnTo>
                  <a:lnTo>
                    <a:pt x="611" y="89"/>
                  </a:lnTo>
                  <a:lnTo>
                    <a:pt x="571" y="109"/>
                  </a:lnTo>
                  <a:lnTo>
                    <a:pt x="532" y="131"/>
                  </a:lnTo>
                  <a:lnTo>
                    <a:pt x="494" y="154"/>
                  </a:lnTo>
                  <a:lnTo>
                    <a:pt x="457" y="179"/>
                  </a:lnTo>
                  <a:lnTo>
                    <a:pt x="422" y="206"/>
                  </a:lnTo>
                  <a:lnTo>
                    <a:pt x="388" y="235"/>
                  </a:lnTo>
                  <a:lnTo>
                    <a:pt x="355" y="265"/>
                  </a:lnTo>
                  <a:lnTo>
                    <a:pt x="323" y="296"/>
                  </a:lnTo>
                  <a:lnTo>
                    <a:pt x="293" y="329"/>
                  </a:lnTo>
                  <a:lnTo>
                    <a:pt x="265" y="363"/>
                  </a:lnTo>
                  <a:lnTo>
                    <a:pt x="238" y="399"/>
                  </a:lnTo>
                  <a:lnTo>
                    <a:pt x="213" y="435"/>
                  </a:lnTo>
                  <a:lnTo>
                    <a:pt x="190" y="474"/>
                  </a:lnTo>
                  <a:lnTo>
                    <a:pt x="167" y="513"/>
                  </a:lnTo>
                  <a:lnTo>
                    <a:pt x="148" y="554"/>
                  </a:lnTo>
                  <a:lnTo>
                    <a:pt x="130" y="595"/>
                  </a:lnTo>
                  <a:lnTo>
                    <a:pt x="113" y="637"/>
                  </a:lnTo>
                  <a:lnTo>
                    <a:pt x="99" y="680"/>
                  </a:lnTo>
                  <a:lnTo>
                    <a:pt x="88" y="724"/>
                  </a:lnTo>
                  <a:lnTo>
                    <a:pt x="77" y="769"/>
                  </a:lnTo>
                  <a:lnTo>
                    <a:pt x="69" y="815"/>
                  </a:lnTo>
                  <a:lnTo>
                    <a:pt x="63" y="861"/>
                  </a:lnTo>
                  <a:lnTo>
                    <a:pt x="60" y="908"/>
                  </a:lnTo>
                  <a:lnTo>
                    <a:pt x="60" y="908"/>
                  </a:lnTo>
                  <a:lnTo>
                    <a:pt x="48" y="918"/>
                  </a:lnTo>
                  <a:lnTo>
                    <a:pt x="37" y="928"/>
                  </a:lnTo>
                  <a:lnTo>
                    <a:pt x="26" y="940"/>
                  </a:lnTo>
                  <a:lnTo>
                    <a:pt x="18" y="952"/>
                  </a:lnTo>
                  <a:lnTo>
                    <a:pt x="11" y="966"/>
                  </a:lnTo>
                  <a:lnTo>
                    <a:pt x="6" y="980"/>
                  </a:lnTo>
                  <a:lnTo>
                    <a:pt x="1" y="995"/>
                  </a:lnTo>
                  <a:lnTo>
                    <a:pt x="0" y="1011"/>
                  </a:lnTo>
                  <a:lnTo>
                    <a:pt x="0" y="1011"/>
                  </a:lnTo>
                  <a:lnTo>
                    <a:pt x="1" y="1019"/>
                  </a:lnTo>
                  <a:lnTo>
                    <a:pt x="1" y="1028"/>
                  </a:lnTo>
                  <a:lnTo>
                    <a:pt x="3" y="1037"/>
                  </a:lnTo>
                  <a:lnTo>
                    <a:pt x="6" y="1045"/>
                  </a:lnTo>
                  <a:lnTo>
                    <a:pt x="12" y="1061"/>
                  </a:lnTo>
                  <a:lnTo>
                    <a:pt x="21" y="1077"/>
                  </a:lnTo>
                  <a:lnTo>
                    <a:pt x="32" y="1091"/>
                  </a:lnTo>
                  <a:lnTo>
                    <a:pt x="43" y="1101"/>
                  </a:lnTo>
                  <a:lnTo>
                    <a:pt x="50" y="1107"/>
                  </a:lnTo>
                  <a:lnTo>
                    <a:pt x="57" y="1111"/>
                  </a:lnTo>
                  <a:lnTo>
                    <a:pt x="65" y="1115"/>
                  </a:lnTo>
                  <a:lnTo>
                    <a:pt x="72" y="1119"/>
                  </a:lnTo>
                  <a:lnTo>
                    <a:pt x="72" y="1119"/>
                  </a:lnTo>
                  <a:lnTo>
                    <a:pt x="78" y="1147"/>
                  </a:lnTo>
                  <a:lnTo>
                    <a:pt x="84" y="1173"/>
                  </a:lnTo>
                  <a:lnTo>
                    <a:pt x="91" y="1200"/>
                  </a:lnTo>
                  <a:lnTo>
                    <a:pt x="98" y="1226"/>
                  </a:lnTo>
                  <a:lnTo>
                    <a:pt x="107" y="1253"/>
                  </a:lnTo>
                  <a:lnTo>
                    <a:pt x="116" y="1279"/>
                  </a:lnTo>
                  <a:lnTo>
                    <a:pt x="125" y="1305"/>
                  </a:lnTo>
                  <a:lnTo>
                    <a:pt x="136" y="1330"/>
                  </a:lnTo>
                  <a:lnTo>
                    <a:pt x="147" y="1354"/>
                  </a:lnTo>
                  <a:lnTo>
                    <a:pt x="159" y="1379"/>
                  </a:lnTo>
                  <a:lnTo>
                    <a:pt x="172" y="1403"/>
                  </a:lnTo>
                  <a:lnTo>
                    <a:pt x="184" y="1427"/>
                  </a:lnTo>
                  <a:lnTo>
                    <a:pt x="199" y="1450"/>
                  </a:lnTo>
                  <a:lnTo>
                    <a:pt x="213" y="1474"/>
                  </a:lnTo>
                  <a:lnTo>
                    <a:pt x="228" y="1497"/>
                  </a:lnTo>
                  <a:lnTo>
                    <a:pt x="244" y="1518"/>
                  </a:lnTo>
                  <a:lnTo>
                    <a:pt x="151" y="1608"/>
                  </a:lnTo>
                  <a:lnTo>
                    <a:pt x="151" y="1608"/>
                  </a:lnTo>
                  <a:lnTo>
                    <a:pt x="148" y="1614"/>
                  </a:lnTo>
                  <a:lnTo>
                    <a:pt x="148" y="1614"/>
                  </a:lnTo>
                  <a:lnTo>
                    <a:pt x="142" y="1621"/>
                  </a:lnTo>
                  <a:lnTo>
                    <a:pt x="137" y="1627"/>
                  </a:lnTo>
                  <a:lnTo>
                    <a:pt x="133" y="1635"/>
                  </a:lnTo>
                  <a:lnTo>
                    <a:pt x="128" y="1643"/>
                  </a:lnTo>
                  <a:lnTo>
                    <a:pt x="125" y="1652"/>
                  </a:lnTo>
                  <a:lnTo>
                    <a:pt x="123" y="1660"/>
                  </a:lnTo>
                  <a:lnTo>
                    <a:pt x="121" y="1669"/>
                  </a:lnTo>
                  <a:lnTo>
                    <a:pt x="120" y="1678"/>
                  </a:lnTo>
                  <a:lnTo>
                    <a:pt x="120" y="1686"/>
                  </a:lnTo>
                  <a:lnTo>
                    <a:pt x="121" y="1696"/>
                  </a:lnTo>
                  <a:lnTo>
                    <a:pt x="122" y="1705"/>
                  </a:lnTo>
                  <a:lnTo>
                    <a:pt x="124" y="1712"/>
                  </a:lnTo>
                  <a:lnTo>
                    <a:pt x="127" y="1721"/>
                  </a:lnTo>
                  <a:lnTo>
                    <a:pt x="131" y="1728"/>
                  </a:lnTo>
                  <a:lnTo>
                    <a:pt x="136" y="1735"/>
                  </a:lnTo>
                  <a:lnTo>
                    <a:pt x="141" y="1741"/>
                  </a:lnTo>
                  <a:lnTo>
                    <a:pt x="141" y="1741"/>
                  </a:lnTo>
                  <a:lnTo>
                    <a:pt x="147" y="1747"/>
                  </a:lnTo>
                  <a:lnTo>
                    <a:pt x="152" y="1752"/>
                  </a:lnTo>
                  <a:lnTo>
                    <a:pt x="159" y="1755"/>
                  </a:lnTo>
                  <a:lnTo>
                    <a:pt x="164" y="1760"/>
                  </a:lnTo>
                  <a:lnTo>
                    <a:pt x="178" y="1764"/>
                  </a:lnTo>
                  <a:lnTo>
                    <a:pt x="192" y="1767"/>
                  </a:lnTo>
                  <a:lnTo>
                    <a:pt x="206" y="1768"/>
                  </a:lnTo>
                  <a:lnTo>
                    <a:pt x="220" y="1767"/>
                  </a:lnTo>
                  <a:lnTo>
                    <a:pt x="234" y="1764"/>
                  </a:lnTo>
                  <a:lnTo>
                    <a:pt x="247" y="1758"/>
                  </a:lnTo>
                  <a:lnTo>
                    <a:pt x="308" y="1702"/>
                  </a:lnTo>
                  <a:lnTo>
                    <a:pt x="361" y="1653"/>
                  </a:lnTo>
                  <a:lnTo>
                    <a:pt x="361" y="1653"/>
                  </a:lnTo>
                  <a:lnTo>
                    <a:pt x="394" y="1683"/>
                  </a:lnTo>
                  <a:lnTo>
                    <a:pt x="428" y="1711"/>
                  </a:lnTo>
                  <a:lnTo>
                    <a:pt x="464" y="1737"/>
                  </a:lnTo>
                  <a:lnTo>
                    <a:pt x="500" y="1762"/>
                  </a:lnTo>
                  <a:lnTo>
                    <a:pt x="538" y="1785"/>
                  </a:lnTo>
                  <a:lnTo>
                    <a:pt x="577" y="1807"/>
                  </a:lnTo>
                  <a:lnTo>
                    <a:pt x="617" y="1826"/>
                  </a:lnTo>
                  <a:lnTo>
                    <a:pt x="657" y="1845"/>
                  </a:lnTo>
                  <a:lnTo>
                    <a:pt x="699" y="1861"/>
                  </a:lnTo>
                  <a:lnTo>
                    <a:pt x="743" y="1875"/>
                  </a:lnTo>
                  <a:lnTo>
                    <a:pt x="786" y="1887"/>
                  </a:lnTo>
                  <a:lnTo>
                    <a:pt x="831" y="1897"/>
                  </a:lnTo>
                  <a:lnTo>
                    <a:pt x="876" y="1905"/>
                  </a:lnTo>
                  <a:lnTo>
                    <a:pt x="922" y="1910"/>
                  </a:lnTo>
                  <a:lnTo>
                    <a:pt x="970" y="1915"/>
                  </a:lnTo>
                  <a:lnTo>
                    <a:pt x="1017" y="1916"/>
                  </a:lnTo>
                  <a:lnTo>
                    <a:pt x="1017" y="1916"/>
                  </a:lnTo>
                  <a:lnTo>
                    <a:pt x="1066" y="1915"/>
                  </a:lnTo>
                  <a:lnTo>
                    <a:pt x="1114" y="1910"/>
                  </a:lnTo>
                  <a:lnTo>
                    <a:pt x="1162" y="1905"/>
                  </a:lnTo>
                  <a:lnTo>
                    <a:pt x="1209" y="1896"/>
                  </a:lnTo>
                  <a:lnTo>
                    <a:pt x="1254" y="1886"/>
                  </a:lnTo>
                  <a:lnTo>
                    <a:pt x="1300" y="1874"/>
                  </a:lnTo>
                  <a:lnTo>
                    <a:pt x="1344" y="1859"/>
                  </a:lnTo>
                  <a:lnTo>
                    <a:pt x="1387" y="1841"/>
                  </a:lnTo>
                  <a:lnTo>
                    <a:pt x="1429" y="1823"/>
                  </a:lnTo>
                  <a:lnTo>
                    <a:pt x="1470" y="1803"/>
                  </a:lnTo>
                  <a:lnTo>
                    <a:pt x="1510" y="1780"/>
                  </a:lnTo>
                  <a:lnTo>
                    <a:pt x="1548" y="1755"/>
                  </a:lnTo>
                  <a:lnTo>
                    <a:pt x="1586" y="1728"/>
                  </a:lnTo>
                  <a:lnTo>
                    <a:pt x="1622" y="1700"/>
                  </a:lnTo>
                  <a:lnTo>
                    <a:pt x="1656" y="1671"/>
                  </a:lnTo>
                  <a:lnTo>
                    <a:pt x="1690" y="1640"/>
                  </a:lnTo>
                  <a:lnTo>
                    <a:pt x="1693" y="1640"/>
                  </a:lnTo>
                  <a:lnTo>
                    <a:pt x="1693" y="1640"/>
                  </a:lnTo>
                  <a:lnTo>
                    <a:pt x="1706" y="1639"/>
                  </a:lnTo>
                  <a:lnTo>
                    <a:pt x="1718" y="1638"/>
                  </a:lnTo>
                  <a:lnTo>
                    <a:pt x="1728" y="1635"/>
                  </a:lnTo>
                  <a:lnTo>
                    <a:pt x="1740" y="1630"/>
                  </a:lnTo>
                  <a:lnTo>
                    <a:pt x="1750" y="1625"/>
                  </a:lnTo>
                  <a:lnTo>
                    <a:pt x="1761" y="1618"/>
                  </a:lnTo>
                  <a:lnTo>
                    <a:pt x="1769" y="1612"/>
                  </a:lnTo>
                  <a:lnTo>
                    <a:pt x="1778" y="1604"/>
                  </a:lnTo>
                  <a:lnTo>
                    <a:pt x="1787" y="1596"/>
                  </a:lnTo>
                  <a:lnTo>
                    <a:pt x="1793" y="1586"/>
                  </a:lnTo>
                  <a:lnTo>
                    <a:pt x="1799" y="1576"/>
                  </a:lnTo>
                  <a:lnTo>
                    <a:pt x="1805" y="1566"/>
                  </a:lnTo>
                  <a:lnTo>
                    <a:pt x="1809" y="1554"/>
                  </a:lnTo>
                  <a:lnTo>
                    <a:pt x="1812" y="1543"/>
                  </a:lnTo>
                  <a:lnTo>
                    <a:pt x="1813" y="1531"/>
                  </a:lnTo>
                  <a:lnTo>
                    <a:pt x="1815" y="1518"/>
                  </a:lnTo>
                  <a:lnTo>
                    <a:pt x="1815" y="1518"/>
                  </a:lnTo>
                  <a:lnTo>
                    <a:pt x="1815" y="1504"/>
                  </a:lnTo>
                  <a:lnTo>
                    <a:pt x="1813" y="1498"/>
                  </a:lnTo>
                  <a:lnTo>
                    <a:pt x="1811" y="1492"/>
                  </a:lnTo>
                  <a:lnTo>
                    <a:pt x="1811" y="1492"/>
                  </a:lnTo>
                  <a:lnTo>
                    <a:pt x="1830" y="1462"/>
                  </a:lnTo>
                  <a:lnTo>
                    <a:pt x="1847" y="1432"/>
                  </a:lnTo>
                  <a:lnTo>
                    <a:pt x="1864" y="1402"/>
                  </a:lnTo>
                  <a:lnTo>
                    <a:pt x="1879" y="1371"/>
                  </a:lnTo>
                  <a:lnTo>
                    <a:pt x="1893" y="1338"/>
                  </a:lnTo>
                  <a:lnTo>
                    <a:pt x="1907" y="1306"/>
                  </a:lnTo>
                  <a:lnTo>
                    <a:pt x="1919" y="1274"/>
                  </a:lnTo>
                  <a:lnTo>
                    <a:pt x="1930" y="1240"/>
                  </a:lnTo>
                  <a:lnTo>
                    <a:pt x="1940" y="1206"/>
                  </a:lnTo>
                  <a:lnTo>
                    <a:pt x="1948" y="1172"/>
                  </a:lnTo>
                  <a:lnTo>
                    <a:pt x="1955" y="1137"/>
                  </a:lnTo>
                  <a:lnTo>
                    <a:pt x="1961" y="1102"/>
                  </a:lnTo>
                  <a:lnTo>
                    <a:pt x="1965" y="1067"/>
                  </a:lnTo>
                  <a:lnTo>
                    <a:pt x="1969" y="1031"/>
                  </a:lnTo>
                  <a:lnTo>
                    <a:pt x="1971" y="995"/>
                  </a:lnTo>
                  <a:lnTo>
                    <a:pt x="1972" y="958"/>
                  </a:lnTo>
                  <a:lnTo>
                    <a:pt x="1972" y="958"/>
                  </a:lnTo>
                  <a:lnTo>
                    <a:pt x="1971" y="925"/>
                  </a:lnTo>
                  <a:lnTo>
                    <a:pt x="1970" y="891"/>
                  </a:lnTo>
                  <a:lnTo>
                    <a:pt x="1966" y="858"/>
                  </a:lnTo>
                  <a:lnTo>
                    <a:pt x="1962" y="824"/>
                  </a:lnTo>
                  <a:lnTo>
                    <a:pt x="1958" y="792"/>
                  </a:lnTo>
                  <a:lnTo>
                    <a:pt x="1951" y="761"/>
                  </a:lnTo>
                  <a:lnTo>
                    <a:pt x="1944" y="729"/>
                  </a:lnTo>
                  <a:lnTo>
                    <a:pt x="1936" y="697"/>
                  </a:lnTo>
                  <a:lnTo>
                    <a:pt x="1927" y="666"/>
                  </a:lnTo>
                  <a:lnTo>
                    <a:pt x="1916" y="636"/>
                  </a:lnTo>
                  <a:lnTo>
                    <a:pt x="1905" y="606"/>
                  </a:lnTo>
                  <a:lnTo>
                    <a:pt x="1893" y="577"/>
                  </a:lnTo>
                  <a:lnTo>
                    <a:pt x="1879" y="548"/>
                  </a:lnTo>
                  <a:lnTo>
                    <a:pt x="1865" y="520"/>
                  </a:lnTo>
                  <a:lnTo>
                    <a:pt x="1850" y="491"/>
                  </a:lnTo>
                  <a:lnTo>
                    <a:pt x="1835" y="465"/>
                  </a:lnTo>
                  <a:lnTo>
                    <a:pt x="1818" y="438"/>
                  </a:lnTo>
                  <a:lnTo>
                    <a:pt x="1801" y="411"/>
                  </a:lnTo>
                  <a:lnTo>
                    <a:pt x="1781" y="386"/>
                  </a:lnTo>
                  <a:lnTo>
                    <a:pt x="1762" y="361"/>
                  </a:lnTo>
                  <a:lnTo>
                    <a:pt x="1742" y="336"/>
                  </a:lnTo>
                  <a:lnTo>
                    <a:pt x="1721" y="313"/>
                  </a:lnTo>
                  <a:lnTo>
                    <a:pt x="1699" y="290"/>
                  </a:lnTo>
                  <a:lnTo>
                    <a:pt x="1677" y="267"/>
                  </a:lnTo>
                  <a:lnTo>
                    <a:pt x="1654" y="246"/>
                  </a:lnTo>
                  <a:lnTo>
                    <a:pt x="1630" y="225"/>
                  </a:lnTo>
                  <a:lnTo>
                    <a:pt x="1606" y="206"/>
                  </a:lnTo>
                  <a:lnTo>
                    <a:pt x="1581" y="187"/>
                  </a:lnTo>
                  <a:lnTo>
                    <a:pt x="1555" y="168"/>
                  </a:lnTo>
                  <a:lnTo>
                    <a:pt x="1528" y="151"/>
                  </a:lnTo>
                  <a:lnTo>
                    <a:pt x="1501" y="134"/>
                  </a:lnTo>
                  <a:lnTo>
                    <a:pt x="1473" y="118"/>
                  </a:lnTo>
                  <a:lnTo>
                    <a:pt x="1473" y="118"/>
                  </a:lnTo>
                  <a:close/>
                  <a:moveTo>
                    <a:pt x="1713" y="1404"/>
                  </a:moveTo>
                  <a:lnTo>
                    <a:pt x="1713" y="1404"/>
                  </a:lnTo>
                  <a:lnTo>
                    <a:pt x="1708" y="1403"/>
                  </a:lnTo>
                  <a:lnTo>
                    <a:pt x="1703" y="1402"/>
                  </a:lnTo>
                  <a:lnTo>
                    <a:pt x="1697" y="1401"/>
                  </a:lnTo>
                  <a:lnTo>
                    <a:pt x="1690" y="1401"/>
                  </a:lnTo>
                  <a:lnTo>
                    <a:pt x="1690" y="1401"/>
                  </a:lnTo>
                  <a:lnTo>
                    <a:pt x="1678" y="1401"/>
                  </a:lnTo>
                  <a:lnTo>
                    <a:pt x="1666" y="1403"/>
                  </a:lnTo>
                  <a:lnTo>
                    <a:pt x="1654" y="1406"/>
                  </a:lnTo>
                  <a:lnTo>
                    <a:pt x="1643" y="1410"/>
                  </a:lnTo>
                  <a:lnTo>
                    <a:pt x="1632" y="1416"/>
                  </a:lnTo>
                  <a:lnTo>
                    <a:pt x="1623" y="1421"/>
                  </a:lnTo>
                  <a:lnTo>
                    <a:pt x="1613" y="1429"/>
                  </a:lnTo>
                  <a:lnTo>
                    <a:pt x="1604" y="1436"/>
                  </a:lnTo>
                  <a:lnTo>
                    <a:pt x="1597" y="1445"/>
                  </a:lnTo>
                  <a:lnTo>
                    <a:pt x="1589" y="1455"/>
                  </a:lnTo>
                  <a:lnTo>
                    <a:pt x="1583" y="1464"/>
                  </a:lnTo>
                  <a:lnTo>
                    <a:pt x="1579" y="1475"/>
                  </a:lnTo>
                  <a:lnTo>
                    <a:pt x="1574" y="1486"/>
                  </a:lnTo>
                  <a:lnTo>
                    <a:pt x="1571" y="1498"/>
                  </a:lnTo>
                  <a:lnTo>
                    <a:pt x="1569" y="1510"/>
                  </a:lnTo>
                  <a:lnTo>
                    <a:pt x="1569" y="1521"/>
                  </a:lnTo>
                  <a:lnTo>
                    <a:pt x="1569" y="1521"/>
                  </a:lnTo>
                  <a:lnTo>
                    <a:pt x="1569" y="1533"/>
                  </a:lnTo>
                  <a:lnTo>
                    <a:pt x="1571" y="1544"/>
                  </a:lnTo>
                  <a:lnTo>
                    <a:pt x="1574" y="1555"/>
                  </a:lnTo>
                  <a:lnTo>
                    <a:pt x="1579" y="1565"/>
                  </a:lnTo>
                  <a:lnTo>
                    <a:pt x="1579" y="1565"/>
                  </a:lnTo>
                  <a:lnTo>
                    <a:pt x="1550" y="1589"/>
                  </a:lnTo>
                  <a:lnTo>
                    <a:pt x="1520" y="1614"/>
                  </a:lnTo>
                  <a:lnTo>
                    <a:pt x="1490" y="1637"/>
                  </a:lnTo>
                  <a:lnTo>
                    <a:pt x="1458" y="1657"/>
                  </a:lnTo>
                  <a:lnTo>
                    <a:pt x="1426" y="1678"/>
                  </a:lnTo>
                  <a:lnTo>
                    <a:pt x="1392" y="1696"/>
                  </a:lnTo>
                  <a:lnTo>
                    <a:pt x="1358" y="1712"/>
                  </a:lnTo>
                  <a:lnTo>
                    <a:pt x="1322" y="1728"/>
                  </a:lnTo>
                  <a:lnTo>
                    <a:pt x="1286" y="1741"/>
                  </a:lnTo>
                  <a:lnTo>
                    <a:pt x="1249" y="1753"/>
                  </a:lnTo>
                  <a:lnTo>
                    <a:pt x="1211" y="1764"/>
                  </a:lnTo>
                  <a:lnTo>
                    <a:pt x="1172" y="1772"/>
                  </a:lnTo>
                  <a:lnTo>
                    <a:pt x="1134" y="1779"/>
                  </a:lnTo>
                  <a:lnTo>
                    <a:pt x="1095" y="1783"/>
                  </a:lnTo>
                  <a:lnTo>
                    <a:pt x="1055" y="1786"/>
                  </a:lnTo>
                  <a:lnTo>
                    <a:pt x="1014" y="1788"/>
                  </a:lnTo>
                  <a:lnTo>
                    <a:pt x="1014" y="1788"/>
                  </a:lnTo>
                  <a:lnTo>
                    <a:pt x="974" y="1786"/>
                  </a:lnTo>
                  <a:lnTo>
                    <a:pt x="933" y="1783"/>
                  </a:lnTo>
                  <a:lnTo>
                    <a:pt x="894" y="1779"/>
                  </a:lnTo>
                  <a:lnTo>
                    <a:pt x="856" y="1772"/>
                  </a:lnTo>
                  <a:lnTo>
                    <a:pt x="817" y="1764"/>
                  </a:lnTo>
                  <a:lnTo>
                    <a:pt x="779" y="1753"/>
                  </a:lnTo>
                  <a:lnTo>
                    <a:pt x="743" y="1741"/>
                  </a:lnTo>
                  <a:lnTo>
                    <a:pt x="706" y="1728"/>
                  </a:lnTo>
                  <a:lnTo>
                    <a:pt x="670" y="1712"/>
                  </a:lnTo>
                  <a:lnTo>
                    <a:pt x="636" y="1696"/>
                  </a:lnTo>
                  <a:lnTo>
                    <a:pt x="603" y="1678"/>
                  </a:lnTo>
                  <a:lnTo>
                    <a:pt x="570" y="1657"/>
                  </a:lnTo>
                  <a:lnTo>
                    <a:pt x="538" y="1637"/>
                  </a:lnTo>
                  <a:lnTo>
                    <a:pt x="508" y="1614"/>
                  </a:lnTo>
                  <a:lnTo>
                    <a:pt x="479" y="1589"/>
                  </a:lnTo>
                  <a:lnTo>
                    <a:pt x="450" y="1565"/>
                  </a:lnTo>
                  <a:lnTo>
                    <a:pt x="1073" y="971"/>
                  </a:lnTo>
                  <a:lnTo>
                    <a:pt x="1073" y="971"/>
                  </a:lnTo>
                  <a:lnTo>
                    <a:pt x="1079" y="964"/>
                  </a:lnTo>
                  <a:lnTo>
                    <a:pt x="1084" y="958"/>
                  </a:lnTo>
                  <a:lnTo>
                    <a:pt x="1088" y="950"/>
                  </a:lnTo>
                  <a:lnTo>
                    <a:pt x="1092" y="943"/>
                  </a:lnTo>
                  <a:lnTo>
                    <a:pt x="1095" y="934"/>
                  </a:lnTo>
                  <a:lnTo>
                    <a:pt x="1097" y="927"/>
                  </a:lnTo>
                  <a:lnTo>
                    <a:pt x="1099" y="918"/>
                  </a:lnTo>
                  <a:lnTo>
                    <a:pt x="1099" y="911"/>
                  </a:lnTo>
                  <a:lnTo>
                    <a:pt x="1099" y="902"/>
                  </a:lnTo>
                  <a:lnTo>
                    <a:pt x="1098" y="893"/>
                  </a:lnTo>
                  <a:lnTo>
                    <a:pt x="1097" y="886"/>
                  </a:lnTo>
                  <a:lnTo>
                    <a:pt x="1095" y="877"/>
                  </a:lnTo>
                  <a:lnTo>
                    <a:pt x="1092" y="870"/>
                  </a:lnTo>
                  <a:lnTo>
                    <a:pt x="1087" y="863"/>
                  </a:lnTo>
                  <a:lnTo>
                    <a:pt x="1082" y="856"/>
                  </a:lnTo>
                  <a:lnTo>
                    <a:pt x="1077" y="849"/>
                  </a:lnTo>
                  <a:lnTo>
                    <a:pt x="1077" y="849"/>
                  </a:lnTo>
                  <a:lnTo>
                    <a:pt x="1070" y="844"/>
                  </a:lnTo>
                  <a:lnTo>
                    <a:pt x="1064" y="838"/>
                  </a:lnTo>
                  <a:lnTo>
                    <a:pt x="1056" y="834"/>
                  </a:lnTo>
                  <a:lnTo>
                    <a:pt x="1049" y="831"/>
                  </a:lnTo>
                  <a:lnTo>
                    <a:pt x="1040" y="828"/>
                  </a:lnTo>
                  <a:lnTo>
                    <a:pt x="1032" y="825"/>
                  </a:lnTo>
                  <a:lnTo>
                    <a:pt x="1024" y="824"/>
                  </a:lnTo>
                  <a:lnTo>
                    <a:pt x="1016" y="823"/>
                  </a:lnTo>
                  <a:lnTo>
                    <a:pt x="1008" y="823"/>
                  </a:lnTo>
                  <a:lnTo>
                    <a:pt x="999" y="824"/>
                  </a:lnTo>
                  <a:lnTo>
                    <a:pt x="991" y="825"/>
                  </a:lnTo>
                  <a:lnTo>
                    <a:pt x="983" y="829"/>
                  </a:lnTo>
                  <a:lnTo>
                    <a:pt x="975" y="832"/>
                  </a:lnTo>
                  <a:lnTo>
                    <a:pt x="969" y="835"/>
                  </a:lnTo>
                  <a:lnTo>
                    <a:pt x="961" y="841"/>
                  </a:lnTo>
                  <a:lnTo>
                    <a:pt x="955" y="846"/>
                  </a:lnTo>
                  <a:lnTo>
                    <a:pt x="446" y="1335"/>
                  </a:lnTo>
                  <a:lnTo>
                    <a:pt x="446" y="1335"/>
                  </a:lnTo>
                  <a:lnTo>
                    <a:pt x="440" y="1342"/>
                  </a:lnTo>
                  <a:lnTo>
                    <a:pt x="440" y="1342"/>
                  </a:lnTo>
                  <a:lnTo>
                    <a:pt x="339" y="1436"/>
                  </a:lnTo>
                  <a:lnTo>
                    <a:pt x="339" y="1436"/>
                  </a:lnTo>
                  <a:lnTo>
                    <a:pt x="326" y="1419"/>
                  </a:lnTo>
                  <a:lnTo>
                    <a:pt x="314" y="1401"/>
                  </a:lnTo>
                  <a:lnTo>
                    <a:pt x="291" y="1362"/>
                  </a:lnTo>
                  <a:lnTo>
                    <a:pt x="271" y="1323"/>
                  </a:lnTo>
                  <a:lnTo>
                    <a:pt x="252" y="1282"/>
                  </a:lnTo>
                  <a:lnTo>
                    <a:pt x="236" y="1240"/>
                  </a:lnTo>
                  <a:lnTo>
                    <a:pt x="222" y="1198"/>
                  </a:lnTo>
                  <a:lnTo>
                    <a:pt x="210" y="1154"/>
                  </a:lnTo>
                  <a:lnTo>
                    <a:pt x="201" y="1109"/>
                  </a:lnTo>
                  <a:lnTo>
                    <a:pt x="201" y="1109"/>
                  </a:lnTo>
                  <a:lnTo>
                    <a:pt x="210" y="1099"/>
                  </a:lnTo>
                  <a:lnTo>
                    <a:pt x="218" y="1089"/>
                  </a:lnTo>
                  <a:lnTo>
                    <a:pt x="225" y="1079"/>
                  </a:lnTo>
                  <a:lnTo>
                    <a:pt x="232" y="1068"/>
                  </a:lnTo>
                  <a:lnTo>
                    <a:pt x="236" y="1056"/>
                  </a:lnTo>
                  <a:lnTo>
                    <a:pt x="241" y="1043"/>
                  </a:lnTo>
                  <a:lnTo>
                    <a:pt x="243" y="1030"/>
                  </a:lnTo>
                  <a:lnTo>
                    <a:pt x="244" y="1017"/>
                  </a:lnTo>
                  <a:lnTo>
                    <a:pt x="244" y="1017"/>
                  </a:lnTo>
                  <a:lnTo>
                    <a:pt x="243" y="1001"/>
                  </a:lnTo>
                  <a:lnTo>
                    <a:pt x="239" y="986"/>
                  </a:lnTo>
                  <a:lnTo>
                    <a:pt x="234" y="972"/>
                  </a:lnTo>
                  <a:lnTo>
                    <a:pt x="228" y="959"/>
                  </a:lnTo>
                  <a:lnTo>
                    <a:pt x="220" y="946"/>
                  </a:lnTo>
                  <a:lnTo>
                    <a:pt x="211" y="934"/>
                  </a:lnTo>
                  <a:lnTo>
                    <a:pt x="202" y="925"/>
                  </a:lnTo>
                  <a:lnTo>
                    <a:pt x="191" y="915"/>
                  </a:lnTo>
                  <a:lnTo>
                    <a:pt x="191" y="915"/>
                  </a:lnTo>
                  <a:lnTo>
                    <a:pt x="194" y="875"/>
                  </a:lnTo>
                  <a:lnTo>
                    <a:pt x="199" y="835"/>
                  </a:lnTo>
                  <a:lnTo>
                    <a:pt x="206" y="796"/>
                  </a:lnTo>
                  <a:lnTo>
                    <a:pt x="215" y="758"/>
                  </a:lnTo>
                  <a:lnTo>
                    <a:pt x="225" y="720"/>
                  </a:lnTo>
                  <a:lnTo>
                    <a:pt x="237" y="682"/>
                  </a:lnTo>
                  <a:lnTo>
                    <a:pt x="251" y="647"/>
                  </a:lnTo>
                  <a:lnTo>
                    <a:pt x="267" y="611"/>
                  </a:lnTo>
                  <a:lnTo>
                    <a:pt x="285" y="577"/>
                  </a:lnTo>
                  <a:lnTo>
                    <a:pt x="303" y="543"/>
                  </a:lnTo>
                  <a:lnTo>
                    <a:pt x="323" y="511"/>
                  </a:lnTo>
                  <a:lnTo>
                    <a:pt x="345" y="479"/>
                  </a:lnTo>
                  <a:lnTo>
                    <a:pt x="369" y="448"/>
                  </a:lnTo>
                  <a:lnTo>
                    <a:pt x="394" y="419"/>
                  </a:lnTo>
                  <a:lnTo>
                    <a:pt x="419" y="391"/>
                  </a:lnTo>
                  <a:lnTo>
                    <a:pt x="446" y="364"/>
                  </a:lnTo>
                  <a:lnTo>
                    <a:pt x="474" y="339"/>
                  </a:lnTo>
                  <a:lnTo>
                    <a:pt x="504" y="314"/>
                  </a:lnTo>
                  <a:lnTo>
                    <a:pt x="535" y="291"/>
                  </a:lnTo>
                  <a:lnTo>
                    <a:pt x="567" y="270"/>
                  </a:lnTo>
                  <a:lnTo>
                    <a:pt x="599" y="249"/>
                  </a:lnTo>
                  <a:lnTo>
                    <a:pt x="633" y="231"/>
                  </a:lnTo>
                  <a:lnTo>
                    <a:pt x="667" y="214"/>
                  </a:lnTo>
                  <a:lnTo>
                    <a:pt x="703" y="198"/>
                  </a:lnTo>
                  <a:lnTo>
                    <a:pt x="739" y="184"/>
                  </a:lnTo>
                  <a:lnTo>
                    <a:pt x="777" y="173"/>
                  </a:lnTo>
                  <a:lnTo>
                    <a:pt x="815" y="162"/>
                  </a:lnTo>
                  <a:lnTo>
                    <a:pt x="854" y="153"/>
                  </a:lnTo>
                  <a:lnTo>
                    <a:pt x="892" y="147"/>
                  </a:lnTo>
                  <a:lnTo>
                    <a:pt x="932" y="141"/>
                  </a:lnTo>
                  <a:lnTo>
                    <a:pt x="973" y="139"/>
                  </a:lnTo>
                  <a:lnTo>
                    <a:pt x="1014" y="138"/>
                  </a:lnTo>
                  <a:lnTo>
                    <a:pt x="1014" y="138"/>
                  </a:lnTo>
                  <a:lnTo>
                    <a:pt x="1043" y="138"/>
                  </a:lnTo>
                  <a:lnTo>
                    <a:pt x="1072" y="140"/>
                  </a:lnTo>
                  <a:lnTo>
                    <a:pt x="1101" y="142"/>
                  </a:lnTo>
                  <a:lnTo>
                    <a:pt x="1129" y="147"/>
                  </a:lnTo>
                  <a:lnTo>
                    <a:pt x="1157" y="151"/>
                  </a:lnTo>
                  <a:lnTo>
                    <a:pt x="1185" y="158"/>
                  </a:lnTo>
                  <a:lnTo>
                    <a:pt x="1213" y="164"/>
                  </a:lnTo>
                  <a:lnTo>
                    <a:pt x="1240" y="170"/>
                  </a:lnTo>
                  <a:lnTo>
                    <a:pt x="1240" y="170"/>
                  </a:lnTo>
                  <a:lnTo>
                    <a:pt x="1244" y="179"/>
                  </a:lnTo>
                  <a:lnTo>
                    <a:pt x="1248" y="188"/>
                  </a:lnTo>
                  <a:lnTo>
                    <a:pt x="1252" y="195"/>
                  </a:lnTo>
                  <a:lnTo>
                    <a:pt x="1258" y="203"/>
                  </a:lnTo>
                  <a:lnTo>
                    <a:pt x="1264" y="210"/>
                  </a:lnTo>
                  <a:lnTo>
                    <a:pt x="1270" y="217"/>
                  </a:lnTo>
                  <a:lnTo>
                    <a:pt x="1277" y="223"/>
                  </a:lnTo>
                  <a:lnTo>
                    <a:pt x="1284" y="229"/>
                  </a:lnTo>
                  <a:lnTo>
                    <a:pt x="1292" y="234"/>
                  </a:lnTo>
                  <a:lnTo>
                    <a:pt x="1301" y="238"/>
                  </a:lnTo>
                  <a:lnTo>
                    <a:pt x="1308" y="243"/>
                  </a:lnTo>
                  <a:lnTo>
                    <a:pt x="1318" y="246"/>
                  </a:lnTo>
                  <a:lnTo>
                    <a:pt x="1327" y="249"/>
                  </a:lnTo>
                  <a:lnTo>
                    <a:pt x="1336" y="251"/>
                  </a:lnTo>
                  <a:lnTo>
                    <a:pt x="1346" y="252"/>
                  </a:lnTo>
                  <a:lnTo>
                    <a:pt x="1356" y="252"/>
                  </a:lnTo>
                  <a:lnTo>
                    <a:pt x="1356" y="252"/>
                  </a:lnTo>
                  <a:lnTo>
                    <a:pt x="1370" y="251"/>
                  </a:lnTo>
                  <a:lnTo>
                    <a:pt x="1385" y="248"/>
                  </a:lnTo>
                  <a:lnTo>
                    <a:pt x="1398" y="244"/>
                  </a:lnTo>
                  <a:lnTo>
                    <a:pt x="1411" y="239"/>
                  </a:lnTo>
                  <a:lnTo>
                    <a:pt x="1411" y="239"/>
                  </a:lnTo>
                  <a:lnTo>
                    <a:pt x="1435" y="253"/>
                  </a:lnTo>
                  <a:lnTo>
                    <a:pt x="1459" y="267"/>
                  </a:lnTo>
                  <a:lnTo>
                    <a:pt x="1482" y="282"/>
                  </a:lnTo>
                  <a:lnTo>
                    <a:pt x="1504" y="299"/>
                  </a:lnTo>
                  <a:lnTo>
                    <a:pt x="1526" y="315"/>
                  </a:lnTo>
                  <a:lnTo>
                    <a:pt x="1547" y="332"/>
                  </a:lnTo>
                  <a:lnTo>
                    <a:pt x="1568" y="350"/>
                  </a:lnTo>
                  <a:lnTo>
                    <a:pt x="1588" y="369"/>
                  </a:lnTo>
                  <a:lnTo>
                    <a:pt x="1608" y="388"/>
                  </a:lnTo>
                  <a:lnTo>
                    <a:pt x="1626" y="407"/>
                  </a:lnTo>
                  <a:lnTo>
                    <a:pt x="1644" y="428"/>
                  </a:lnTo>
                  <a:lnTo>
                    <a:pt x="1662" y="448"/>
                  </a:lnTo>
                  <a:lnTo>
                    <a:pt x="1679" y="470"/>
                  </a:lnTo>
                  <a:lnTo>
                    <a:pt x="1695" y="493"/>
                  </a:lnTo>
                  <a:lnTo>
                    <a:pt x="1710" y="515"/>
                  </a:lnTo>
                  <a:lnTo>
                    <a:pt x="1725" y="538"/>
                  </a:lnTo>
                  <a:lnTo>
                    <a:pt x="1738" y="562"/>
                  </a:lnTo>
                  <a:lnTo>
                    <a:pt x="1752" y="586"/>
                  </a:lnTo>
                  <a:lnTo>
                    <a:pt x="1764" y="611"/>
                  </a:lnTo>
                  <a:lnTo>
                    <a:pt x="1776" y="636"/>
                  </a:lnTo>
                  <a:lnTo>
                    <a:pt x="1785" y="662"/>
                  </a:lnTo>
                  <a:lnTo>
                    <a:pt x="1796" y="688"/>
                  </a:lnTo>
                  <a:lnTo>
                    <a:pt x="1805" y="715"/>
                  </a:lnTo>
                  <a:lnTo>
                    <a:pt x="1812" y="740"/>
                  </a:lnTo>
                  <a:lnTo>
                    <a:pt x="1820" y="768"/>
                  </a:lnTo>
                  <a:lnTo>
                    <a:pt x="1826" y="795"/>
                  </a:lnTo>
                  <a:lnTo>
                    <a:pt x="1832" y="823"/>
                  </a:lnTo>
                  <a:lnTo>
                    <a:pt x="1836" y="851"/>
                  </a:lnTo>
                  <a:lnTo>
                    <a:pt x="1839" y="880"/>
                  </a:lnTo>
                  <a:lnTo>
                    <a:pt x="1841" y="910"/>
                  </a:lnTo>
                  <a:lnTo>
                    <a:pt x="1844" y="939"/>
                  </a:lnTo>
                  <a:lnTo>
                    <a:pt x="1844" y="968"/>
                  </a:lnTo>
                  <a:lnTo>
                    <a:pt x="1844" y="968"/>
                  </a:lnTo>
                  <a:lnTo>
                    <a:pt x="1843" y="997"/>
                  </a:lnTo>
                  <a:lnTo>
                    <a:pt x="1840" y="1026"/>
                  </a:lnTo>
                  <a:lnTo>
                    <a:pt x="1837" y="1055"/>
                  </a:lnTo>
                  <a:lnTo>
                    <a:pt x="1834" y="1084"/>
                  </a:lnTo>
                  <a:lnTo>
                    <a:pt x="1829" y="1113"/>
                  </a:lnTo>
                  <a:lnTo>
                    <a:pt x="1822" y="1141"/>
                  </a:lnTo>
                  <a:lnTo>
                    <a:pt x="1816" y="1169"/>
                  </a:lnTo>
                  <a:lnTo>
                    <a:pt x="1808" y="1197"/>
                  </a:lnTo>
                  <a:lnTo>
                    <a:pt x="1799" y="1224"/>
                  </a:lnTo>
                  <a:lnTo>
                    <a:pt x="1790" y="1251"/>
                  </a:lnTo>
                  <a:lnTo>
                    <a:pt x="1779" y="1278"/>
                  </a:lnTo>
                  <a:lnTo>
                    <a:pt x="1767" y="1304"/>
                  </a:lnTo>
                  <a:lnTo>
                    <a:pt x="1755" y="1330"/>
                  </a:lnTo>
                  <a:lnTo>
                    <a:pt x="1741" y="1354"/>
                  </a:lnTo>
                  <a:lnTo>
                    <a:pt x="1727" y="1379"/>
                  </a:lnTo>
                  <a:lnTo>
                    <a:pt x="1713" y="1404"/>
                  </a:lnTo>
                  <a:lnTo>
                    <a:pt x="1713" y="14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9" name="Freeform 1858" descr=" " title=" "/>
            <p:cNvSpPr>
              <a:spLocks noEditPoints="1"/>
            </p:cNvSpPr>
            <p:nvPr/>
          </p:nvSpPr>
          <p:spPr bwMode="auto">
            <a:xfrm>
              <a:off x="6700603" y="3423195"/>
              <a:ext cx="365760" cy="365760"/>
            </a:xfrm>
            <a:custGeom>
              <a:avLst/>
              <a:gdLst>
                <a:gd name="T0" fmla="*/ 1214 w 2952"/>
                <a:gd name="T1" fmla="*/ 23 h 2952"/>
                <a:gd name="T2" fmla="*/ 901 w 2952"/>
                <a:gd name="T3" fmla="*/ 115 h 2952"/>
                <a:gd name="T4" fmla="*/ 621 w 2952"/>
                <a:gd name="T5" fmla="*/ 271 h 2952"/>
                <a:gd name="T6" fmla="*/ 384 w 2952"/>
                <a:gd name="T7" fmla="*/ 483 h 2952"/>
                <a:gd name="T8" fmla="*/ 195 w 2952"/>
                <a:gd name="T9" fmla="*/ 740 h 2952"/>
                <a:gd name="T10" fmla="*/ 67 w 2952"/>
                <a:gd name="T11" fmla="*/ 1036 h 2952"/>
                <a:gd name="T12" fmla="*/ 4 w 2952"/>
                <a:gd name="T13" fmla="*/ 1362 h 2952"/>
                <a:gd name="T14" fmla="*/ 12 w 2952"/>
                <a:gd name="T15" fmla="*/ 1665 h 2952"/>
                <a:gd name="T16" fmla="*/ 89 w 2952"/>
                <a:gd name="T17" fmla="*/ 1983 h 2952"/>
                <a:gd name="T18" fmla="*/ 233 w 2952"/>
                <a:gd name="T19" fmla="*/ 2272 h 2952"/>
                <a:gd name="T20" fmla="*/ 432 w 2952"/>
                <a:gd name="T21" fmla="*/ 2520 h 2952"/>
                <a:gd name="T22" fmla="*/ 680 w 2952"/>
                <a:gd name="T23" fmla="*/ 2719 h 2952"/>
                <a:gd name="T24" fmla="*/ 969 w 2952"/>
                <a:gd name="T25" fmla="*/ 2863 h 2952"/>
                <a:gd name="T26" fmla="*/ 1287 w 2952"/>
                <a:gd name="T27" fmla="*/ 2940 h 2952"/>
                <a:gd name="T28" fmla="*/ 1590 w 2952"/>
                <a:gd name="T29" fmla="*/ 2948 h 2952"/>
                <a:gd name="T30" fmla="*/ 1916 w 2952"/>
                <a:gd name="T31" fmla="*/ 2885 h 2952"/>
                <a:gd name="T32" fmla="*/ 2212 w 2952"/>
                <a:gd name="T33" fmla="*/ 2757 h 2952"/>
                <a:gd name="T34" fmla="*/ 2469 w 2952"/>
                <a:gd name="T35" fmla="*/ 2568 h 2952"/>
                <a:gd name="T36" fmla="*/ 2681 w 2952"/>
                <a:gd name="T37" fmla="*/ 2331 h 2952"/>
                <a:gd name="T38" fmla="*/ 2837 w 2952"/>
                <a:gd name="T39" fmla="*/ 2051 h 2952"/>
                <a:gd name="T40" fmla="*/ 2929 w 2952"/>
                <a:gd name="T41" fmla="*/ 1738 h 2952"/>
                <a:gd name="T42" fmla="*/ 2952 w 2952"/>
                <a:gd name="T43" fmla="*/ 1437 h 2952"/>
                <a:gd name="T44" fmla="*/ 2906 w 2952"/>
                <a:gd name="T45" fmla="*/ 1106 h 2952"/>
                <a:gd name="T46" fmla="*/ 2791 w 2952"/>
                <a:gd name="T47" fmla="*/ 803 h 2952"/>
                <a:gd name="T48" fmla="*/ 2616 w 2952"/>
                <a:gd name="T49" fmla="*/ 537 h 2952"/>
                <a:gd name="T50" fmla="*/ 2389 w 2952"/>
                <a:gd name="T51" fmla="*/ 314 h 2952"/>
                <a:gd name="T52" fmla="*/ 2117 w 2952"/>
                <a:gd name="T53" fmla="*/ 145 h 2952"/>
                <a:gd name="T54" fmla="*/ 1810 w 2952"/>
                <a:gd name="T55" fmla="*/ 38 h 2952"/>
                <a:gd name="T56" fmla="*/ 1476 w 2952"/>
                <a:gd name="T57" fmla="*/ 0 h 2952"/>
                <a:gd name="T58" fmla="*/ 1270 w 2952"/>
                <a:gd name="T59" fmla="*/ 2818 h 2952"/>
                <a:gd name="T60" fmla="*/ 979 w 2952"/>
                <a:gd name="T61" fmla="*/ 2740 h 2952"/>
                <a:gd name="T62" fmla="*/ 718 w 2952"/>
                <a:gd name="T63" fmla="*/ 2601 h 2952"/>
                <a:gd name="T64" fmla="*/ 493 w 2952"/>
                <a:gd name="T65" fmla="*/ 2412 h 2952"/>
                <a:gd name="T66" fmla="*/ 316 w 2952"/>
                <a:gd name="T67" fmla="*/ 2180 h 2952"/>
                <a:gd name="T68" fmla="*/ 190 w 2952"/>
                <a:gd name="T69" fmla="*/ 1910 h 2952"/>
                <a:gd name="T70" fmla="*/ 125 w 2952"/>
                <a:gd name="T71" fmla="*/ 1614 h 2952"/>
                <a:gd name="T72" fmla="*/ 125 w 2952"/>
                <a:gd name="T73" fmla="*/ 1337 h 2952"/>
                <a:gd name="T74" fmla="*/ 190 w 2952"/>
                <a:gd name="T75" fmla="*/ 1041 h 2952"/>
                <a:gd name="T76" fmla="*/ 316 w 2952"/>
                <a:gd name="T77" fmla="*/ 772 h 2952"/>
                <a:gd name="T78" fmla="*/ 493 w 2952"/>
                <a:gd name="T79" fmla="*/ 540 h 2952"/>
                <a:gd name="T80" fmla="*/ 718 w 2952"/>
                <a:gd name="T81" fmla="*/ 350 h 2952"/>
                <a:gd name="T82" fmla="*/ 979 w 2952"/>
                <a:gd name="T83" fmla="*/ 212 h 2952"/>
                <a:gd name="T84" fmla="*/ 1270 w 2952"/>
                <a:gd name="T85" fmla="*/ 134 h 2952"/>
                <a:gd name="T86" fmla="*/ 1546 w 2952"/>
                <a:gd name="T87" fmla="*/ 120 h 2952"/>
                <a:gd name="T88" fmla="*/ 1848 w 2952"/>
                <a:gd name="T89" fmla="*/ 169 h 2952"/>
                <a:gd name="T90" fmla="*/ 2122 w 2952"/>
                <a:gd name="T91" fmla="*/ 282 h 2952"/>
                <a:gd name="T92" fmla="*/ 2364 w 2952"/>
                <a:gd name="T93" fmla="*/ 449 h 2952"/>
                <a:gd name="T94" fmla="*/ 2564 w 2952"/>
                <a:gd name="T95" fmla="*/ 664 h 2952"/>
                <a:gd name="T96" fmla="*/ 2714 w 2952"/>
                <a:gd name="T97" fmla="*/ 918 h 2952"/>
                <a:gd name="T98" fmla="*/ 2807 w 2952"/>
                <a:gd name="T99" fmla="*/ 1202 h 2952"/>
                <a:gd name="T100" fmla="*/ 2835 w 2952"/>
                <a:gd name="T101" fmla="*/ 1476 h 2952"/>
                <a:gd name="T102" fmla="*/ 2799 w 2952"/>
                <a:gd name="T103" fmla="*/ 1782 h 2952"/>
                <a:gd name="T104" fmla="*/ 2700 w 2952"/>
                <a:gd name="T105" fmla="*/ 2063 h 2952"/>
                <a:gd name="T106" fmla="*/ 2544 w 2952"/>
                <a:gd name="T107" fmla="*/ 2313 h 2952"/>
                <a:gd name="T108" fmla="*/ 2339 w 2952"/>
                <a:gd name="T109" fmla="*/ 2523 h 2952"/>
                <a:gd name="T110" fmla="*/ 2093 w 2952"/>
                <a:gd name="T111" fmla="*/ 2685 h 2952"/>
                <a:gd name="T112" fmla="*/ 1815 w 2952"/>
                <a:gd name="T113" fmla="*/ 2790 h 2952"/>
                <a:gd name="T114" fmla="*/ 1512 w 2952"/>
                <a:gd name="T115" fmla="*/ 2833 h 2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52" h="2952">
                  <a:moveTo>
                    <a:pt x="1476" y="0"/>
                  </a:moveTo>
                  <a:lnTo>
                    <a:pt x="1476" y="0"/>
                  </a:lnTo>
                  <a:lnTo>
                    <a:pt x="1438" y="0"/>
                  </a:lnTo>
                  <a:lnTo>
                    <a:pt x="1401" y="1"/>
                  </a:lnTo>
                  <a:lnTo>
                    <a:pt x="1363" y="4"/>
                  </a:lnTo>
                  <a:lnTo>
                    <a:pt x="1325" y="8"/>
                  </a:lnTo>
                  <a:lnTo>
                    <a:pt x="1287" y="12"/>
                  </a:lnTo>
                  <a:lnTo>
                    <a:pt x="1251" y="16"/>
                  </a:lnTo>
                  <a:lnTo>
                    <a:pt x="1214" y="23"/>
                  </a:lnTo>
                  <a:lnTo>
                    <a:pt x="1179" y="29"/>
                  </a:lnTo>
                  <a:lnTo>
                    <a:pt x="1142" y="38"/>
                  </a:lnTo>
                  <a:lnTo>
                    <a:pt x="1106" y="46"/>
                  </a:lnTo>
                  <a:lnTo>
                    <a:pt x="1072" y="56"/>
                  </a:lnTo>
                  <a:lnTo>
                    <a:pt x="1036" y="66"/>
                  </a:lnTo>
                  <a:lnTo>
                    <a:pt x="1002" y="78"/>
                  </a:lnTo>
                  <a:lnTo>
                    <a:pt x="969" y="89"/>
                  </a:lnTo>
                  <a:lnTo>
                    <a:pt x="934" y="102"/>
                  </a:lnTo>
                  <a:lnTo>
                    <a:pt x="901" y="115"/>
                  </a:lnTo>
                  <a:lnTo>
                    <a:pt x="868" y="130"/>
                  </a:lnTo>
                  <a:lnTo>
                    <a:pt x="836" y="145"/>
                  </a:lnTo>
                  <a:lnTo>
                    <a:pt x="804" y="161"/>
                  </a:lnTo>
                  <a:lnTo>
                    <a:pt x="772" y="178"/>
                  </a:lnTo>
                  <a:lnTo>
                    <a:pt x="741" y="195"/>
                  </a:lnTo>
                  <a:lnTo>
                    <a:pt x="710" y="213"/>
                  </a:lnTo>
                  <a:lnTo>
                    <a:pt x="680" y="232"/>
                  </a:lnTo>
                  <a:lnTo>
                    <a:pt x="651" y="251"/>
                  </a:lnTo>
                  <a:lnTo>
                    <a:pt x="621" y="271"/>
                  </a:lnTo>
                  <a:lnTo>
                    <a:pt x="593" y="292"/>
                  </a:lnTo>
                  <a:lnTo>
                    <a:pt x="565" y="314"/>
                  </a:lnTo>
                  <a:lnTo>
                    <a:pt x="537" y="336"/>
                  </a:lnTo>
                  <a:lnTo>
                    <a:pt x="510" y="359"/>
                  </a:lnTo>
                  <a:lnTo>
                    <a:pt x="483" y="382"/>
                  </a:lnTo>
                  <a:lnTo>
                    <a:pt x="457" y="407"/>
                  </a:lnTo>
                  <a:lnTo>
                    <a:pt x="432" y="431"/>
                  </a:lnTo>
                  <a:lnTo>
                    <a:pt x="407" y="457"/>
                  </a:lnTo>
                  <a:lnTo>
                    <a:pt x="384" y="483"/>
                  </a:lnTo>
                  <a:lnTo>
                    <a:pt x="360" y="510"/>
                  </a:lnTo>
                  <a:lnTo>
                    <a:pt x="337" y="537"/>
                  </a:lnTo>
                  <a:lnTo>
                    <a:pt x="315" y="563"/>
                  </a:lnTo>
                  <a:lnTo>
                    <a:pt x="293" y="591"/>
                  </a:lnTo>
                  <a:lnTo>
                    <a:pt x="271" y="621"/>
                  </a:lnTo>
                  <a:lnTo>
                    <a:pt x="252" y="650"/>
                  </a:lnTo>
                  <a:lnTo>
                    <a:pt x="233" y="680"/>
                  </a:lnTo>
                  <a:lnTo>
                    <a:pt x="213" y="710"/>
                  </a:lnTo>
                  <a:lnTo>
                    <a:pt x="195" y="740"/>
                  </a:lnTo>
                  <a:lnTo>
                    <a:pt x="178" y="771"/>
                  </a:lnTo>
                  <a:lnTo>
                    <a:pt x="162" y="803"/>
                  </a:lnTo>
                  <a:lnTo>
                    <a:pt x="145" y="835"/>
                  </a:lnTo>
                  <a:lnTo>
                    <a:pt x="130" y="867"/>
                  </a:lnTo>
                  <a:lnTo>
                    <a:pt x="116" y="901"/>
                  </a:lnTo>
                  <a:lnTo>
                    <a:pt x="102" y="934"/>
                  </a:lnTo>
                  <a:lnTo>
                    <a:pt x="89" y="967"/>
                  </a:lnTo>
                  <a:lnTo>
                    <a:pt x="78" y="1002"/>
                  </a:lnTo>
                  <a:lnTo>
                    <a:pt x="67" y="1036"/>
                  </a:lnTo>
                  <a:lnTo>
                    <a:pt x="56" y="1071"/>
                  </a:lnTo>
                  <a:lnTo>
                    <a:pt x="46" y="1106"/>
                  </a:lnTo>
                  <a:lnTo>
                    <a:pt x="38" y="1142"/>
                  </a:lnTo>
                  <a:lnTo>
                    <a:pt x="30" y="1178"/>
                  </a:lnTo>
                  <a:lnTo>
                    <a:pt x="23" y="1214"/>
                  </a:lnTo>
                  <a:lnTo>
                    <a:pt x="17" y="1251"/>
                  </a:lnTo>
                  <a:lnTo>
                    <a:pt x="12" y="1287"/>
                  </a:lnTo>
                  <a:lnTo>
                    <a:pt x="8" y="1324"/>
                  </a:lnTo>
                  <a:lnTo>
                    <a:pt x="4" y="1362"/>
                  </a:lnTo>
                  <a:lnTo>
                    <a:pt x="2" y="1400"/>
                  </a:lnTo>
                  <a:lnTo>
                    <a:pt x="1" y="1437"/>
                  </a:lnTo>
                  <a:lnTo>
                    <a:pt x="0" y="1476"/>
                  </a:lnTo>
                  <a:lnTo>
                    <a:pt x="0" y="1476"/>
                  </a:lnTo>
                  <a:lnTo>
                    <a:pt x="1" y="1514"/>
                  </a:lnTo>
                  <a:lnTo>
                    <a:pt x="2" y="1551"/>
                  </a:lnTo>
                  <a:lnTo>
                    <a:pt x="4" y="1589"/>
                  </a:lnTo>
                  <a:lnTo>
                    <a:pt x="8" y="1627"/>
                  </a:lnTo>
                  <a:lnTo>
                    <a:pt x="12" y="1665"/>
                  </a:lnTo>
                  <a:lnTo>
                    <a:pt x="17" y="1701"/>
                  </a:lnTo>
                  <a:lnTo>
                    <a:pt x="23" y="1738"/>
                  </a:lnTo>
                  <a:lnTo>
                    <a:pt x="30" y="1773"/>
                  </a:lnTo>
                  <a:lnTo>
                    <a:pt x="38" y="1810"/>
                  </a:lnTo>
                  <a:lnTo>
                    <a:pt x="46" y="1846"/>
                  </a:lnTo>
                  <a:lnTo>
                    <a:pt x="56" y="1880"/>
                  </a:lnTo>
                  <a:lnTo>
                    <a:pt x="67" y="1916"/>
                  </a:lnTo>
                  <a:lnTo>
                    <a:pt x="78" y="1950"/>
                  </a:lnTo>
                  <a:lnTo>
                    <a:pt x="89" y="1983"/>
                  </a:lnTo>
                  <a:lnTo>
                    <a:pt x="102" y="2018"/>
                  </a:lnTo>
                  <a:lnTo>
                    <a:pt x="116" y="2051"/>
                  </a:lnTo>
                  <a:lnTo>
                    <a:pt x="130" y="2084"/>
                  </a:lnTo>
                  <a:lnTo>
                    <a:pt x="145" y="2116"/>
                  </a:lnTo>
                  <a:lnTo>
                    <a:pt x="162" y="2148"/>
                  </a:lnTo>
                  <a:lnTo>
                    <a:pt x="178" y="2180"/>
                  </a:lnTo>
                  <a:lnTo>
                    <a:pt x="195" y="2211"/>
                  </a:lnTo>
                  <a:lnTo>
                    <a:pt x="213" y="2242"/>
                  </a:lnTo>
                  <a:lnTo>
                    <a:pt x="233" y="2272"/>
                  </a:lnTo>
                  <a:lnTo>
                    <a:pt x="252" y="2301"/>
                  </a:lnTo>
                  <a:lnTo>
                    <a:pt x="271" y="2331"/>
                  </a:lnTo>
                  <a:lnTo>
                    <a:pt x="293" y="2359"/>
                  </a:lnTo>
                  <a:lnTo>
                    <a:pt x="315" y="2387"/>
                  </a:lnTo>
                  <a:lnTo>
                    <a:pt x="337" y="2415"/>
                  </a:lnTo>
                  <a:lnTo>
                    <a:pt x="360" y="2442"/>
                  </a:lnTo>
                  <a:lnTo>
                    <a:pt x="384" y="2469"/>
                  </a:lnTo>
                  <a:lnTo>
                    <a:pt x="407" y="2495"/>
                  </a:lnTo>
                  <a:lnTo>
                    <a:pt x="432" y="2520"/>
                  </a:lnTo>
                  <a:lnTo>
                    <a:pt x="457" y="2545"/>
                  </a:lnTo>
                  <a:lnTo>
                    <a:pt x="483" y="2568"/>
                  </a:lnTo>
                  <a:lnTo>
                    <a:pt x="510" y="2592"/>
                  </a:lnTo>
                  <a:lnTo>
                    <a:pt x="537" y="2615"/>
                  </a:lnTo>
                  <a:lnTo>
                    <a:pt x="565" y="2637"/>
                  </a:lnTo>
                  <a:lnTo>
                    <a:pt x="593" y="2659"/>
                  </a:lnTo>
                  <a:lnTo>
                    <a:pt x="621" y="2679"/>
                  </a:lnTo>
                  <a:lnTo>
                    <a:pt x="651" y="2700"/>
                  </a:lnTo>
                  <a:lnTo>
                    <a:pt x="680" y="2719"/>
                  </a:lnTo>
                  <a:lnTo>
                    <a:pt x="710" y="2739"/>
                  </a:lnTo>
                  <a:lnTo>
                    <a:pt x="741" y="2757"/>
                  </a:lnTo>
                  <a:lnTo>
                    <a:pt x="772" y="2774"/>
                  </a:lnTo>
                  <a:lnTo>
                    <a:pt x="804" y="2790"/>
                  </a:lnTo>
                  <a:lnTo>
                    <a:pt x="836" y="2807"/>
                  </a:lnTo>
                  <a:lnTo>
                    <a:pt x="868" y="2822"/>
                  </a:lnTo>
                  <a:lnTo>
                    <a:pt x="901" y="2836"/>
                  </a:lnTo>
                  <a:lnTo>
                    <a:pt x="934" y="2850"/>
                  </a:lnTo>
                  <a:lnTo>
                    <a:pt x="969" y="2863"/>
                  </a:lnTo>
                  <a:lnTo>
                    <a:pt x="1002" y="2874"/>
                  </a:lnTo>
                  <a:lnTo>
                    <a:pt x="1036" y="2885"/>
                  </a:lnTo>
                  <a:lnTo>
                    <a:pt x="1072" y="2896"/>
                  </a:lnTo>
                  <a:lnTo>
                    <a:pt x="1106" y="2906"/>
                  </a:lnTo>
                  <a:lnTo>
                    <a:pt x="1142" y="2914"/>
                  </a:lnTo>
                  <a:lnTo>
                    <a:pt x="1179" y="2922"/>
                  </a:lnTo>
                  <a:lnTo>
                    <a:pt x="1214" y="2928"/>
                  </a:lnTo>
                  <a:lnTo>
                    <a:pt x="1251" y="2935"/>
                  </a:lnTo>
                  <a:lnTo>
                    <a:pt x="1287" y="2940"/>
                  </a:lnTo>
                  <a:lnTo>
                    <a:pt x="1325" y="2944"/>
                  </a:lnTo>
                  <a:lnTo>
                    <a:pt x="1363" y="2948"/>
                  </a:lnTo>
                  <a:lnTo>
                    <a:pt x="1401" y="2950"/>
                  </a:lnTo>
                  <a:lnTo>
                    <a:pt x="1438" y="2951"/>
                  </a:lnTo>
                  <a:lnTo>
                    <a:pt x="1476" y="2952"/>
                  </a:lnTo>
                  <a:lnTo>
                    <a:pt x="1476" y="2952"/>
                  </a:lnTo>
                  <a:lnTo>
                    <a:pt x="1515" y="2951"/>
                  </a:lnTo>
                  <a:lnTo>
                    <a:pt x="1552" y="2950"/>
                  </a:lnTo>
                  <a:lnTo>
                    <a:pt x="1590" y="2948"/>
                  </a:lnTo>
                  <a:lnTo>
                    <a:pt x="1628" y="2944"/>
                  </a:lnTo>
                  <a:lnTo>
                    <a:pt x="1665" y="2940"/>
                  </a:lnTo>
                  <a:lnTo>
                    <a:pt x="1701" y="2935"/>
                  </a:lnTo>
                  <a:lnTo>
                    <a:pt x="1738" y="2928"/>
                  </a:lnTo>
                  <a:lnTo>
                    <a:pt x="1774" y="2922"/>
                  </a:lnTo>
                  <a:lnTo>
                    <a:pt x="1810" y="2914"/>
                  </a:lnTo>
                  <a:lnTo>
                    <a:pt x="1846" y="2906"/>
                  </a:lnTo>
                  <a:lnTo>
                    <a:pt x="1881" y="2896"/>
                  </a:lnTo>
                  <a:lnTo>
                    <a:pt x="1916" y="2885"/>
                  </a:lnTo>
                  <a:lnTo>
                    <a:pt x="1950" y="2874"/>
                  </a:lnTo>
                  <a:lnTo>
                    <a:pt x="1985" y="2863"/>
                  </a:lnTo>
                  <a:lnTo>
                    <a:pt x="2018" y="2850"/>
                  </a:lnTo>
                  <a:lnTo>
                    <a:pt x="2051" y="2836"/>
                  </a:lnTo>
                  <a:lnTo>
                    <a:pt x="2085" y="2822"/>
                  </a:lnTo>
                  <a:lnTo>
                    <a:pt x="2117" y="2807"/>
                  </a:lnTo>
                  <a:lnTo>
                    <a:pt x="2149" y="2790"/>
                  </a:lnTo>
                  <a:lnTo>
                    <a:pt x="2181" y="2774"/>
                  </a:lnTo>
                  <a:lnTo>
                    <a:pt x="2212" y="2757"/>
                  </a:lnTo>
                  <a:lnTo>
                    <a:pt x="2242" y="2739"/>
                  </a:lnTo>
                  <a:lnTo>
                    <a:pt x="2272" y="2719"/>
                  </a:lnTo>
                  <a:lnTo>
                    <a:pt x="2302" y="2700"/>
                  </a:lnTo>
                  <a:lnTo>
                    <a:pt x="2331" y="2679"/>
                  </a:lnTo>
                  <a:lnTo>
                    <a:pt x="2361" y="2659"/>
                  </a:lnTo>
                  <a:lnTo>
                    <a:pt x="2389" y="2637"/>
                  </a:lnTo>
                  <a:lnTo>
                    <a:pt x="2415" y="2615"/>
                  </a:lnTo>
                  <a:lnTo>
                    <a:pt x="2442" y="2592"/>
                  </a:lnTo>
                  <a:lnTo>
                    <a:pt x="2469" y="2568"/>
                  </a:lnTo>
                  <a:lnTo>
                    <a:pt x="2495" y="2545"/>
                  </a:lnTo>
                  <a:lnTo>
                    <a:pt x="2521" y="2520"/>
                  </a:lnTo>
                  <a:lnTo>
                    <a:pt x="2545" y="2495"/>
                  </a:lnTo>
                  <a:lnTo>
                    <a:pt x="2570" y="2469"/>
                  </a:lnTo>
                  <a:lnTo>
                    <a:pt x="2593" y="2442"/>
                  </a:lnTo>
                  <a:lnTo>
                    <a:pt x="2616" y="2415"/>
                  </a:lnTo>
                  <a:lnTo>
                    <a:pt x="2637" y="2387"/>
                  </a:lnTo>
                  <a:lnTo>
                    <a:pt x="2659" y="2359"/>
                  </a:lnTo>
                  <a:lnTo>
                    <a:pt x="2681" y="2331"/>
                  </a:lnTo>
                  <a:lnTo>
                    <a:pt x="2701" y="2301"/>
                  </a:lnTo>
                  <a:lnTo>
                    <a:pt x="2720" y="2272"/>
                  </a:lnTo>
                  <a:lnTo>
                    <a:pt x="2739" y="2242"/>
                  </a:lnTo>
                  <a:lnTo>
                    <a:pt x="2757" y="2211"/>
                  </a:lnTo>
                  <a:lnTo>
                    <a:pt x="2774" y="2180"/>
                  </a:lnTo>
                  <a:lnTo>
                    <a:pt x="2791" y="2148"/>
                  </a:lnTo>
                  <a:lnTo>
                    <a:pt x="2807" y="2116"/>
                  </a:lnTo>
                  <a:lnTo>
                    <a:pt x="2822" y="2084"/>
                  </a:lnTo>
                  <a:lnTo>
                    <a:pt x="2837" y="2051"/>
                  </a:lnTo>
                  <a:lnTo>
                    <a:pt x="2850" y="2018"/>
                  </a:lnTo>
                  <a:lnTo>
                    <a:pt x="2863" y="1983"/>
                  </a:lnTo>
                  <a:lnTo>
                    <a:pt x="2874" y="1950"/>
                  </a:lnTo>
                  <a:lnTo>
                    <a:pt x="2886" y="1916"/>
                  </a:lnTo>
                  <a:lnTo>
                    <a:pt x="2896" y="1880"/>
                  </a:lnTo>
                  <a:lnTo>
                    <a:pt x="2906" y="1846"/>
                  </a:lnTo>
                  <a:lnTo>
                    <a:pt x="2914" y="1810"/>
                  </a:lnTo>
                  <a:lnTo>
                    <a:pt x="2922" y="1773"/>
                  </a:lnTo>
                  <a:lnTo>
                    <a:pt x="2929" y="1738"/>
                  </a:lnTo>
                  <a:lnTo>
                    <a:pt x="2935" y="1701"/>
                  </a:lnTo>
                  <a:lnTo>
                    <a:pt x="2940" y="1665"/>
                  </a:lnTo>
                  <a:lnTo>
                    <a:pt x="2944" y="1627"/>
                  </a:lnTo>
                  <a:lnTo>
                    <a:pt x="2948" y="1589"/>
                  </a:lnTo>
                  <a:lnTo>
                    <a:pt x="2950" y="1551"/>
                  </a:lnTo>
                  <a:lnTo>
                    <a:pt x="2952" y="1514"/>
                  </a:lnTo>
                  <a:lnTo>
                    <a:pt x="2952" y="1476"/>
                  </a:lnTo>
                  <a:lnTo>
                    <a:pt x="2952" y="1476"/>
                  </a:lnTo>
                  <a:lnTo>
                    <a:pt x="2952" y="1437"/>
                  </a:lnTo>
                  <a:lnTo>
                    <a:pt x="2950" y="1400"/>
                  </a:lnTo>
                  <a:lnTo>
                    <a:pt x="2948" y="1362"/>
                  </a:lnTo>
                  <a:lnTo>
                    <a:pt x="2944" y="1324"/>
                  </a:lnTo>
                  <a:lnTo>
                    <a:pt x="2940" y="1287"/>
                  </a:lnTo>
                  <a:lnTo>
                    <a:pt x="2935" y="1251"/>
                  </a:lnTo>
                  <a:lnTo>
                    <a:pt x="2929" y="1214"/>
                  </a:lnTo>
                  <a:lnTo>
                    <a:pt x="2922" y="1178"/>
                  </a:lnTo>
                  <a:lnTo>
                    <a:pt x="2914" y="1142"/>
                  </a:lnTo>
                  <a:lnTo>
                    <a:pt x="2906" y="1106"/>
                  </a:lnTo>
                  <a:lnTo>
                    <a:pt x="2896" y="1071"/>
                  </a:lnTo>
                  <a:lnTo>
                    <a:pt x="2886" y="1036"/>
                  </a:lnTo>
                  <a:lnTo>
                    <a:pt x="2874" y="1002"/>
                  </a:lnTo>
                  <a:lnTo>
                    <a:pt x="2863" y="967"/>
                  </a:lnTo>
                  <a:lnTo>
                    <a:pt x="2850" y="934"/>
                  </a:lnTo>
                  <a:lnTo>
                    <a:pt x="2837" y="901"/>
                  </a:lnTo>
                  <a:lnTo>
                    <a:pt x="2822" y="867"/>
                  </a:lnTo>
                  <a:lnTo>
                    <a:pt x="2807" y="835"/>
                  </a:lnTo>
                  <a:lnTo>
                    <a:pt x="2791" y="803"/>
                  </a:lnTo>
                  <a:lnTo>
                    <a:pt x="2774" y="771"/>
                  </a:lnTo>
                  <a:lnTo>
                    <a:pt x="2757" y="740"/>
                  </a:lnTo>
                  <a:lnTo>
                    <a:pt x="2739" y="710"/>
                  </a:lnTo>
                  <a:lnTo>
                    <a:pt x="2720" y="680"/>
                  </a:lnTo>
                  <a:lnTo>
                    <a:pt x="2701" y="650"/>
                  </a:lnTo>
                  <a:lnTo>
                    <a:pt x="2681" y="621"/>
                  </a:lnTo>
                  <a:lnTo>
                    <a:pt x="2659" y="591"/>
                  </a:lnTo>
                  <a:lnTo>
                    <a:pt x="2637" y="563"/>
                  </a:lnTo>
                  <a:lnTo>
                    <a:pt x="2616" y="537"/>
                  </a:lnTo>
                  <a:lnTo>
                    <a:pt x="2593" y="510"/>
                  </a:lnTo>
                  <a:lnTo>
                    <a:pt x="2570" y="483"/>
                  </a:lnTo>
                  <a:lnTo>
                    <a:pt x="2545" y="457"/>
                  </a:lnTo>
                  <a:lnTo>
                    <a:pt x="2521" y="431"/>
                  </a:lnTo>
                  <a:lnTo>
                    <a:pt x="2495" y="407"/>
                  </a:lnTo>
                  <a:lnTo>
                    <a:pt x="2469" y="382"/>
                  </a:lnTo>
                  <a:lnTo>
                    <a:pt x="2442" y="359"/>
                  </a:lnTo>
                  <a:lnTo>
                    <a:pt x="2415" y="336"/>
                  </a:lnTo>
                  <a:lnTo>
                    <a:pt x="2389" y="314"/>
                  </a:lnTo>
                  <a:lnTo>
                    <a:pt x="2361" y="292"/>
                  </a:lnTo>
                  <a:lnTo>
                    <a:pt x="2331" y="271"/>
                  </a:lnTo>
                  <a:lnTo>
                    <a:pt x="2302" y="251"/>
                  </a:lnTo>
                  <a:lnTo>
                    <a:pt x="2272" y="232"/>
                  </a:lnTo>
                  <a:lnTo>
                    <a:pt x="2242" y="213"/>
                  </a:lnTo>
                  <a:lnTo>
                    <a:pt x="2212" y="195"/>
                  </a:lnTo>
                  <a:lnTo>
                    <a:pt x="2181" y="178"/>
                  </a:lnTo>
                  <a:lnTo>
                    <a:pt x="2149" y="161"/>
                  </a:lnTo>
                  <a:lnTo>
                    <a:pt x="2117" y="145"/>
                  </a:lnTo>
                  <a:lnTo>
                    <a:pt x="2085" y="130"/>
                  </a:lnTo>
                  <a:lnTo>
                    <a:pt x="2051" y="115"/>
                  </a:lnTo>
                  <a:lnTo>
                    <a:pt x="2018" y="102"/>
                  </a:lnTo>
                  <a:lnTo>
                    <a:pt x="1985" y="89"/>
                  </a:lnTo>
                  <a:lnTo>
                    <a:pt x="1950" y="78"/>
                  </a:lnTo>
                  <a:lnTo>
                    <a:pt x="1916" y="66"/>
                  </a:lnTo>
                  <a:lnTo>
                    <a:pt x="1881" y="56"/>
                  </a:lnTo>
                  <a:lnTo>
                    <a:pt x="1846" y="46"/>
                  </a:lnTo>
                  <a:lnTo>
                    <a:pt x="1810" y="38"/>
                  </a:lnTo>
                  <a:lnTo>
                    <a:pt x="1774" y="29"/>
                  </a:lnTo>
                  <a:lnTo>
                    <a:pt x="1738" y="23"/>
                  </a:lnTo>
                  <a:lnTo>
                    <a:pt x="1701" y="16"/>
                  </a:lnTo>
                  <a:lnTo>
                    <a:pt x="1665" y="12"/>
                  </a:lnTo>
                  <a:lnTo>
                    <a:pt x="1628" y="8"/>
                  </a:lnTo>
                  <a:lnTo>
                    <a:pt x="1590" y="4"/>
                  </a:lnTo>
                  <a:lnTo>
                    <a:pt x="1552" y="1"/>
                  </a:lnTo>
                  <a:lnTo>
                    <a:pt x="1515" y="0"/>
                  </a:lnTo>
                  <a:lnTo>
                    <a:pt x="1476" y="0"/>
                  </a:lnTo>
                  <a:lnTo>
                    <a:pt x="1476" y="0"/>
                  </a:lnTo>
                  <a:close/>
                  <a:moveTo>
                    <a:pt x="1476" y="2833"/>
                  </a:moveTo>
                  <a:lnTo>
                    <a:pt x="1476" y="2833"/>
                  </a:lnTo>
                  <a:lnTo>
                    <a:pt x="1442" y="2833"/>
                  </a:lnTo>
                  <a:lnTo>
                    <a:pt x="1407" y="2832"/>
                  </a:lnTo>
                  <a:lnTo>
                    <a:pt x="1371" y="2830"/>
                  </a:lnTo>
                  <a:lnTo>
                    <a:pt x="1338" y="2827"/>
                  </a:lnTo>
                  <a:lnTo>
                    <a:pt x="1304" y="2823"/>
                  </a:lnTo>
                  <a:lnTo>
                    <a:pt x="1270" y="2818"/>
                  </a:lnTo>
                  <a:lnTo>
                    <a:pt x="1237" y="2813"/>
                  </a:lnTo>
                  <a:lnTo>
                    <a:pt x="1203" y="2807"/>
                  </a:lnTo>
                  <a:lnTo>
                    <a:pt x="1170" y="2799"/>
                  </a:lnTo>
                  <a:lnTo>
                    <a:pt x="1138" y="2790"/>
                  </a:lnTo>
                  <a:lnTo>
                    <a:pt x="1105" y="2782"/>
                  </a:lnTo>
                  <a:lnTo>
                    <a:pt x="1073" y="2772"/>
                  </a:lnTo>
                  <a:lnTo>
                    <a:pt x="1042" y="2762"/>
                  </a:lnTo>
                  <a:lnTo>
                    <a:pt x="1011" y="2752"/>
                  </a:lnTo>
                  <a:lnTo>
                    <a:pt x="979" y="2740"/>
                  </a:lnTo>
                  <a:lnTo>
                    <a:pt x="948" y="2727"/>
                  </a:lnTo>
                  <a:lnTo>
                    <a:pt x="918" y="2714"/>
                  </a:lnTo>
                  <a:lnTo>
                    <a:pt x="889" y="2700"/>
                  </a:lnTo>
                  <a:lnTo>
                    <a:pt x="859" y="2685"/>
                  </a:lnTo>
                  <a:lnTo>
                    <a:pt x="830" y="2670"/>
                  </a:lnTo>
                  <a:lnTo>
                    <a:pt x="802" y="2654"/>
                  </a:lnTo>
                  <a:lnTo>
                    <a:pt x="772" y="2636"/>
                  </a:lnTo>
                  <a:lnTo>
                    <a:pt x="746" y="2619"/>
                  </a:lnTo>
                  <a:lnTo>
                    <a:pt x="718" y="2601"/>
                  </a:lnTo>
                  <a:lnTo>
                    <a:pt x="691" y="2582"/>
                  </a:lnTo>
                  <a:lnTo>
                    <a:pt x="665" y="2563"/>
                  </a:lnTo>
                  <a:lnTo>
                    <a:pt x="639" y="2544"/>
                  </a:lnTo>
                  <a:lnTo>
                    <a:pt x="613" y="2523"/>
                  </a:lnTo>
                  <a:lnTo>
                    <a:pt x="588" y="2502"/>
                  </a:lnTo>
                  <a:lnTo>
                    <a:pt x="563" y="2480"/>
                  </a:lnTo>
                  <a:lnTo>
                    <a:pt x="540" y="2457"/>
                  </a:lnTo>
                  <a:lnTo>
                    <a:pt x="517" y="2435"/>
                  </a:lnTo>
                  <a:lnTo>
                    <a:pt x="493" y="2412"/>
                  </a:lnTo>
                  <a:lnTo>
                    <a:pt x="472" y="2389"/>
                  </a:lnTo>
                  <a:lnTo>
                    <a:pt x="450" y="2364"/>
                  </a:lnTo>
                  <a:lnTo>
                    <a:pt x="429" y="2339"/>
                  </a:lnTo>
                  <a:lnTo>
                    <a:pt x="408" y="2313"/>
                  </a:lnTo>
                  <a:lnTo>
                    <a:pt x="389" y="2287"/>
                  </a:lnTo>
                  <a:lnTo>
                    <a:pt x="370" y="2261"/>
                  </a:lnTo>
                  <a:lnTo>
                    <a:pt x="351" y="2234"/>
                  </a:lnTo>
                  <a:lnTo>
                    <a:pt x="333" y="2206"/>
                  </a:lnTo>
                  <a:lnTo>
                    <a:pt x="316" y="2180"/>
                  </a:lnTo>
                  <a:lnTo>
                    <a:pt x="298" y="2150"/>
                  </a:lnTo>
                  <a:lnTo>
                    <a:pt x="282" y="2122"/>
                  </a:lnTo>
                  <a:lnTo>
                    <a:pt x="267" y="2093"/>
                  </a:lnTo>
                  <a:lnTo>
                    <a:pt x="252" y="2063"/>
                  </a:lnTo>
                  <a:lnTo>
                    <a:pt x="238" y="2034"/>
                  </a:lnTo>
                  <a:lnTo>
                    <a:pt x="225" y="2004"/>
                  </a:lnTo>
                  <a:lnTo>
                    <a:pt x="212" y="1973"/>
                  </a:lnTo>
                  <a:lnTo>
                    <a:pt x="200" y="1941"/>
                  </a:lnTo>
                  <a:lnTo>
                    <a:pt x="190" y="1910"/>
                  </a:lnTo>
                  <a:lnTo>
                    <a:pt x="180" y="1879"/>
                  </a:lnTo>
                  <a:lnTo>
                    <a:pt x="170" y="1847"/>
                  </a:lnTo>
                  <a:lnTo>
                    <a:pt x="162" y="1814"/>
                  </a:lnTo>
                  <a:lnTo>
                    <a:pt x="153" y="1782"/>
                  </a:lnTo>
                  <a:lnTo>
                    <a:pt x="145" y="1749"/>
                  </a:lnTo>
                  <a:lnTo>
                    <a:pt x="139" y="1715"/>
                  </a:lnTo>
                  <a:lnTo>
                    <a:pt x="134" y="1682"/>
                  </a:lnTo>
                  <a:lnTo>
                    <a:pt x="129" y="1648"/>
                  </a:lnTo>
                  <a:lnTo>
                    <a:pt x="125" y="1614"/>
                  </a:lnTo>
                  <a:lnTo>
                    <a:pt x="122" y="1581"/>
                  </a:lnTo>
                  <a:lnTo>
                    <a:pt x="120" y="1545"/>
                  </a:lnTo>
                  <a:lnTo>
                    <a:pt x="119" y="1510"/>
                  </a:lnTo>
                  <a:lnTo>
                    <a:pt x="119" y="1476"/>
                  </a:lnTo>
                  <a:lnTo>
                    <a:pt x="119" y="1476"/>
                  </a:lnTo>
                  <a:lnTo>
                    <a:pt x="119" y="1440"/>
                  </a:lnTo>
                  <a:lnTo>
                    <a:pt x="120" y="1406"/>
                  </a:lnTo>
                  <a:lnTo>
                    <a:pt x="122" y="1371"/>
                  </a:lnTo>
                  <a:lnTo>
                    <a:pt x="125" y="1337"/>
                  </a:lnTo>
                  <a:lnTo>
                    <a:pt x="129" y="1304"/>
                  </a:lnTo>
                  <a:lnTo>
                    <a:pt x="134" y="1269"/>
                  </a:lnTo>
                  <a:lnTo>
                    <a:pt x="139" y="1236"/>
                  </a:lnTo>
                  <a:lnTo>
                    <a:pt x="145" y="1202"/>
                  </a:lnTo>
                  <a:lnTo>
                    <a:pt x="153" y="1170"/>
                  </a:lnTo>
                  <a:lnTo>
                    <a:pt x="162" y="1137"/>
                  </a:lnTo>
                  <a:lnTo>
                    <a:pt x="170" y="1104"/>
                  </a:lnTo>
                  <a:lnTo>
                    <a:pt x="180" y="1073"/>
                  </a:lnTo>
                  <a:lnTo>
                    <a:pt x="190" y="1041"/>
                  </a:lnTo>
                  <a:lnTo>
                    <a:pt x="200" y="1009"/>
                  </a:lnTo>
                  <a:lnTo>
                    <a:pt x="212" y="978"/>
                  </a:lnTo>
                  <a:lnTo>
                    <a:pt x="225" y="948"/>
                  </a:lnTo>
                  <a:lnTo>
                    <a:pt x="238" y="918"/>
                  </a:lnTo>
                  <a:lnTo>
                    <a:pt x="252" y="888"/>
                  </a:lnTo>
                  <a:lnTo>
                    <a:pt x="267" y="859"/>
                  </a:lnTo>
                  <a:lnTo>
                    <a:pt x="282" y="830"/>
                  </a:lnTo>
                  <a:lnTo>
                    <a:pt x="298" y="800"/>
                  </a:lnTo>
                  <a:lnTo>
                    <a:pt x="316" y="772"/>
                  </a:lnTo>
                  <a:lnTo>
                    <a:pt x="333" y="744"/>
                  </a:lnTo>
                  <a:lnTo>
                    <a:pt x="351" y="718"/>
                  </a:lnTo>
                  <a:lnTo>
                    <a:pt x="370" y="691"/>
                  </a:lnTo>
                  <a:lnTo>
                    <a:pt x="389" y="664"/>
                  </a:lnTo>
                  <a:lnTo>
                    <a:pt x="408" y="638"/>
                  </a:lnTo>
                  <a:lnTo>
                    <a:pt x="429" y="613"/>
                  </a:lnTo>
                  <a:lnTo>
                    <a:pt x="450" y="588"/>
                  </a:lnTo>
                  <a:lnTo>
                    <a:pt x="472" y="563"/>
                  </a:lnTo>
                  <a:lnTo>
                    <a:pt x="493" y="540"/>
                  </a:lnTo>
                  <a:lnTo>
                    <a:pt x="517" y="516"/>
                  </a:lnTo>
                  <a:lnTo>
                    <a:pt x="540" y="493"/>
                  </a:lnTo>
                  <a:lnTo>
                    <a:pt x="563" y="471"/>
                  </a:lnTo>
                  <a:lnTo>
                    <a:pt x="588" y="449"/>
                  </a:lnTo>
                  <a:lnTo>
                    <a:pt x="613" y="429"/>
                  </a:lnTo>
                  <a:lnTo>
                    <a:pt x="639" y="408"/>
                  </a:lnTo>
                  <a:lnTo>
                    <a:pt x="665" y="388"/>
                  </a:lnTo>
                  <a:lnTo>
                    <a:pt x="691" y="368"/>
                  </a:lnTo>
                  <a:lnTo>
                    <a:pt x="718" y="350"/>
                  </a:lnTo>
                  <a:lnTo>
                    <a:pt x="746" y="332"/>
                  </a:lnTo>
                  <a:lnTo>
                    <a:pt x="772" y="315"/>
                  </a:lnTo>
                  <a:lnTo>
                    <a:pt x="802" y="298"/>
                  </a:lnTo>
                  <a:lnTo>
                    <a:pt x="830" y="282"/>
                  </a:lnTo>
                  <a:lnTo>
                    <a:pt x="859" y="267"/>
                  </a:lnTo>
                  <a:lnTo>
                    <a:pt x="889" y="252"/>
                  </a:lnTo>
                  <a:lnTo>
                    <a:pt x="918" y="238"/>
                  </a:lnTo>
                  <a:lnTo>
                    <a:pt x="948" y="225"/>
                  </a:lnTo>
                  <a:lnTo>
                    <a:pt x="979" y="212"/>
                  </a:lnTo>
                  <a:lnTo>
                    <a:pt x="1011" y="200"/>
                  </a:lnTo>
                  <a:lnTo>
                    <a:pt x="1042" y="190"/>
                  </a:lnTo>
                  <a:lnTo>
                    <a:pt x="1073" y="179"/>
                  </a:lnTo>
                  <a:lnTo>
                    <a:pt x="1105" y="169"/>
                  </a:lnTo>
                  <a:lnTo>
                    <a:pt x="1138" y="161"/>
                  </a:lnTo>
                  <a:lnTo>
                    <a:pt x="1170" y="153"/>
                  </a:lnTo>
                  <a:lnTo>
                    <a:pt x="1203" y="145"/>
                  </a:lnTo>
                  <a:lnTo>
                    <a:pt x="1237" y="139"/>
                  </a:lnTo>
                  <a:lnTo>
                    <a:pt x="1270" y="134"/>
                  </a:lnTo>
                  <a:lnTo>
                    <a:pt x="1304" y="128"/>
                  </a:lnTo>
                  <a:lnTo>
                    <a:pt x="1338" y="125"/>
                  </a:lnTo>
                  <a:lnTo>
                    <a:pt x="1371" y="122"/>
                  </a:lnTo>
                  <a:lnTo>
                    <a:pt x="1407" y="120"/>
                  </a:lnTo>
                  <a:lnTo>
                    <a:pt x="1442" y="119"/>
                  </a:lnTo>
                  <a:lnTo>
                    <a:pt x="1476" y="117"/>
                  </a:lnTo>
                  <a:lnTo>
                    <a:pt x="1476" y="117"/>
                  </a:lnTo>
                  <a:lnTo>
                    <a:pt x="1512" y="119"/>
                  </a:lnTo>
                  <a:lnTo>
                    <a:pt x="1546" y="120"/>
                  </a:lnTo>
                  <a:lnTo>
                    <a:pt x="1581" y="122"/>
                  </a:lnTo>
                  <a:lnTo>
                    <a:pt x="1615" y="125"/>
                  </a:lnTo>
                  <a:lnTo>
                    <a:pt x="1648" y="128"/>
                  </a:lnTo>
                  <a:lnTo>
                    <a:pt x="1683" y="134"/>
                  </a:lnTo>
                  <a:lnTo>
                    <a:pt x="1716" y="139"/>
                  </a:lnTo>
                  <a:lnTo>
                    <a:pt x="1750" y="145"/>
                  </a:lnTo>
                  <a:lnTo>
                    <a:pt x="1782" y="153"/>
                  </a:lnTo>
                  <a:lnTo>
                    <a:pt x="1815" y="161"/>
                  </a:lnTo>
                  <a:lnTo>
                    <a:pt x="1848" y="169"/>
                  </a:lnTo>
                  <a:lnTo>
                    <a:pt x="1879" y="179"/>
                  </a:lnTo>
                  <a:lnTo>
                    <a:pt x="1911" y="190"/>
                  </a:lnTo>
                  <a:lnTo>
                    <a:pt x="1943" y="200"/>
                  </a:lnTo>
                  <a:lnTo>
                    <a:pt x="1974" y="212"/>
                  </a:lnTo>
                  <a:lnTo>
                    <a:pt x="2004" y="225"/>
                  </a:lnTo>
                  <a:lnTo>
                    <a:pt x="2034" y="238"/>
                  </a:lnTo>
                  <a:lnTo>
                    <a:pt x="2064" y="252"/>
                  </a:lnTo>
                  <a:lnTo>
                    <a:pt x="2093" y="267"/>
                  </a:lnTo>
                  <a:lnTo>
                    <a:pt x="2122" y="282"/>
                  </a:lnTo>
                  <a:lnTo>
                    <a:pt x="2152" y="298"/>
                  </a:lnTo>
                  <a:lnTo>
                    <a:pt x="2180" y="315"/>
                  </a:lnTo>
                  <a:lnTo>
                    <a:pt x="2208" y="332"/>
                  </a:lnTo>
                  <a:lnTo>
                    <a:pt x="2234" y="350"/>
                  </a:lnTo>
                  <a:lnTo>
                    <a:pt x="2261" y="368"/>
                  </a:lnTo>
                  <a:lnTo>
                    <a:pt x="2288" y="388"/>
                  </a:lnTo>
                  <a:lnTo>
                    <a:pt x="2314" y="408"/>
                  </a:lnTo>
                  <a:lnTo>
                    <a:pt x="2339" y="429"/>
                  </a:lnTo>
                  <a:lnTo>
                    <a:pt x="2364" y="449"/>
                  </a:lnTo>
                  <a:lnTo>
                    <a:pt x="2389" y="471"/>
                  </a:lnTo>
                  <a:lnTo>
                    <a:pt x="2412" y="493"/>
                  </a:lnTo>
                  <a:lnTo>
                    <a:pt x="2436" y="516"/>
                  </a:lnTo>
                  <a:lnTo>
                    <a:pt x="2459" y="540"/>
                  </a:lnTo>
                  <a:lnTo>
                    <a:pt x="2481" y="563"/>
                  </a:lnTo>
                  <a:lnTo>
                    <a:pt x="2503" y="588"/>
                  </a:lnTo>
                  <a:lnTo>
                    <a:pt x="2523" y="613"/>
                  </a:lnTo>
                  <a:lnTo>
                    <a:pt x="2544" y="638"/>
                  </a:lnTo>
                  <a:lnTo>
                    <a:pt x="2564" y="664"/>
                  </a:lnTo>
                  <a:lnTo>
                    <a:pt x="2584" y="691"/>
                  </a:lnTo>
                  <a:lnTo>
                    <a:pt x="2602" y="718"/>
                  </a:lnTo>
                  <a:lnTo>
                    <a:pt x="2620" y="744"/>
                  </a:lnTo>
                  <a:lnTo>
                    <a:pt x="2637" y="772"/>
                  </a:lnTo>
                  <a:lnTo>
                    <a:pt x="2654" y="800"/>
                  </a:lnTo>
                  <a:lnTo>
                    <a:pt x="2670" y="830"/>
                  </a:lnTo>
                  <a:lnTo>
                    <a:pt x="2685" y="859"/>
                  </a:lnTo>
                  <a:lnTo>
                    <a:pt x="2700" y="888"/>
                  </a:lnTo>
                  <a:lnTo>
                    <a:pt x="2714" y="918"/>
                  </a:lnTo>
                  <a:lnTo>
                    <a:pt x="2727" y="948"/>
                  </a:lnTo>
                  <a:lnTo>
                    <a:pt x="2740" y="978"/>
                  </a:lnTo>
                  <a:lnTo>
                    <a:pt x="2752" y="1009"/>
                  </a:lnTo>
                  <a:lnTo>
                    <a:pt x="2762" y="1041"/>
                  </a:lnTo>
                  <a:lnTo>
                    <a:pt x="2773" y="1073"/>
                  </a:lnTo>
                  <a:lnTo>
                    <a:pt x="2783" y="1104"/>
                  </a:lnTo>
                  <a:lnTo>
                    <a:pt x="2791" y="1137"/>
                  </a:lnTo>
                  <a:lnTo>
                    <a:pt x="2799" y="1170"/>
                  </a:lnTo>
                  <a:lnTo>
                    <a:pt x="2807" y="1202"/>
                  </a:lnTo>
                  <a:lnTo>
                    <a:pt x="2813" y="1236"/>
                  </a:lnTo>
                  <a:lnTo>
                    <a:pt x="2818" y="1269"/>
                  </a:lnTo>
                  <a:lnTo>
                    <a:pt x="2824" y="1304"/>
                  </a:lnTo>
                  <a:lnTo>
                    <a:pt x="2827" y="1337"/>
                  </a:lnTo>
                  <a:lnTo>
                    <a:pt x="2830" y="1371"/>
                  </a:lnTo>
                  <a:lnTo>
                    <a:pt x="2832" y="1406"/>
                  </a:lnTo>
                  <a:lnTo>
                    <a:pt x="2833" y="1440"/>
                  </a:lnTo>
                  <a:lnTo>
                    <a:pt x="2835" y="1476"/>
                  </a:lnTo>
                  <a:lnTo>
                    <a:pt x="2835" y="1476"/>
                  </a:lnTo>
                  <a:lnTo>
                    <a:pt x="2833" y="1510"/>
                  </a:lnTo>
                  <a:lnTo>
                    <a:pt x="2832" y="1545"/>
                  </a:lnTo>
                  <a:lnTo>
                    <a:pt x="2830" y="1581"/>
                  </a:lnTo>
                  <a:lnTo>
                    <a:pt x="2827" y="1614"/>
                  </a:lnTo>
                  <a:lnTo>
                    <a:pt x="2824" y="1648"/>
                  </a:lnTo>
                  <a:lnTo>
                    <a:pt x="2818" y="1682"/>
                  </a:lnTo>
                  <a:lnTo>
                    <a:pt x="2813" y="1715"/>
                  </a:lnTo>
                  <a:lnTo>
                    <a:pt x="2807" y="1749"/>
                  </a:lnTo>
                  <a:lnTo>
                    <a:pt x="2799" y="1782"/>
                  </a:lnTo>
                  <a:lnTo>
                    <a:pt x="2791" y="1814"/>
                  </a:lnTo>
                  <a:lnTo>
                    <a:pt x="2783" y="1847"/>
                  </a:lnTo>
                  <a:lnTo>
                    <a:pt x="2773" y="1879"/>
                  </a:lnTo>
                  <a:lnTo>
                    <a:pt x="2762" y="1910"/>
                  </a:lnTo>
                  <a:lnTo>
                    <a:pt x="2752" y="1941"/>
                  </a:lnTo>
                  <a:lnTo>
                    <a:pt x="2740" y="1973"/>
                  </a:lnTo>
                  <a:lnTo>
                    <a:pt x="2727" y="2004"/>
                  </a:lnTo>
                  <a:lnTo>
                    <a:pt x="2714" y="2034"/>
                  </a:lnTo>
                  <a:lnTo>
                    <a:pt x="2700" y="2063"/>
                  </a:lnTo>
                  <a:lnTo>
                    <a:pt x="2685" y="2093"/>
                  </a:lnTo>
                  <a:lnTo>
                    <a:pt x="2670" y="2122"/>
                  </a:lnTo>
                  <a:lnTo>
                    <a:pt x="2654" y="2150"/>
                  </a:lnTo>
                  <a:lnTo>
                    <a:pt x="2637" y="2180"/>
                  </a:lnTo>
                  <a:lnTo>
                    <a:pt x="2620" y="2206"/>
                  </a:lnTo>
                  <a:lnTo>
                    <a:pt x="2602" y="2234"/>
                  </a:lnTo>
                  <a:lnTo>
                    <a:pt x="2584" y="2261"/>
                  </a:lnTo>
                  <a:lnTo>
                    <a:pt x="2564" y="2287"/>
                  </a:lnTo>
                  <a:lnTo>
                    <a:pt x="2544" y="2313"/>
                  </a:lnTo>
                  <a:lnTo>
                    <a:pt x="2523" y="2339"/>
                  </a:lnTo>
                  <a:lnTo>
                    <a:pt x="2503" y="2364"/>
                  </a:lnTo>
                  <a:lnTo>
                    <a:pt x="2481" y="2389"/>
                  </a:lnTo>
                  <a:lnTo>
                    <a:pt x="2459" y="2412"/>
                  </a:lnTo>
                  <a:lnTo>
                    <a:pt x="2436" y="2435"/>
                  </a:lnTo>
                  <a:lnTo>
                    <a:pt x="2412" y="2457"/>
                  </a:lnTo>
                  <a:lnTo>
                    <a:pt x="2389" y="2480"/>
                  </a:lnTo>
                  <a:lnTo>
                    <a:pt x="2364" y="2502"/>
                  </a:lnTo>
                  <a:lnTo>
                    <a:pt x="2339" y="2523"/>
                  </a:lnTo>
                  <a:lnTo>
                    <a:pt x="2314" y="2544"/>
                  </a:lnTo>
                  <a:lnTo>
                    <a:pt x="2288" y="2563"/>
                  </a:lnTo>
                  <a:lnTo>
                    <a:pt x="2261" y="2582"/>
                  </a:lnTo>
                  <a:lnTo>
                    <a:pt x="2234" y="2601"/>
                  </a:lnTo>
                  <a:lnTo>
                    <a:pt x="2208" y="2619"/>
                  </a:lnTo>
                  <a:lnTo>
                    <a:pt x="2180" y="2636"/>
                  </a:lnTo>
                  <a:lnTo>
                    <a:pt x="2152" y="2654"/>
                  </a:lnTo>
                  <a:lnTo>
                    <a:pt x="2122" y="2670"/>
                  </a:lnTo>
                  <a:lnTo>
                    <a:pt x="2093" y="2685"/>
                  </a:lnTo>
                  <a:lnTo>
                    <a:pt x="2064" y="2700"/>
                  </a:lnTo>
                  <a:lnTo>
                    <a:pt x="2034" y="2714"/>
                  </a:lnTo>
                  <a:lnTo>
                    <a:pt x="2004" y="2727"/>
                  </a:lnTo>
                  <a:lnTo>
                    <a:pt x="1974" y="2740"/>
                  </a:lnTo>
                  <a:lnTo>
                    <a:pt x="1943" y="2752"/>
                  </a:lnTo>
                  <a:lnTo>
                    <a:pt x="1911" y="2762"/>
                  </a:lnTo>
                  <a:lnTo>
                    <a:pt x="1879" y="2772"/>
                  </a:lnTo>
                  <a:lnTo>
                    <a:pt x="1848" y="2782"/>
                  </a:lnTo>
                  <a:lnTo>
                    <a:pt x="1815" y="2790"/>
                  </a:lnTo>
                  <a:lnTo>
                    <a:pt x="1782" y="2799"/>
                  </a:lnTo>
                  <a:lnTo>
                    <a:pt x="1750" y="2807"/>
                  </a:lnTo>
                  <a:lnTo>
                    <a:pt x="1716" y="2813"/>
                  </a:lnTo>
                  <a:lnTo>
                    <a:pt x="1683" y="2818"/>
                  </a:lnTo>
                  <a:lnTo>
                    <a:pt x="1648" y="2823"/>
                  </a:lnTo>
                  <a:lnTo>
                    <a:pt x="1615" y="2827"/>
                  </a:lnTo>
                  <a:lnTo>
                    <a:pt x="1581" y="2830"/>
                  </a:lnTo>
                  <a:lnTo>
                    <a:pt x="1546" y="2832"/>
                  </a:lnTo>
                  <a:lnTo>
                    <a:pt x="1512" y="2833"/>
                  </a:lnTo>
                  <a:lnTo>
                    <a:pt x="1476" y="2833"/>
                  </a:lnTo>
                  <a:lnTo>
                    <a:pt x="1476" y="28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56" name="Freeform 5" descr="target icon" title="target icon"/>
          <p:cNvSpPr>
            <a:spLocks noChangeAspect="1" noEditPoints="1"/>
          </p:cNvSpPr>
          <p:nvPr/>
        </p:nvSpPr>
        <p:spPr bwMode="auto">
          <a:xfrm>
            <a:off x="7329586" y="3423195"/>
            <a:ext cx="365760" cy="365760"/>
          </a:xfrm>
          <a:custGeom>
            <a:avLst/>
            <a:gdLst>
              <a:gd name="T0" fmla="*/ 1012 w 2880"/>
              <a:gd name="T1" fmla="*/ 65 h 2880"/>
              <a:gd name="T2" fmla="*/ 578 w 2880"/>
              <a:gd name="T3" fmla="*/ 286 h 2880"/>
              <a:gd name="T4" fmla="*/ 246 w 2880"/>
              <a:gd name="T5" fmla="*/ 635 h 2880"/>
              <a:gd name="T6" fmla="*/ 45 w 2880"/>
              <a:gd name="T7" fmla="*/ 1081 h 2880"/>
              <a:gd name="T8" fmla="*/ 4 w 2880"/>
              <a:gd name="T9" fmla="*/ 1551 h 2880"/>
              <a:gd name="T10" fmla="*/ 127 w 2880"/>
              <a:gd name="T11" fmla="*/ 2032 h 2880"/>
              <a:gd name="T12" fmla="*/ 397 w 2880"/>
              <a:gd name="T13" fmla="*/ 2434 h 2880"/>
              <a:gd name="T14" fmla="*/ 784 w 2880"/>
              <a:gd name="T15" fmla="*/ 2722 h 2880"/>
              <a:gd name="T16" fmla="*/ 1256 w 2880"/>
              <a:gd name="T17" fmla="*/ 2868 h 2880"/>
              <a:gd name="T18" fmla="*/ 1730 w 2880"/>
              <a:gd name="T19" fmla="*/ 2851 h 2880"/>
              <a:gd name="T20" fmla="*/ 2187 w 2880"/>
              <a:gd name="T21" fmla="*/ 2672 h 2880"/>
              <a:gd name="T22" fmla="*/ 2551 w 2880"/>
              <a:gd name="T23" fmla="*/ 2356 h 2880"/>
              <a:gd name="T24" fmla="*/ 2793 w 2880"/>
              <a:gd name="T25" fmla="*/ 1935 h 2880"/>
              <a:gd name="T26" fmla="*/ 2880 w 2880"/>
              <a:gd name="T27" fmla="*/ 1441 h 2880"/>
              <a:gd name="T28" fmla="*/ 2803 w 2880"/>
              <a:gd name="T29" fmla="*/ 978 h 2880"/>
              <a:gd name="T30" fmla="*/ 2572 w 2880"/>
              <a:gd name="T31" fmla="*/ 552 h 2880"/>
              <a:gd name="T32" fmla="*/ 2216 w 2880"/>
              <a:gd name="T33" fmla="*/ 227 h 2880"/>
              <a:gd name="T34" fmla="*/ 1764 w 2880"/>
              <a:gd name="T35" fmla="*/ 38 h 2880"/>
              <a:gd name="T36" fmla="*/ 1070 w 2880"/>
              <a:gd name="T37" fmla="*/ 1163 h 2880"/>
              <a:gd name="T38" fmla="*/ 979 w 2880"/>
              <a:gd name="T39" fmla="*/ 1211 h 2880"/>
              <a:gd name="T40" fmla="*/ 1446 w 2880"/>
              <a:gd name="T41" fmla="*/ 1671 h 2880"/>
              <a:gd name="T42" fmla="*/ 1895 w 2880"/>
              <a:gd name="T43" fmla="*/ 1188 h 2880"/>
              <a:gd name="T44" fmla="*/ 1498 w 2880"/>
              <a:gd name="T45" fmla="*/ 694 h 2880"/>
              <a:gd name="T46" fmla="*/ 1912 w 2880"/>
              <a:gd name="T47" fmla="*/ 861 h 2880"/>
              <a:gd name="T48" fmla="*/ 2167 w 2880"/>
              <a:gd name="T49" fmla="*/ 1261 h 2880"/>
              <a:gd name="T50" fmla="*/ 2129 w 2880"/>
              <a:gd name="T51" fmla="*/ 1732 h 2880"/>
              <a:gd name="T52" fmla="*/ 1797 w 2880"/>
              <a:gd name="T53" fmla="*/ 2098 h 2880"/>
              <a:gd name="T54" fmla="*/ 1326 w 2880"/>
              <a:gd name="T55" fmla="*/ 2180 h 2880"/>
              <a:gd name="T56" fmla="*/ 885 w 2880"/>
              <a:gd name="T57" fmla="*/ 1944 h 2880"/>
              <a:gd name="T58" fmla="*/ 692 w 2880"/>
              <a:gd name="T59" fmla="*/ 1478 h 2880"/>
              <a:gd name="T60" fmla="*/ 808 w 2880"/>
              <a:gd name="T61" fmla="*/ 1039 h 2880"/>
              <a:gd name="T62" fmla="*/ 1175 w 2880"/>
              <a:gd name="T63" fmla="*/ 740 h 2880"/>
              <a:gd name="T64" fmla="*/ 1271 w 2880"/>
              <a:gd name="T65" fmla="*/ 2754 h 2880"/>
              <a:gd name="T66" fmla="*/ 837 w 2880"/>
              <a:gd name="T67" fmla="*/ 2620 h 2880"/>
              <a:gd name="T68" fmla="*/ 482 w 2880"/>
              <a:gd name="T69" fmla="*/ 2354 h 2880"/>
              <a:gd name="T70" fmla="*/ 232 w 2880"/>
              <a:gd name="T71" fmla="*/ 1985 h 2880"/>
              <a:gd name="T72" fmla="*/ 120 w 2880"/>
              <a:gd name="T73" fmla="*/ 1542 h 2880"/>
              <a:gd name="T74" fmla="*/ 156 w 2880"/>
              <a:gd name="T75" fmla="*/ 1118 h 2880"/>
              <a:gd name="T76" fmla="*/ 330 w 2880"/>
              <a:gd name="T77" fmla="*/ 717 h 2880"/>
              <a:gd name="T78" fmla="*/ 622 w 2880"/>
              <a:gd name="T79" fmla="*/ 398 h 2880"/>
              <a:gd name="T80" fmla="*/ 1003 w 2880"/>
              <a:gd name="T81" fmla="*/ 190 h 2880"/>
              <a:gd name="T82" fmla="*/ 1382 w 2880"/>
              <a:gd name="T83" fmla="*/ 579 h 2880"/>
              <a:gd name="T84" fmla="*/ 867 w 2880"/>
              <a:gd name="T85" fmla="*/ 794 h 2880"/>
              <a:gd name="T86" fmla="*/ 592 w 2880"/>
              <a:gd name="T87" fmla="*/ 1273 h 2880"/>
              <a:gd name="T88" fmla="*/ 661 w 2880"/>
              <a:gd name="T89" fmla="*/ 1815 h 2880"/>
              <a:gd name="T90" fmla="*/ 1065 w 2880"/>
              <a:gd name="T91" fmla="*/ 2219 h 2880"/>
              <a:gd name="T92" fmla="*/ 1613 w 2880"/>
              <a:gd name="T93" fmla="*/ 2287 h 2880"/>
              <a:gd name="T94" fmla="*/ 2107 w 2880"/>
              <a:gd name="T95" fmla="*/ 1990 h 2880"/>
              <a:gd name="T96" fmla="*/ 2303 w 2880"/>
              <a:gd name="T97" fmla="*/ 1441 h 2880"/>
              <a:gd name="T98" fmla="*/ 2145 w 2880"/>
              <a:gd name="T99" fmla="*/ 942 h 2880"/>
              <a:gd name="T100" fmla="*/ 1701 w 2880"/>
              <a:gd name="T101" fmla="*/ 617 h 2880"/>
              <a:gd name="T102" fmla="*/ 1722 w 2880"/>
              <a:gd name="T103" fmla="*/ 147 h 2880"/>
              <a:gd name="T104" fmla="*/ 2129 w 2880"/>
              <a:gd name="T105" fmla="*/ 310 h 2880"/>
              <a:gd name="T106" fmla="*/ 2457 w 2880"/>
              <a:gd name="T107" fmla="*/ 593 h 2880"/>
              <a:gd name="T108" fmla="*/ 2676 w 2880"/>
              <a:gd name="T109" fmla="*/ 966 h 2880"/>
              <a:gd name="T110" fmla="*/ 2763 w 2880"/>
              <a:gd name="T111" fmla="*/ 1407 h 2880"/>
              <a:gd name="T112" fmla="*/ 2704 w 2880"/>
              <a:gd name="T113" fmla="*/ 1834 h 2880"/>
              <a:gd name="T114" fmla="*/ 2501 w 2880"/>
              <a:gd name="T115" fmla="*/ 2232 h 2880"/>
              <a:gd name="T116" fmla="*/ 2180 w 2880"/>
              <a:gd name="T117" fmla="*/ 2538 h 2880"/>
              <a:gd name="T118" fmla="*/ 1771 w 2880"/>
              <a:gd name="T119" fmla="*/ 2722 h 2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80" h="2880">
                <a:moveTo>
                  <a:pt x="1439" y="0"/>
                </a:moveTo>
                <a:lnTo>
                  <a:pt x="1439" y="0"/>
                </a:lnTo>
                <a:lnTo>
                  <a:pt x="1403" y="1"/>
                </a:lnTo>
                <a:lnTo>
                  <a:pt x="1366" y="2"/>
                </a:lnTo>
                <a:lnTo>
                  <a:pt x="1329" y="4"/>
                </a:lnTo>
                <a:lnTo>
                  <a:pt x="1293" y="8"/>
                </a:lnTo>
                <a:lnTo>
                  <a:pt x="1256" y="12"/>
                </a:lnTo>
                <a:lnTo>
                  <a:pt x="1220" y="17"/>
                </a:lnTo>
                <a:lnTo>
                  <a:pt x="1185" y="23"/>
                </a:lnTo>
                <a:lnTo>
                  <a:pt x="1149" y="30"/>
                </a:lnTo>
                <a:lnTo>
                  <a:pt x="1114" y="38"/>
                </a:lnTo>
                <a:lnTo>
                  <a:pt x="1080" y="45"/>
                </a:lnTo>
                <a:lnTo>
                  <a:pt x="1045" y="55"/>
                </a:lnTo>
                <a:lnTo>
                  <a:pt x="1012" y="65"/>
                </a:lnTo>
                <a:lnTo>
                  <a:pt x="978" y="76"/>
                </a:lnTo>
                <a:lnTo>
                  <a:pt x="945" y="87"/>
                </a:lnTo>
                <a:lnTo>
                  <a:pt x="911" y="100"/>
                </a:lnTo>
                <a:lnTo>
                  <a:pt x="879" y="113"/>
                </a:lnTo>
                <a:lnTo>
                  <a:pt x="847" y="127"/>
                </a:lnTo>
                <a:lnTo>
                  <a:pt x="815" y="143"/>
                </a:lnTo>
                <a:lnTo>
                  <a:pt x="784" y="158"/>
                </a:lnTo>
                <a:lnTo>
                  <a:pt x="754" y="174"/>
                </a:lnTo>
                <a:lnTo>
                  <a:pt x="724" y="191"/>
                </a:lnTo>
                <a:lnTo>
                  <a:pt x="693" y="208"/>
                </a:lnTo>
                <a:lnTo>
                  <a:pt x="664" y="227"/>
                </a:lnTo>
                <a:lnTo>
                  <a:pt x="635" y="246"/>
                </a:lnTo>
                <a:lnTo>
                  <a:pt x="606" y="266"/>
                </a:lnTo>
                <a:lnTo>
                  <a:pt x="578" y="286"/>
                </a:lnTo>
                <a:lnTo>
                  <a:pt x="551" y="308"/>
                </a:lnTo>
                <a:lnTo>
                  <a:pt x="524" y="329"/>
                </a:lnTo>
                <a:lnTo>
                  <a:pt x="498" y="352"/>
                </a:lnTo>
                <a:lnTo>
                  <a:pt x="472" y="375"/>
                </a:lnTo>
                <a:lnTo>
                  <a:pt x="446" y="398"/>
                </a:lnTo>
                <a:lnTo>
                  <a:pt x="421" y="422"/>
                </a:lnTo>
                <a:lnTo>
                  <a:pt x="397" y="447"/>
                </a:lnTo>
                <a:lnTo>
                  <a:pt x="374" y="472"/>
                </a:lnTo>
                <a:lnTo>
                  <a:pt x="351" y="498"/>
                </a:lnTo>
                <a:lnTo>
                  <a:pt x="328" y="525"/>
                </a:lnTo>
                <a:lnTo>
                  <a:pt x="307" y="552"/>
                </a:lnTo>
                <a:lnTo>
                  <a:pt x="286" y="579"/>
                </a:lnTo>
                <a:lnTo>
                  <a:pt x="266" y="607"/>
                </a:lnTo>
                <a:lnTo>
                  <a:pt x="246" y="635"/>
                </a:lnTo>
                <a:lnTo>
                  <a:pt x="227" y="664"/>
                </a:lnTo>
                <a:lnTo>
                  <a:pt x="208" y="693"/>
                </a:lnTo>
                <a:lnTo>
                  <a:pt x="191" y="724"/>
                </a:lnTo>
                <a:lnTo>
                  <a:pt x="174" y="754"/>
                </a:lnTo>
                <a:lnTo>
                  <a:pt x="158" y="785"/>
                </a:lnTo>
                <a:lnTo>
                  <a:pt x="141" y="816"/>
                </a:lnTo>
                <a:lnTo>
                  <a:pt x="127" y="848"/>
                </a:lnTo>
                <a:lnTo>
                  <a:pt x="113" y="880"/>
                </a:lnTo>
                <a:lnTo>
                  <a:pt x="99" y="912"/>
                </a:lnTo>
                <a:lnTo>
                  <a:pt x="87" y="945"/>
                </a:lnTo>
                <a:lnTo>
                  <a:pt x="76" y="978"/>
                </a:lnTo>
                <a:lnTo>
                  <a:pt x="65" y="1012"/>
                </a:lnTo>
                <a:lnTo>
                  <a:pt x="54" y="1046"/>
                </a:lnTo>
                <a:lnTo>
                  <a:pt x="45" y="1081"/>
                </a:lnTo>
                <a:lnTo>
                  <a:pt x="37" y="1116"/>
                </a:lnTo>
                <a:lnTo>
                  <a:pt x="29" y="1150"/>
                </a:lnTo>
                <a:lnTo>
                  <a:pt x="23" y="1186"/>
                </a:lnTo>
                <a:lnTo>
                  <a:pt x="16" y="1221"/>
                </a:lnTo>
                <a:lnTo>
                  <a:pt x="12" y="1257"/>
                </a:lnTo>
                <a:lnTo>
                  <a:pt x="8" y="1293"/>
                </a:lnTo>
                <a:lnTo>
                  <a:pt x="4" y="1329"/>
                </a:lnTo>
                <a:lnTo>
                  <a:pt x="2" y="1366"/>
                </a:lnTo>
                <a:lnTo>
                  <a:pt x="0" y="1403"/>
                </a:lnTo>
                <a:lnTo>
                  <a:pt x="0" y="1441"/>
                </a:lnTo>
                <a:lnTo>
                  <a:pt x="0" y="1441"/>
                </a:lnTo>
                <a:lnTo>
                  <a:pt x="0" y="1477"/>
                </a:lnTo>
                <a:lnTo>
                  <a:pt x="2" y="1514"/>
                </a:lnTo>
                <a:lnTo>
                  <a:pt x="4" y="1551"/>
                </a:lnTo>
                <a:lnTo>
                  <a:pt x="8" y="1587"/>
                </a:lnTo>
                <a:lnTo>
                  <a:pt x="12" y="1624"/>
                </a:lnTo>
                <a:lnTo>
                  <a:pt x="16" y="1660"/>
                </a:lnTo>
                <a:lnTo>
                  <a:pt x="23" y="1695"/>
                </a:lnTo>
                <a:lnTo>
                  <a:pt x="29" y="1730"/>
                </a:lnTo>
                <a:lnTo>
                  <a:pt x="37" y="1766"/>
                </a:lnTo>
                <a:lnTo>
                  <a:pt x="45" y="1800"/>
                </a:lnTo>
                <a:lnTo>
                  <a:pt x="54" y="1835"/>
                </a:lnTo>
                <a:lnTo>
                  <a:pt x="65" y="1868"/>
                </a:lnTo>
                <a:lnTo>
                  <a:pt x="76" y="1902"/>
                </a:lnTo>
                <a:lnTo>
                  <a:pt x="87" y="1935"/>
                </a:lnTo>
                <a:lnTo>
                  <a:pt x="99" y="1969"/>
                </a:lnTo>
                <a:lnTo>
                  <a:pt x="113" y="2001"/>
                </a:lnTo>
                <a:lnTo>
                  <a:pt x="127" y="2032"/>
                </a:lnTo>
                <a:lnTo>
                  <a:pt x="141" y="2065"/>
                </a:lnTo>
                <a:lnTo>
                  <a:pt x="158" y="2096"/>
                </a:lnTo>
                <a:lnTo>
                  <a:pt x="174" y="2126"/>
                </a:lnTo>
                <a:lnTo>
                  <a:pt x="191" y="2156"/>
                </a:lnTo>
                <a:lnTo>
                  <a:pt x="208" y="2187"/>
                </a:lnTo>
                <a:lnTo>
                  <a:pt x="227" y="2216"/>
                </a:lnTo>
                <a:lnTo>
                  <a:pt x="246" y="2245"/>
                </a:lnTo>
                <a:lnTo>
                  <a:pt x="266" y="2274"/>
                </a:lnTo>
                <a:lnTo>
                  <a:pt x="286" y="2302"/>
                </a:lnTo>
                <a:lnTo>
                  <a:pt x="307" y="2329"/>
                </a:lnTo>
                <a:lnTo>
                  <a:pt x="328" y="2356"/>
                </a:lnTo>
                <a:lnTo>
                  <a:pt x="351" y="2382"/>
                </a:lnTo>
                <a:lnTo>
                  <a:pt x="374" y="2408"/>
                </a:lnTo>
                <a:lnTo>
                  <a:pt x="397" y="2434"/>
                </a:lnTo>
                <a:lnTo>
                  <a:pt x="421" y="2459"/>
                </a:lnTo>
                <a:lnTo>
                  <a:pt x="446" y="2483"/>
                </a:lnTo>
                <a:lnTo>
                  <a:pt x="472" y="2506"/>
                </a:lnTo>
                <a:lnTo>
                  <a:pt x="498" y="2529"/>
                </a:lnTo>
                <a:lnTo>
                  <a:pt x="524" y="2552"/>
                </a:lnTo>
                <a:lnTo>
                  <a:pt x="551" y="2573"/>
                </a:lnTo>
                <a:lnTo>
                  <a:pt x="578" y="2594"/>
                </a:lnTo>
                <a:lnTo>
                  <a:pt x="606" y="2614"/>
                </a:lnTo>
                <a:lnTo>
                  <a:pt x="635" y="2634"/>
                </a:lnTo>
                <a:lnTo>
                  <a:pt x="664" y="2653"/>
                </a:lnTo>
                <a:lnTo>
                  <a:pt x="693" y="2672"/>
                </a:lnTo>
                <a:lnTo>
                  <a:pt x="724" y="2689"/>
                </a:lnTo>
                <a:lnTo>
                  <a:pt x="754" y="2706"/>
                </a:lnTo>
                <a:lnTo>
                  <a:pt x="784" y="2722"/>
                </a:lnTo>
                <a:lnTo>
                  <a:pt x="815" y="2739"/>
                </a:lnTo>
                <a:lnTo>
                  <a:pt x="847" y="2753"/>
                </a:lnTo>
                <a:lnTo>
                  <a:pt x="879" y="2767"/>
                </a:lnTo>
                <a:lnTo>
                  <a:pt x="911" y="2781"/>
                </a:lnTo>
                <a:lnTo>
                  <a:pt x="945" y="2793"/>
                </a:lnTo>
                <a:lnTo>
                  <a:pt x="978" y="2804"/>
                </a:lnTo>
                <a:lnTo>
                  <a:pt x="1012" y="2815"/>
                </a:lnTo>
                <a:lnTo>
                  <a:pt x="1045" y="2826"/>
                </a:lnTo>
                <a:lnTo>
                  <a:pt x="1080" y="2835"/>
                </a:lnTo>
                <a:lnTo>
                  <a:pt x="1114" y="2843"/>
                </a:lnTo>
                <a:lnTo>
                  <a:pt x="1149" y="2851"/>
                </a:lnTo>
                <a:lnTo>
                  <a:pt x="1185" y="2857"/>
                </a:lnTo>
                <a:lnTo>
                  <a:pt x="1220" y="2864"/>
                </a:lnTo>
                <a:lnTo>
                  <a:pt x="1256" y="2868"/>
                </a:lnTo>
                <a:lnTo>
                  <a:pt x="1293" y="2872"/>
                </a:lnTo>
                <a:lnTo>
                  <a:pt x="1329" y="2876"/>
                </a:lnTo>
                <a:lnTo>
                  <a:pt x="1366" y="2878"/>
                </a:lnTo>
                <a:lnTo>
                  <a:pt x="1403" y="2880"/>
                </a:lnTo>
                <a:lnTo>
                  <a:pt x="1439" y="2880"/>
                </a:lnTo>
                <a:lnTo>
                  <a:pt x="1439" y="2880"/>
                </a:lnTo>
                <a:lnTo>
                  <a:pt x="1477" y="2880"/>
                </a:lnTo>
                <a:lnTo>
                  <a:pt x="1514" y="2878"/>
                </a:lnTo>
                <a:lnTo>
                  <a:pt x="1551" y="2876"/>
                </a:lnTo>
                <a:lnTo>
                  <a:pt x="1587" y="2872"/>
                </a:lnTo>
                <a:lnTo>
                  <a:pt x="1623" y="2868"/>
                </a:lnTo>
                <a:lnTo>
                  <a:pt x="1659" y="2864"/>
                </a:lnTo>
                <a:lnTo>
                  <a:pt x="1694" y="2857"/>
                </a:lnTo>
                <a:lnTo>
                  <a:pt x="1730" y="2851"/>
                </a:lnTo>
                <a:lnTo>
                  <a:pt x="1764" y="2843"/>
                </a:lnTo>
                <a:lnTo>
                  <a:pt x="1799" y="2835"/>
                </a:lnTo>
                <a:lnTo>
                  <a:pt x="1834" y="2826"/>
                </a:lnTo>
                <a:lnTo>
                  <a:pt x="1868" y="2815"/>
                </a:lnTo>
                <a:lnTo>
                  <a:pt x="1902" y="2804"/>
                </a:lnTo>
                <a:lnTo>
                  <a:pt x="1935" y="2793"/>
                </a:lnTo>
                <a:lnTo>
                  <a:pt x="1968" y="2781"/>
                </a:lnTo>
                <a:lnTo>
                  <a:pt x="2000" y="2767"/>
                </a:lnTo>
                <a:lnTo>
                  <a:pt x="2032" y="2753"/>
                </a:lnTo>
                <a:lnTo>
                  <a:pt x="2064" y="2739"/>
                </a:lnTo>
                <a:lnTo>
                  <a:pt x="2095" y="2722"/>
                </a:lnTo>
                <a:lnTo>
                  <a:pt x="2126" y="2706"/>
                </a:lnTo>
                <a:lnTo>
                  <a:pt x="2156" y="2689"/>
                </a:lnTo>
                <a:lnTo>
                  <a:pt x="2187" y="2672"/>
                </a:lnTo>
                <a:lnTo>
                  <a:pt x="2216" y="2653"/>
                </a:lnTo>
                <a:lnTo>
                  <a:pt x="2245" y="2634"/>
                </a:lnTo>
                <a:lnTo>
                  <a:pt x="2273" y="2614"/>
                </a:lnTo>
                <a:lnTo>
                  <a:pt x="2301" y="2594"/>
                </a:lnTo>
                <a:lnTo>
                  <a:pt x="2328" y="2573"/>
                </a:lnTo>
                <a:lnTo>
                  <a:pt x="2355" y="2552"/>
                </a:lnTo>
                <a:lnTo>
                  <a:pt x="2382" y="2529"/>
                </a:lnTo>
                <a:lnTo>
                  <a:pt x="2408" y="2506"/>
                </a:lnTo>
                <a:lnTo>
                  <a:pt x="2433" y="2483"/>
                </a:lnTo>
                <a:lnTo>
                  <a:pt x="2458" y="2459"/>
                </a:lnTo>
                <a:lnTo>
                  <a:pt x="2482" y="2434"/>
                </a:lnTo>
                <a:lnTo>
                  <a:pt x="2505" y="2408"/>
                </a:lnTo>
                <a:lnTo>
                  <a:pt x="2528" y="2382"/>
                </a:lnTo>
                <a:lnTo>
                  <a:pt x="2551" y="2356"/>
                </a:lnTo>
                <a:lnTo>
                  <a:pt x="2572" y="2329"/>
                </a:lnTo>
                <a:lnTo>
                  <a:pt x="2594" y="2302"/>
                </a:lnTo>
                <a:lnTo>
                  <a:pt x="2614" y="2274"/>
                </a:lnTo>
                <a:lnTo>
                  <a:pt x="2634" y="2245"/>
                </a:lnTo>
                <a:lnTo>
                  <a:pt x="2652" y="2216"/>
                </a:lnTo>
                <a:lnTo>
                  <a:pt x="2671" y="2187"/>
                </a:lnTo>
                <a:lnTo>
                  <a:pt x="2689" y="2156"/>
                </a:lnTo>
                <a:lnTo>
                  <a:pt x="2706" y="2126"/>
                </a:lnTo>
                <a:lnTo>
                  <a:pt x="2722" y="2096"/>
                </a:lnTo>
                <a:lnTo>
                  <a:pt x="2737" y="2065"/>
                </a:lnTo>
                <a:lnTo>
                  <a:pt x="2753" y="2032"/>
                </a:lnTo>
                <a:lnTo>
                  <a:pt x="2767" y="2001"/>
                </a:lnTo>
                <a:lnTo>
                  <a:pt x="2780" y="1969"/>
                </a:lnTo>
                <a:lnTo>
                  <a:pt x="2793" y="1935"/>
                </a:lnTo>
                <a:lnTo>
                  <a:pt x="2803" y="1902"/>
                </a:lnTo>
                <a:lnTo>
                  <a:pt x="2815" y="1868"/>
                </a:lnTo>
                <a:lnTo>
                  <a:pt x="2825" y="1835"/>
                </a:lnTo>
                <a:lnTo>
                  <a:pt x="2835" y="1800"/>
                </a:lnTo>
                <a:lnTo>
                  <a:pt x="2842" y="1766"/>
                </a:lnTo>
                <a:lnTo>
                  <a:pt x="2850" y="1730"/>
                </a:lnTo>
                <a:lnTo>
                  <a:pt x="2857" y="1695"/>
                </a:lnTo>
                <a:lnTo>
                  <a:pt x="2863" y="1660"/>
                </a:lnTo>
                <a:lnTo>
                  <a:pt x="2868" y="1624"/>
                </a:lnTo>
                <a:lnTo>
                  <a:pt x="2872" y="1587"/>
                </a:lnTo>
                <a:lnTo>
                  <a:pt x="2876" y="1551"/>
                </a:lnTo>
                <a:lnTo>
                  <a:pt x="2878" y="1514"/>
                </a:lnTo>
                <a:lnTo>
                  <a:pt x="2879" y="1477"/>
                </a:lnTo>
                <a:lnTo>
                  <a:pt x="2880" y="1441"/>
                </a:lnTo>
                <a:lnTo>
                  <a:pt x="2880" y="1441"/>
                </a:lnTo>
                <a:lnTo>
                  <a:pt x="2879" y="1403"/>
                </a:lnTo>
                <a:lnTo>
                  <a:pt x="2878" y="1366"/>
                </a:lnTo>
                <a:lnTo>
                  <a:pt x="2876" y="1329"/>
                </a:lnTo>
                <a:lnTo>
                  <a:pt x="2872" y="1293"/>
                </a:lnTo>
                <a:lnTo>
                  <a:pt x="2868" y="1257"/>
                </a:lnTo>
                <a:lnTo>
                  <a:pt x="2863" y="1221"/>
                </a:lnTo>
                <a:lnTo>
                  <a:pt x="2857" y="1186"/>
                </a:lnTo>
                <a:lnTo>
                  <a:pt x="2850" y="1150"/>
                </a:lnTo>
                <a:lnTo>
                  <a:pt x="2842" y="1116"/>
                </a:lnTo>
                <a:lnTo>
                  <a:pt x="2835" y="1081"/>
                </a:lnTo>
                <a:lnTo>
                  <a:pt x="2825" y="1046"/>
                </a:lnTo>
                <a:lnTo>
                  <a:pt x="2815" y="1012"/>
                </a:lnTo>
                <a:lnTo>
                  <a:pt x="2803" y="978"/>
                </a:lnTo>
                <a:lnTo>
                  <a:pt x="2793" y="945"/>
                </a:lnTo>
                <a:lnTo>
                  <a:pt x="2780" y="912"/>
                </a:lnTo>
                <a:lnTo>
                  <a:pt x="2767" y="880"/>
                </a:lnTo>
                <a:lnTo>
                  <a:pt x="2753" y="848"/>
                </a:lnTo>
                <a:lnTo>
                  <a:pt x="2737" y="816"/>
                </a:lnTo>
                <a:lnTo>
                  <a:pt x="2722" y="785"/>
                </a:lnTo>
                <a:lnTo>
                  <a:pt x="2706" y="754"/>
                </a:lnTo>
                <a:lnTo>
                  <a:pt x="2689" y="724"/>
                </a:lnTo>
                <a:lnTo>
                  <a:pt x="2671" y="693"/>
                </a:lnTo>
                <a:lnTo>
                  <a:pt x="2652" y="664"/>
                </a:lnTo>
                <a:lnTo>
                  <a:pt x="2634" y="635"/>
                </a:lnTo>
                <a:lnTo>
                  <a:pt x="2614" y="607"/>
                </a:lnTo>
                <a:lnTo>
                  <a:pt x="2594" y="579"/>
                </a:lnTo>
                <a:lnTo>
                  <a:pt x="2572" y="552"/>
                </a:lnTo>
                <a:lnTo>
                  <a:pt x="2551" y="525"/>
                </a:lnTo>
                <a:lnTo>
                  <a:pt x="2528" y="498"/>
                </a:lnTo>
                <a:lnTo>
                  <a:pt x="2505" y="472"/>
                </a:lnTo>
                <a:lnTo>
                  <a:pt x="2482" y="447"/>
                </a:lnTo>
                <a:lnTo>
                  <a:pt x="2458" y="422"/>
                </a:lnTo>
                <a:lnTo>
                  <a:pt x="2433" y="398"/>
                </a:lnTo>
                <a:lnTo>
                  <a:pt x="2408" y="375"/>
                </a:lnTo>
                <a:lnTo>
                  <a:pt x="2382" y="352"/>
                </a:lnTo>
                <a:lnTo>
                  <a:pt x="2355" y="329"/>
                </a:lnTo>
                <a:lnTo>
                  <a:pt x="2328" y="308"/>
                </a:lnTo>
                <a:lnTo>
                  <a:pt x="2301" y="286"/>
                </a:lnTo>
                <a:lnTo>
                  <a:pt x="2273" y="266"/>
                </a:lnTo>
                <a:lnTo>
                  <a:pt x="2245" y="246"/>
                </a:lnTo>
                <a:lnTo>
                  <a:pt x="2216" y="227"/>
                </a:lnTo>
                <a:lnTo>
                  <a:pt x="2187" y="208"/>
                </a:lnTo>
                <a:lnTo>
                  <a:pt x="2156" y="191"/>
                </a:lnTo>
                <a:lnTo>
                  <a:pt x="2126" y="174"/>
                </a:lnTo>
                <a:lnTo>
                  <a:pt x="2095" y="158"/>
                </a:lnTo>
                <a:lnTo>
                  <a:pt x="2064" y="143"/>
                </a:lnTo>
                <a:lnTo>
                  <a:pt x="2032" y="127"/>
                </a:lnTo>
                <a:lnTo>
                  <a:pt x="2000" y="113"/>
                </a:lnTo>
                <a:lnTo>
                  <a:pt x="1968" y="100"/>
                </a:lnTo>
                <a:lnTo>
                  <a:pt x="1935" y="87"/>
                </a:lnTo>
                <a:lnTo>
                  <a:pt x="1902" y="76"/>
                </a:lnTo>
                <a:lnTo>
                  <a:pt x="1868" y="65"/>
                </a:lnTo>
                <a:lnTo>
                  <a:pt x="1834" y="55"/>
                </a:lnTo>
                <a:lnTo>
                  <a:pt x="1799" y="45"/>
                </a:lnTo>
                <a:lnTo>
                  <a:pt x="1764" y="38"/>
                </a:lnTo>
                <a:lnTo>
                  <a:pt x="1730" y="30"/>
                </a:lnTo>
                <a:lnTo>
                  <a:pt x="1694" y="23"/>
                </a:lnTo>
                <a:lnTo>
                  <a:pt x="1659" y="17"/>
                </a:lnTo>
                <a:lnTo>
                  <a:pt x="1623" y="12"/>
                </a:lnTo>
                <a:lnTo>
                  <a:pt x="1587" y="8"/>
                </a:lnTo>
                <a:lnTo>
                  <a:pt x="1551" y="4"/>
                </a:lnTo>
                <a:lnTo>
                  <a:pt x="1514" y="2"/>
                </a:lnTo>
                <a:lnTo>
                  <a:pt x="1477" y="1"/>
                </a:lnTo>
                <a:lnTo>
                  <a:pt x="1439" y="0"/>
                </a:lnTo>
                <a:lnTo>
                  <a:pt x="1439" y="0"/>
                </a:lnTo>
                <a:close/>
                <a:moveTo>
                  <a:pt x="1382" y="1474"/>
                </a:moveTo>
                <a:lnTo>
                  <a:pt x="1079" y="1171"/>
                </a:lnTo>
                <a:lnTo>
                  <a:pt x="1079" y="1171"/>
                </a:lnTo>
                <a:lnTo>
                  <a:pt x="1070" y="1163"/>
                </a:lnTo>
                <a:lnTo>
                  <a:pt x="1060" y="1158"/>
                </a:lnTo>
                <a:lnTo>
                  <a:pt x="1049" y="1153"/>
                </a:lnTo>
                <a:lnTo>
                  <a:pt x="1043" y="1153"/>
                </a:lnTo>
                <a:lnTo>
                  <a:pt x="1037" y="1152"/>
                </a:lnTo>
                <a:lnTo>
                  <a:pt x="1037" y="1152"/>
                </a:lnTo>
                <a:lnTo>
                  <a:pt x="1025" y="1153"/>
                </a:lnTo>
                <a:lnTo>
                  <a:pt x="1014" y="1157"/>
                </a:lnTo>
                <a:lnTo>
                  <a:pt x="1004" y="1162"/>
                </a:lnTo>
                <a:lnTo>
                  <a:pt x="996" y="1169"/>
                </a:lnTo>
                <a:lnTo>
                  <a:pt x="989" y="1178"/>
                </a:lnTo>
                <a:lnTo>
                  <a:pt x="984" y="1188"/>
                </a:lnTo>
                <a:lnTo>
                  <a:pt x="981" y="1199"/>
                </a:lnTo>
                <a:lnTo>
                  <a:pt x="979" y="1211"/>
                </a:lnTo>
                <a:lnTo>
                  <a:pt x="979" y="1211"/>
                </a:lnTo>
                <a:lnTo>
                  <a:pt x="979" y="1216"/>
                </a:lnTo>
                <a:lnTo>
                  <a:pt x="981" y="1222"/>
                </a:lnTo>
                <a:lnTo>
                  <a:pt x="984" y="1233"/>
                </a:lnTo>
                <a:lnTo>
                  <a:pt x="990" y="1244"/>
                </a:lnTo>
                <a:lnTo>
                  <a:pt x="998" y="1253"/>
                </a:lnTo>
                <a:lnTo>
                  <a:pt x="1397" y="1652"/>
                </a:lnTo>
                <a:lnTo>
                  <a:pt x="1397" y="1652"/>
                </a:lnTo>
                <a:lnTo>
                  <a:pt x="1406" y="1660"/>
                </a:lnTo>
                <a:lnTo>
                  <a:pt x="1416" y="1665"/>
                </a:lnTo>
                <a:lnTo>
                  <a:pt x="1428" y="1669"/>
                </a:lnTo>
                <a:lnTo>
                  <a:pt x="1433" y="1671"/>
                </a:lnTo>
                <a:lnTo>
                  <a:pt x="1439" y="1671"/>
                </a:lnTo>
                <a:lnTo>
                  <a:pt x="1439" y="1671"/>
                </a:lnTo>
                <a:lnTo>
                  <a:pt x="1446" y="1671"/>
                </a:lnTo>
                <a:lnTo>
                  <a:pt x="1451" y="1669"/>
                </a:lnTo>
                <a:lnTo>
                  <a:pt x="1463" y="1665"/>
                </a:lnTo>
                <a:lnTo>
                  <a:pt x="1473" y="1660"/>
                </a:lnTo>
                <a:lnTo>
                  <a:pt x="1482" y="1652"/>
                </a:lnTo>
                <a:lnTo>
                  <a:pt x="1881" y="1253"/>
                </a:lnTo>
                <a:lnTo>
                  <a:pt x="1881" y="1253"/>
                </a:lnTo>
                <a:lnTo>
                  <a:pt x="1890" y="1244"/>
                </a:lnTo>
                <a:lnTo>
                  <a:pt x="1895" y="1233"/>
                </a:lnTo>
                <a:lnTo>
                  <a:pt x="1898" y="1222"/>
                </a:lnTo>
                <a:lnTo>
                  <a:pt x="1899" y="1216"/>
                </a:lnTo>
                <a:lnTo>
                  <a:pt x="1901" y="1211"/>
                </a:lnTo>
                <a:lnTo>
                  <a:pt x="1901" y="1211"/>
                </a:lnTo>
                <a:lnTo>
                  <a:pt x="1899" y="1199"/>
                </a:lnTo>
                <a:lnTo>
                  <a:pt x="1895" y="1188"/>
                </a:lnTo>
                <a:lnTo>
                  <a:pt x="1890" y="1178"/>
                </a:lnTo>
                <a:lnTo>
                  <a:pt x="1883" y="1169"/>
                </a:lnTo>
                <a:lnTo>
                  <a:pt x="1875" y="1162"/>
                </a:lnTo>
                <a:lnTo>
                  <a:pt x="1865" y="1157"/>
                </a:lnTo>
                <a:lnTo>
                  <a:pt x="1854" y="1153"/>
                </a:lnTo>
                <a:lnTo>
                  <a:pt x="1842" y="1152"/>
                </a:lnTo>
                <a:lnTo>
                  <a:pt x="1842" y="1152"/>
                </a:lnTo>
                <a:lnTo>
                  <a:pt x="1836" y="1153"/>
                </a:lnTo>
                <a:lnTo>
                  <a:pt x="1830" y="1153"/>
                </a:lnTo>
                <a:lnTo>
                  <a:pt x="1818" y="1158"/>
                </a:lnTo>
                <a:lnTo>
                  <a:pt x="1809" y="1163"/>
                </a:lnTo>
                <a:lnTo>
                  <a:pt x="1800" y="1171"/>
                </a:lnTo>
                <a:lnTo>
                  <a:pt x="1498" y="1474"/>
                </a:lnTo>
                <a:lnTo>
                  <a:pt x="1498" y="694"/>
                </a:lnTo>
                <a:lnTo>
                  <a:pt x="1498" y="694"/>
                </a:lnTo>
                <a:lnTo>
                  <a:pt x="1533" y="698"/>
                </a:lnTo>
                <a:lnTo>
                  <a:pt x="1569" y="703"/>
                </a:lnTo>
                <a:lnTo>
                  <a:pt x="1604" y="709"/>
                </a:lnTo>
                <a:lnTo>
                  <a:pt x="1638" y="718"/>
                </a:lnTo>
                <a:lnTo>
                  <a:pt x="1672" y="729"/>
                </a:lnTo>
                <a:lnTo>
                  <a:pt x="1705" y="740"/>
                </a:lnTo>
                <a:lnTo>
                  <a:pt x="1736" y="753"/>
                </a:lnTo>
                <a:lnTo>
                  <a:pt x="1769" y="768"/>
                </a:lnTo>
                <a:lnTo>
                  <a:pt x="1799" y="784"/>
                </a:lnTo>
                <a:lnTo>
                  <a:pt x="1829" y="801"/>
                </a:lnTo>
                <a:lnTo>
                  <a:pt x="1857" y="820"/>
                </a:lnTo>
                <a:lnTo>
                  <a:pt x="1885" y="839"/>
                </a:lnTo>
                <a:lnTo>
                  <a:pt x="1912" y="861"/>
                </a:lnTo>
                <a:lnTo>
                  <a:pt x="1939" y="882"/>
                </a:lnTo>
                <a:lnTo>
                  <a:pt x="1964" y="906"/>
                </a:lnTo>
                <a:lnTo>
                  <a:pt x="1988" y="931"/>
                </a:lnTo>
                <a:lnTo>
                  <a:pt x="2011" y="956"/>
                </a:lnTo>
                <a:lnTo>
                  <a:pt x="2032" y="983"/>
                </a:lnTo>
                <a:lnTo>
                  <a:pt x="2053" y="1011"/>
                </a:lnTo>
                <a:lnTo>
                  <a:pt x="2071" y="1039"/>
                </a:lnTo>
                <a:lnTo>
                  <a:pt x="2090" y="1068"/>
                </a:lnTo>
                <a:lnTo>
                  <a:pt x="2106" y="1098"/>
                </a:lnTo>
                <a:lnTo>
                  <a:pt x="2121" y="1130"/>
                </a:lnTo>
                <a:lnTo>
                  <a:pt x="2135" y="1162"/>
                </a:lnTo>
                <a:lnTo>
                  <a:pt x="2147" y="1194"/>
                </a:lnTo>
                <a:lnTo>
                  <a:pt x="2158" y="1228"/>
                </a:lnTo>
                <a:lnTo>
                  <a:pt x="2167" y="1261"/>
                </a:lnTo>
                <a:lnTo>
                  <a:pt x="2175" y="1296"/>
                </a:lnTo>
                <a:lnTo>
                  <a:pt x="2180" y="1331"/>
                </a:lnTo>
                <a:lnTo>
                  <a:pt x="2185" y="1367"/>
                </a:lnTo>
                <a:lnTo>
                  <a:pt x="2188" y="1404"/>
                </a:lnTo>
                <a:lnTo>
                  <a:pt x="2189" y="1441"/>
                </a:lnTo>
                <a:lnTo>
                  <a:pt x="2189" y="1441"/>
                </a:lnTo>
                <a:lnTo>
                  <a:pt x="2188" y="1478"/>
                </a:lnTo>
                <a:lnTo>
                  <a:pt x="2185" y="1517"/>
                </a:lnTo>
                <a:lnTo>
                  <a:pt x="2180" y="1554"/>
                </a:lnTo>
                <a:lnTo>
                  <a:pt x="2173" y="1592"/>
                </a:lnTo>
                <a:lnTo>
                  <a:pt x="2165" y="1627"/>
                </a:lnTo>
                <a:lnTo>
                  <a:pt x="2154" y="1663"/>
                </a:lnTo>
                <a:lnTo>
                  <a:pt x="2142" y="1698"/>
                </a:lnTo>
                <a:lnTo>
                  <a:pt x="2129" y="1732"/>
                </a:lnTo>
                <a:lnTo>
                  <a:pt x="2114" y="1764"/>
                </a:lnTo>
                <a:lnTo>
                  <a:pt x="2098" y="1797"/>
                </a:lnTo>
                <a:lnTo>
                  <a:pt x="2080" y="1828"/>
                </a:lnTo>
                <a:lnTo>
                  <a:pt x="2060" y="1858"/>
                </a:lnTo>
                <a:lnTo>
                  <a:pt x="2040" y="1889"/>
                </a:lnTo>
                <a:lnTo>
                  <a:pt x="2017" y="1917"/>
                </a:lnTo>
                <a:lnTo>
                  <a:pt x="1993" y="1944"/>
                </a:lnTo>
                <a:lnTo>
                  <a:pt x="1969" y="1970"/>
                </a:lnTo>
                <a:lnTo>
                  <a:pt x="1943" y="1995"/>
                </a:lnTo>
                <a:lnTo>
                  <a:pt x="1916" y="2018"/>
                </a:lnTo>
                <a:lnTo>
                  <a:pt x="1888" y="2040"/>
                </a:lnTo>
                <a:lnTo>
                  <a:pt x="1858" y="2061"/>
                </a:lnTo>
                <a:lnTo>
                  <a:pt x="1828" y="2081"/>
                </a:lnTo>
                <a:lnTo>
                  <a:pt x="1797" y="2098"/>
                </a:lnTo>
                <a:lnTo>
                  <a:pt x="1764" y="2115"/>
                </a:lnTo>
                <a:lnTo>
                  <a:pt x="1731" y="2131"/>
                </a:lnTo>
                <a:lnTo>
                  <a:pt x="1698" y="2144"/>
                </a:lnTo>
                <a:lnTo>
                  <a:pt x="1662" y="2155"/>
                </a:lnTo>
                <a:lnTo>
                  <a:pt x="1626" y="2165"/>
                </a:lnTo>
                <a:lnTo>
                  <a:pt x="1591" y="2174"/>
                </a:lnTo>
                <a:lnTo>
                  <a:pt x="1554" y="2180"/>
                </a:lnTo>
                <a:lnTo>
                  <a:pt x="1516" y="2186"/>
                </a:lnTo>
                <a:lnTo>
                  <a:pt x="1478" y="2188"/>
                </a:lnTo>
                <a:lnTo>
                  <a:pt x="1439" y="2189"/>
                </a:lnTo>
                <a:lnTo>
                  <a:pt x="1439" y="2189"/>
                </a:lnTo>
                <a:lnTo>
                  <a:pt x="1402" y="2188"/>
                </a:lnTo>
                <a:lnTo>
                  <a:pt x="1363" y="2186"/>
                </a:lnTo>
                <a:lnTo>
                  <a:pt x="1326" y="2180"/>
                </a:lnTo>
                <a:lnTo>
                  <a:pt x="1288" y="2174"/>
                </a:lnTo>
                <a:lnTo>
                  <a:pt x="1253" y="2165"/>
                </a:lnTo>
                <a:lnTo>
                  <a:pt x="1217" y="2155"/>
                </a:lnTo>
                <a:lnTo>
                  <a:pt x="1182" y="2144"/>
                </a:lnTo>
                <a:lnTo>
                  <a:pt x="1148" y="2131"/>
                </a:lnTo>
                <a:lnTo>
                  <a:pt x="1116" y="2115"/>
                </a:lnTo>
                <a:lnTo>
                  <a:pt x="1083" y="2098"/>
                </a:lnTo>
                <a:lnTo>
                  <a:pt x="1052" y="2081"/>
                </a:lnTo>
                <a:lnTo>
                  <a:pt x="1022" y="2061"/>
                </a:lnTo>
                <a:lnTo>
                  <a:pt x="991" y="2040"/>
                </a:lnTo>
                <a:lnTo>
                  <a:pt x="963" y="2018"/>
                </a:lnTo>
                <a:lnTo>
                  <a:pt x="936" y="1995"/>
                </a:lnTo>
                <a:lnTo>
                  <a:pt x="910" y="1970"/>
                </a:lnTo>
                <a:lnTo>
                  <a:pt x="885" y="1944"/>
                </a:lnTo>
                <a:lnTo>
                  <a:pt x="862" y="1917"/>
                </a:lnTo>
                <a:lnTo>
                  <a:pt x="840" y="1889"/>
                </a:lnTo>
                <a:lnTo>
                  <a:pt x="819" y="1858"/>
                </a:lnTo>
                <a:lnTo>
                  <a:pt x="799" y="1828"/>
                </a:lnTo>
                <a:lnTo>
                  <a:pt x="782" y="1797"/>
                </a:lnTo>
                <a:lnTo>
                  <a:pt x="765" y="1764"/>
                </a:lnTo>
                <a:lnTo>
                  <a:pt x="749" y="1732"/>
                </a:lnTo>
                <a:lnTo>
                  <a:pt x="736" y="1698"/>
                </a:lnTo>
                <a:lnTo>
                  <a:pt x="725" y="1663"/>
                </a:lnTo>
                <a:lnTo>
                  <a:pt x="715" y="1627"/>
                </a:lnTo>
                <a:lnTo>
                  <a:pt x="706" y="1592"/>
                </a:lnTo>
                <a:lnTo>
                  <a:pt x="700" y="1554"/>
                </a:lnTo>
                <a:lnTo>
                  <a:pt x="694" y="1517"/>
                </a:lnTo>
                <a:lnTo>
                  <a:pt x="692" y="1478"/>
                </a:lnTo>
                <a:lnTo>
                  <a:pt x="691" y="1441"/>
                </a:lnTo>
                <a:lnTo>
                  <a:pt x="691" y="1441"/>
                </a:lnTo>
                <a:lnTo>
                  <a:pt x="692" y="1404"/>
                </a:lnTo>
                <a:lnTo>
                  <a:pt x="694" y="1367"/>
                </a:lnTo>
                <a:lnTo>
                  <a:pt x="699" y="1331"/>
                </a:lnTo>
                <a:lnTo>
                  <a:pt x="705" y="1296"/>
                </a:lnTo>
                <a:lnTo>
                  <a:pt x="713" y="1261"/>
                </a:lnTo>
                <a:lnTo>
                  <a:pt x="721" y="1228"/>
                </a:lnTo>
                <a:lnTo>
                  <a:pt x="732" y="1194"/>
                </a:lnTo>
                <a:lnTo>
                  <a:pt x="745" y="1162"/>
                </a:lnTo>
                <a:lnTo>
                  <a:pt x="758" y="1130"/>
                </a:lnTo>
                <a:lnTo>
                  <a:pt x="773" y="1098"/>
                </a:lnTo>
                <a:lnTo>
                  <a:pt x="789" y="1068"/>
                </a:lnTo>
                <a:lnTo>
                  <a:pt x="808" y="1039"/>
                </a:lnTo>
                <a:lnTo>
                  <a:pt x="827" y="1011"/>
                </a:lnTo>
                <a:lnTo>
                  <a:pt x="848" y="983"/>
                </a:lnTo>
                <a:lnTo>
                  <a:pt x="869" y="956"/>
                </a:lnTo>
                <a:lnTo>
                  <a:pt x="892" y="931"/>
                </a:lnTo>
                <a:lnTo>
                  <a:pt x="916" y="906"/>
                </a:lnTo>
                <a:lnTo>
                  <a:pt x="941" y="882"/>
                </a:lnTo>
                <a:lnTo>
                  <a:pt x="966" y="861"/>
                </a:lnTo>
                <a:lnTo>
                  <a:pt x="993" y="839"/>
                </a:lnTo>
                <a:lnTo>
                  <a:pt x="1022" y="820"/>
                </a:lnTo>
                <a:lnTo>
                  <a:pt x="1051" y="801"/>
                </a:lnTo>
                <a:lnTo>
                  <a:pt x="1080" y="784"/>
                </a:lnTo>
                <a:lnTo>
                  <a:pt x="1111" y="768"/>
                </a:lnTo>
                <a:lnTo>
                  <a:pt x="1142" y="753"/>
                </a:lnTo>
                <a:lnTo>
                  <a:pt x="1175" y="740"/>
                </a:lnTo>
                <a:lnTo>
                  <a:pt x="1207" y="729"/>
                </a:lnTo>
                <a:lnTo>
                  <a:pt x="1242" y="718"/>
                </a:lnTo>
                <a:lnTo>
                  <a:pt x="1275" y="709"/>
                </a:lnTo>
                <a:lnTo>
                  <a:pt x="1311" y="703"/>
                </a:lnTo>
                <a:lnTo>
                  <a:pt x="1346" y="698"/>
                </a:lnTo>
                <a:lnTo>
                  <a:pt x="1382" y="694"/>
                </a:lnTo>
                <a:lnTo>
                  <a:pt x="1382" y="1474"/>
                </a:lnTo>
                <a:close/>
                <a:moveTo>
                  <a:pt x="1439" y="2764"/>
                </a:moveTo>
                <a:lnTo>
                  <a:pt x="1439" y="2764"/>
                </a:lnTo>
                <a:lnTo>
                  <a:pt x="1406" y="2763"/>
                </a:lnTo>
                <a:lnTo>
                  <a:pt x="1371" y="2762"/>
                </a:lnTo>
                <a:lnTo>
                  <a:pt x="1338" y="2760"/>
                </a:lnTo>
                <a:lnTo>
                  <a:pt x="1304" y="2757"/>
                </a:lnTo>
                <a:lnTo>
                  <a:pt x="1271" y="2754"/>
                </a:lnTo>
                <a:lnTo>
                  <a:pt x="1239" y="2749"/>
                </a:lnTo>
                <a:lnTo>
                  <a:pt x="1205" y="2744"/>
                </a:lnTo>
                <a:lnTo>
                  <a:pt x="1173" y="2737"/>
                </a:lnTo>
                <a:lnTo>
                  <a:pt x="1140" y="2730"/>
                </a:lnTo>
                <a:lnTo>
                  <a:pt x="1109" y="2722"/>
                </a:lnTo>
                <a:lnTo>
                  <a:pt x="1078" y="2714"/>
                </a:lnTo>
                <a:lnTo>
                  <a:pt x="1046" y="2705"/>
                </a:lnTo>
                <a:lnTo>
                  <a:pt x="1015" y="2694"/>
                </a:lnTo>
                <a:lnTo>
                  <a:pt x="985" y="2683"/>
                </a:lnTo>
                <a:lnTo>
                  <a:pt x="955" y="2673"/>
                </a:lnTo>
                <a:lnTo>
                  <a:pt x="924" y="2660"/>
                </a:lnTo>
                <a:lnTo>
                  <a:pt x="895" y="2647"/>
                </a:lnTo>
                <a:lnTo>
                  <a:pt x="866" y="2634"/>
                </a:lnTo>
                <a:lnTo>
                  <a:pt x="837" y="2620"/>
                </a:lnTo>
                <a:lnTo>
                  <a:pt x="809" y="2605"/>
                </a:lnTo>
                <a:lnTo>
                  <a:pt x="781" y="2588"/>
                </a:lnTo>
                <a:lnTo>
                  <a:pt x="753" y="2572"/>
                </a:lnTo>
                <a:lnTo>
                  <a:pt x="726" y="2556"/>
                </a:lnTo>
                <a:lnTo>
                  <a:pt x="700" y="2538"/>
                </a:lnTo>
                <a:lnTo>
                  <a:pt x="673" y="2520"/>
                </a:lnTo>
                <a:lnTo>
                  <a:pt x="648" y="2501"/>
                </a:lnTo>
                <a:lnTo>
                  <a:pt x="622" y="2482"/>
                </a:lnTo>
                <a:lnTo>
                  <a:pt x="597" y="2462"/>
                </a:lnTo>
                <a:lnTo>
                  <a:pt x="573" y="2442"/>
                </a:lnTo>
                <a:lnTo>
                  <a:pt x="550" y="2420"/>
                </a:lnTo>
                <a:lnTo>
                  <a:pt x="526" y="2398"/>
                </a:lnTo>
                <a:lnTo>
                  <a:pt x="503" y="2377"/>
                </a:lnTo>
                <a:lnTo>
                  <a:pt x="482" y="2354"/>
                </a:lnTo>
                <a:lnTo>
                  <a:pt x="460" y="2330"/>
                </a:lnTo>
                <a:lnTo>
                  <a:pt x="438" y="2307"/>
                </a:lnTo>
                <a:lnTo>
                  <a:pt x="418" y="2283"/>
                </a:lnTo>
                <a:lnTo>
                  <a:pt x="398" y="2258"/>
                </a:lnTo>
                <a:lnTo>
                  <a:pt x="379" y="2232"/>
                </a:lnTo>
                <a:lnTo>
                  <a:pt x="360" y="2206"/>
                </a:lnTo>
                <a:lnTo>
                  <a:pt x="342" y="2180"/>
                </a:lnTo>
                <a:lnTo>
                  <a:pt x="324" y="2154"/>
                </a:lnTo>
                <a:lnTo>
                  <a:pt x="308" y="2127"/>
                </a:lnTo>
                <a:lnTo>
                  <a:pt x="292" y="2099"/>
                </a:lnTo>
                <a:lnTo>
                  <a:pt x="275" y="2071"/>
                </a:lnTo>
                <a:lnTo>
                  <a:pt x="260" y="2043"/>
                </a:lnTo>
                <a:lnTo>
                  <a:pt x="246" y="2014"/>
                </a:lnTo>
                <a:lnTo>
                  <a:pt x="232" y="1985"/>
                </a:lnTo>
                <a:lnTo>
                  <a:pt x="220" y="1956"/>
                </a:lnTo>
                <a:lnTo>
                  <a:pt x="207" y="1925"/>
                </a:lnTo>
                <a:lnTo>
                  <a:pt x="197" y="1895"/>
                </a:lnTo>
                <a:lnTo>
                  <a:pt x="186" y="1865"/>
                </a:lnTo>
                <a:lnTo>
                  <a:pt x="175" y="1834"/>
                </a:lnTo>
                <a:lnTo>
                  <a:pt x="166" y="1802"/>
                </a:lnTo>
                <a:lnTo>
                  <a:pt x="158" y="1771"/>
                </a:lnTo>
                <a:lnTo>
                  <a:pt x="150" y="1740"/>
                </a:lnTo>
                <a:lnTo>
                  <a:pt x="143" y="1707"/>
                </a:lnTo>
                <a:lnTo>
                  <a:pt x="136" y="1675"/>
                </a:lnTo>
                <a:lnTo>
                  <a:pt x="131" y="1641"/>
                </a:lnTo>
                <a:lnTo>
                  <a:pt x="126" y="1609"/>
                </a:lnTo>
                <a:lnTo>
                  <a:pt x="123" y="1576"/>
                </a:lnTo>
                <a:lnTo>
                  <a:pt x="120" y="1542"/>
                </a:lnTo>
                <a:lnTo>
                  <a:pt x="118" y="1509"/>
                </a:lnTo>
                <a:lnTo>
                  <a:pt x="117" y="1474"/>
                </a:lnTo>
                <a:lnTo>
                  <a:pt x="116" y="1441"/>
                </a:lnTo>
                <a:lnTo>
                  <a:pt x="116" y="1441"/>
                </a:lnTo>
                <a:lnTo>
                  <a:pt x="117" y="1407"/>
                </a:lnTo>
                <a:lnTo>
                  <a:pt x="118" y="1374"/>
                </a:lnTo>
                <a:lnTo>
                  <a:pt x="120" y="1341"/>
                </a:lnTo>
                <a:lnTo>
                  <a:pt x="122" y="1309"/>
                </a:lnTo>
                <a:lnTo>
                  <a:pt x="126" y="1276"/>
                </a:lnTo>
                <a:lnTo>
                  <a:pt x="131" y="1244"/>
                </a:lnTo>
                <a:lnTo>
                  <a:pt x="135" y="1212"/>
                </a:lnTo>
                <a:lnTo>
                  <a:pt x="141" y="1180"/>
                </a:lnTo>
                <a:lnTo>
                  <a:pt x="148" y="1149"/>
                </a:lnTo>
                <a:lnTo>
                  <a:pt x="156" y="1118"/>
                </a:lnTo>
                <a:lnTo>
                  <a:pt x="163" y="1087"/>
                </a:lnTo>
                <a:lnTo>
                  <a:pt x="173" y="1056"/>
                </a:lnTo>
                <a:lnTo>
                  <a:pt x="181" y="1026"/>
                </a:lnTo>
                <a:lnTo>
                  <a:pt x="192" y="997"/>
                </a:lnTo>
                <a:lnTo>
                  <a:pt x="203" y="966"/>
                </a:lnTo>
                <a:lnTo>
                  <a:pt x="215" y="937"/>
                </a:lnTo>
                <a:lnTo>
                  <a:pt x="227" y="908"/>
                </a:lnTo>
                <a:lnTo>
                  <a:pt x="240" y="880"/>
                </a:lnTo>
                <a:lnTo>
                  <a:pt x="254" y="852"/>
                </a:lnTo>
                <a:lnTo>
                  <a:pt x="268" y="824"/>
                </a:lnTo>
                <a:lnTo>
                  <a:pt x="283" y="797"/>
                </a:lnTo>
                <a:lnTo>
                  <a:pt x="298" y="770"/>
                </a:lnTo>
                <a:lnTo>
                  <a:pt x="314" y="743"/>
                </a:lnTo>
                <a:lnTo>
                  <a:pt x="330" y="717"/>
                </a:lnTo>
                <a:lnTo>
                  <a:pt x="348" y="691"/>
                </a:lnTo>
                <a:lnTo>
                  <a:pt x="366" y="666"/>
                </a:lnTo>
                <a:lnTo>
                  <a:pt x="384" y="641"/>
                </a:lnTo>
                <a:lnTo>
                  <a:pt x="403" y="617"/>
                </a:lnTo>
                <a:lnTo>
                  <a:pt x="423" y="593"/>
                </a:lnTo>
                <a:lnTo>
                  <a:pt x="443" y="569"/>
                </a:lnTo>
                <a:lnTo>
                  <a:pt x="463" y="546"/>
                </a:lnTo>
                <a:lnTo>
                  <a:pt x="485" y="524"/>
                </a:lnTo>
                <a:lnTo>
                  <a:pt x="506" y="501"/>
                </a:lnTo>
                <a:lnTo>
                  <a:pt x="528" y="479"/>
                </a:lnTo>
                <a:lnTo>
                  <a:pt x="551" y="459"/>
                </a:lnTo>
                <a:lnTo>
                  <a:pt x="574" y="438"/>
                </a:lnTo>
                <a:lnTo>
                  <a:pt x="598" y="418"/>
                </a:lnTo>
                <a:lnTo>
                  <a:pt x="622" y="398"/>
                </a:lnTo>
                <a:lnTo>
                  <a:pt x="647" y="380"/>
                </a:lnTo>
                <a:lnTo>
                  <a:pt x="672" y="362"/>
                </a:lnTo>
                <a:lnTo>
                  <a:pt x="698" y="344"/>
                </a:lnTo>
                <a:lnTo>
                  <a:pt x="724" y="327"/>
                </a:lnTo>
                <a:lnTo>
                  <a:pt x="749" y="310"/>
                </a:lnTo>
                <a:lnTo>
                  <a:pt x="776" y="295"/>
                </a:lnTo>
                <a:lnTo>
                  <a:pt x="803" y="280"/>
                </a:lnTo>
                <a:lnTo>
                  <a:pt x="830" y="265"/>
                </a:lnTo>
                <a:lnTo>
                  <a:pt x="858" y="251"/>
                </a:lnTo>
                <a:lnTo>
                  <a:pt x="887" y="238"/>
                </a:lnTo>
                <a:lnTo>
                  <a:pt x="916" y="225"/>
                </a:lnTo>
                <a:lnTo>
                  <a:pt x="945" y="212"/>
                </a:lnTo>
                <a:lnTo>
                  <a:pt x="974" y="201"/>
                </a:lnTo>
                <a:lnTo>
                  <a:pt x="1003" y="190"/>
                </a:lnTo>
                <a:lnTo>
                  <a:pt x="1033" y="180"/>
                </a:lnTo>
                <a:lnTo>
                  <a:pt x="1064" y="171"/>
                </a:lnTo>
                <a:lnTo>
                  <a:pt x="1095" y="162"/>
                </a:lnTo>
                <a:lnTo>
                  <a:pt x="1125" y="154"/>
                </a:lnTo>
                <a:lnTo>
                  <a:pt x="1157" y="147"/>
                </a:lnTo>
                <a:lnTo>
                  <a:pt x="1188" y="140"/>
                </a:lnTo>
                <a:lnTo>
                  <a:pt x="1220" y="135"/>
                </a:lnTo>
                <a:lnTo>
                  <a:pt x="1252" y="130"/>
                </a:lnTo>
                <a:lnTo>
                  <a:pt x="1284" y="125"/>
                </a:lnTo>
                <a:lnTo>
                  <a:pt x="1316" y="122"/>
                </a:lnTo>
                <a:lnTo>
                  <a:pt x="1349" y="120"/>
                </a:lnTo>
                <a:lnTo>
                  <a:pt x="1382" y="118"/>
                </a:lnTo>
                <a:lnTo>
                  <a:pt x="1382" y="579"/>
                </a:lnTo>
                <a:lnTo>
                  <a:pt x="1382" y="579"/>
                </a:lnTo>
                <a:lnTo>
                  <a:pt x="1340" y="582"/>
                </a:lnTo>
                <a:lnTo>
                  <a:pt x="1299" y="589"/>
                </a:lnTo>
                <a:lnTo>
                  <a:pt x="1258" y="596"/>
                </a:lnTo>
                <a:lnTo>
                  <a:pt x="1218" y="606"/>
                </a:lnTo>
                <a:lnTo>
                  <a:pt x="1179" y="617"/>
                </a:lnTo>
                <a:lnTo>
                  <a:pt x="1140" y="630"/>
                </a:lnTo>
                <a:lnTo>
                  <a:pt x="1103" y="645"/>
                </a:lnTo>
                <a:lnTo>
                  <a:pt x="1066" y="661"/>
                </a:lnTo>
                <a:lnTo>
                  <a:pt x="1030" y="679"/>
                </a:lnTo>
                <a:lnTo>
                  <a:pt x="996" y="700"/>
                </a:lnTo>
                <a:lnTo>
                  <a:pt x="962" y="720"/>
                </a:lnTo>
                <a:lnTo>
                  <a:pt x="929" y="744"/>
                </a:lnTo>
                <a:lnTo>
                  <a:pt x="897" y="768"/>
                </a:lnTo>
                <a:lnTo>
                  <a:pt x="867" y="794"/>
                </a:lnTo>
                <a:lnTo>
                  <a:pt x="838" y="821"/>
                </a:lnTo>
                <a:lnTo>
                  <a:pt x="810" y="849"/>
                </a:lnTo>
                <a:lnTo>
                  <a:pt x="784" y="879"/>
                </a:lnTo>
                <a:lnTo>
                  <a:pt x="758" y="909"/>
                </a:lnTo>
                <a:lnTo>
                  <a:pt x="734" y="942"/>
                </a:lnTo>
                <a:lnTo>
                  <a:pt x="712" y="974"/>
                </a:lnTo>
                <a:lnTo>
                  <a:pt x="691" y="1009"/>
                </a:lnTo>
                <a:lnTo>
                  <a:pt x="672" y="1043"/>
                </a:lnTo>
                <a:lnTo>
                  <a:pt x="654" y="1080"/>
                </a:lnTo>
                <a:lnTo>
                  <a:pt x="638" y="1117"/>
                </a:lnTo>
                <a:lnTo>
                  <a:pt x="624" y="1154"/>
                </a:lnTo>
                <a:lnTo>
                  <a:pt x="611" y="1193"/>
                </a:lnTo>
                <a:lnTo>
                  <a:pt x="600" y="1233"/>
                </a:lnTo>
                <a:lnTo>
                  <a:pt x="592" y="1273"/>
                </a:lnTo>
                <a:lnTo>
                  <a:pt x="585" y="1314"/>
                </a:lnTo>
                <a:lnTo>
                  <a:pt x="580" y="1355"/>
                </a:lnTo>
                <a:lnTo>
                  <a:pt x="577" y="1397"/>
                </a:lnTo>
                <a:lnTo>
                  <a:pt x="576" y="1441"/>
                </a:lnTo>
                <a:lnTo>
                  <a:pt x="576" y="1441"/>
                </a:lnTo>
                <a:lnTo>
                  <a:pt x="577" y="1485"/>
                </a:lnTo>
                <a:lnTo>
                  <a:pt x="580" y="1529"/>
                </a:lnTo>
                <a:lnTo>
                  <a:pt x="585" y="1572"/>
                </a:lnTo>
                <a:lnTo>
                  <a:pt x="593" y="1614"/>
                </a:lnTo>
                <a:lnTo>
                  <a:pt x="603" y="1657"/>
                </a:lnTo>
                <a:lnTo>
                  <a:pt x="614" y="1698"/>
                </a:lnTo>
                <a:lnTo>
                  <a:pt x="628" y="1738"/>
                </a:lnTo>
                <a:lnTo>
                  <a:pt x="644" y="1776"/>
                </a:lnTo>
                <a:lnTo>
                  <a:pt x="661" y="1815"/>
                </a:lnTo>
                <a:lnTo>
                  <a:pt x="680" y="1852"/>
                </a:lnTo>
                <a:lnTo>
                  <a:pt x="701" y="1889"/>
                </a:lnTo>
                <a:lnTo>
                  <a:pt x="724" y="1923"/>
                </a:lnTo>
                <a:lnTo>
                  <a:pt x="747" y="1957"/>
                </a:lnTo>
                <a:lnTo>
                  <a:pt x="773" y="1990"/>
                </a:lnTo>
                <a:lnTo>
                  <a:pt x="800" y="2022"/>
                </a:lnTo>
                <a:lnTo>
                  <a:pt x="829" y="2051"/>
                </a:lnTo>
                <a:lnTo>
                  <a:pt x="858" y="2080"/>
                </a:lnTo>
                <a:lnTo>
                  <a:pt x="890" y="2107"/>
                </a:lnTo>
                <a:lnTo>
                  <a:pt x="923" y="2133"/>
                </a:lnTo>
                <a:lnTo>
                  <a:pt x="957" y="2156"/>
                </a:lnTo>
                <a:lnTo>
                  <a:pt x="991" y="2179"/>
                </a:lnTo>
                <a:lnTo>
                  <a:pt x="1028" y="2200"/>
                </a:lnTo>
                <a:lnTo>
                  <a:pt x="1065" y="2219"/>
                </a:lnTo>
                <a:lnTo>
                  <a:pt x="1104" y="2236"/>
                </a:lnTo>
                <a:lnTo>
                  <a:pt x="1142" y="2252"/>
                </a:lnTo>
                <a:lnTo>
                  <a:pt x="1182" y="2266"/>
                </a:lnTo>
                <a:lnTo>
                  <a:pt x="1223" y="2277"/>
                </a:lnTo>
                <a:lnTo>
                  <a:pt x="1266" y="2287"/>
                </a:lnTo>
                <a:lnTo>
                  <a:pt x="1308" y="2295"/>
                </a:lnTo>
                <a:lnTo>
                  <a:pt x="1351" y="2300"/>
                </a:lnTo>
                <a:lnTo>
                  <a:pt x="1395" y="2303"/>
                </a:lnTo>
                <a:lnTo>
                  <a:pt x="1439" y="2304"/>
                </a:lnTo>
                <a:lnTo>
                  <a:pt x="1439" y="2304"/>
                </a:lnTo>
                <a:lnTo>
                  <a:pt x="1484" y="2303"/>
                </a:lnTo>
                <a:lnTo>
                  <a:pt x="1528" y="2300"/>
                </a:lnTo>
                <a:lnTo>
                  <a:pt x="1571" y="2295"/>
                </a:lnTo>
                <a:lnTo>
                  <a:pt x="1613" y="2287"/>
                </a:lnTo>
                <a:lnTo>
                  <a:pt x="1655" y="2277"/>
                </a:lnTo>
                <a:lnTo>
                  <a:pt x="1696" y="2266"/>
                </a:lnTo>
                <a:lnTo>
                  <a:pt x="1736" y="2252"/>
                </a:lnTo>
                <a:lnTo>
                  <a:pt x="1776" y="2236"/>
                </a:lnTo>
                <a:lnTo>
                  <a:pt x="1814" y="2219"/>
                </a:lnTo>
                <a:lnTo>
                  <a:pt x="1852" y="2200"/>
                </a:lnTo>
                <a:lnTo>
                  <a:pt x="1888" y="2179"/>
                </a:lnTo>
                <a:lnTo>
                  <a:pt x="1923" y="2156"/>
                </a:lnTo>
                <a:lnTo>
                  <a:pt x="1957" y="2133"/>
                </a:lnTo>
                <a:lnTo>
                  <a:pt x="1989" y="2107"/>
                </a:lnTo>
                <a:lnTo>
                  <a:pt x="2020" y="2080"/>
                </a:lnTo>
                <a:lnTo>
                  <a:pt x="2051" y="2051"/>
                </a:lnTo>
                <a:lnTo>
                  <a:pt x="2079" y="2022"/>
                </a:lnTo>
                <a:lnTo>
                  <a:pt x="2107" y="1990"/>
                </a:lnTo>
                <a:lnTo>
                  <a:pt x="2132" y="1957"/>
                </a:lnTo>
                <a:lnTo>
                  <a:pt x="2156" y="1923"/>
                </a:lnTo>
                <a:lnTo>
                  <a:pt x="2178" y="1889"/>
                </a:lnTo>
                <a:lnTo>
                  <a:pt x="2200" y="1852"/>
                </a:lnTo>
                <a:lnTo>
                  <a:pt x="2218" y="1815"/>
                </a:lnTo>
                <a:lnTo>
                  <a:pt x="2235" y="1776"/>
                </a:lnTo>
                <a:lnTo>
                  <a:pt x="2252" y="1738"/>
                </a:lnTo>
                <a:lnTo>
                  <a:pt x="2264" y="1698"/>
                </a:lnTo>
                <a:lnTo>
                  <a:pt x="2276" y="1657"/>
                </a:lnTo>
                <a:lnTo>
                  <a:pt x="2286" y="1614"/>
                </a:lnTo>
                <a:lnTo>
                  <a:pt x="2294" y="1572"/>
                </a:lnTo>
                <a:lnTo>
                  <a:pt x="2299" y="1529"/>
                </a:lnTo>
                <a:lnTo>
                  <a:pt x="2302" y="1485"/>
                </a:lnTo>
                <a:lnTo>
                  <a:pt x="2303" y="1441"/>
                </a:lnTo>
                <a:lnTo>
                  <a:pt x="2303" y="1441"/>
                </a:lnTo>
                <a:lnTo>
                  <a:pt x="2302" y="1397"/>
                </a:lnTo>
                <a:lnTo>
                  <a:pt x="2299" y="1355"/>
                </a:lnTo>
                <a:lnTo>
                  <a:pt x="2295" y="1314"/>
                </a:lnTo>
                <a:lnTo>
                  <a:pt x="2287" y="1273"/>
                </a:lnTo>
                <a:lnTo>
                  <a:pt x="2279" y="1233"/>
                </a:lnTo>
                <a:lnTo>
                  <a:pt x="2268" y="1193"/>
                </a:lnTo>
                <a:lnTo>
                  <a:pt x="2255" y="1154"/>
                </a:lnTo>
                <a:lnTo>
                  <a:pt x="2241" y="1117"/>
                </a:lnTo>
                <a:lnTo>
                  <a:pt x="2225" y="1080"/>
                </a:lnTo>
                <a:lnTo>
                  <a:pt x="2207" y="1043"/>
                </a:lnTo>
                <a:lnTo>
                  <a:pt x="2188" y="1009"/>
                </a:lnTo>
                <a:lnTo>
                  <a:pt x="2167" y="974"/>
                </a:lnTo>
                <a:lnTo>
                  <a:pt x="2145" y="942"/>
                </a:lnTo>
                <a:lnTo>
                  <a:pt x="2121" y="909"/>
                </a:lnTo>
                <a:lnTo>
                  <a:pt x="2096" y="879"/>
                </a:lnTo>
                <a:lnTo>
                  <a:pt x="2069" y="849"/>
                </a:lnTo>
                <a:lnTo>
                  <a:pt x="2041" y="821"/>
                </a:lnTo>
                <a:lnTo>
                  <a:pt x="2012" y="794"/>
                </a:lnTo>
                <a:lnTo>
                  <a:pt x="1982" y="768"/>
                </a:lnTo>
                <a:lnTo>
                  <a:pt x="1950" y="744"/>
                </a:lnTo>
                <a:lnTo>
                  <a:pt x="1918" y="720"/>
                </a:lnTo>
                <a:lnTo>
                  <a:pt x="1884" y="700"/>
                </a:lnTo>
                <a:lnTo>
                  <a:pt x="1849" y="679"/>
                </a:lnTo>
                <a:lnTo>
                  <a:pt x="1813" y="661"/>
                </a:lnTo>
                <a:lnTo>
                  <a:pt x="1776" y="645"/>
                </a:lnTo>
                <a:lnTo>
                  <a:pt x="1739" y="630"/>
                </a:lnTo>
                <a:lnTo>
                  <a:pt x="1701" y="617"/>
                </a:lnTo>
                <a:lnTo>
                  <a:pt x="1661" y="606"/>
                </a:lnTo>
                <a:lnTo>
                  <a:pt x="1621" y="596"/>
                </a:lnTo>
                <a:lnTo>
                  <a:pt x="1581" y="589"/>
                </a:lnTo>
                <a:lnTo>
                  <a:pt x="1539" y="582"/>
                </a:lnTo>
                <a:lnTo>
                  <a:pt x="1498" y="579"/>
                </a:lnTo>
                <a:lnTo>
                  <a:pt x="1498" y="118"/>
                </a:lnTo>
                <a:lnTo>
                  <a:pt x="1498" y="118"/>
                </a:lnTo>
                <a:lnTo>
                  <a:pt x="1530" y="120"/>
                </a:lnTo>
                <a:lnTo>
                  <a:pt x="1563" y="122"/>
                </a:lnTo>
                <a:lnTo>
                  <a:pt x="1595" y="125"/>
                </a:lnTo>
                <a:lnTo>
                  <a:pt x="1627" y="130"/>
                </a:lnTo>
                <a:lnTo>
                  <a:pt x="1660" y="135"/>
                </a:lnTo>
                <a:lnTo>
                  <a:pt x="1691" y="140"/>
                </a:lnTo>
                <a:lnTo>
                  <a:pt x="1722" y="147"/>
                </a:lnTo>
                <a:lnTo>
                  <a:pt x="1754" y="154"/>
                </a:lnTo>
                <a:lnTo>
                  <a:pt x="1785" y="162"/>
                </a:lnTo>
                <a:lnTo>
                  <a:pt x="1815" y="171"/>
                </a:lnTo>
                <a:lnTo>
                  <a:pt x="1845" y="180"/>
                </a:lnTo>
                <a:lnTo>
                  <a:pt x="1876" y="190"/>
                </a:lnTo>
                <a:lnTo>
                  <a:pt x="1906" y="201"/>
                </a:lnTo>
                <a:lnTo>
                  <a:pt x="1935" y="212"/>
                </a:lnTo>
                <a:lnTo>
                  <a:pt x="1964" y="225"/>
                </a:lnTo>
                <a:lnTo>
                  <a:pt x="1992" y="238"/>
                </a:lnTo>
                <a:lnTo>
                  <a:pt x="2020" y="251"/>
                </a:lnTo>
                <a:lnTo>
                  <a:pt x="2049" y="265"/>
                </a:lnTo>
                <a:lnTo>
                  <a:pt x="2077" y="280"/>
                </a:lnTo>
                <a:lnTo>
                  <a:pt x="2104" y="295"/>
                </a:lnTo>
                <a:lnTo>
                  <a:pt x="2129" y="310"/>
                </a:lnTo>
                <a:lnTo>
                  <a:pt x="2156" y="327"/>
                </a:lnTo>
                <a:lnTo>
                  <a:pt x="2182" y="344"/>
                </a:lnTo>
                <a:lnTo>
                  <a:pt x="2207" y="362"/>
                </a:lnTo>
                <a:lnTo>
                  <a:pt x="2232" y="380"/>
                </a:lnTo>
                <a:lnTo>
                  <a:pt x="2257" y="398"/>
                </a:lnTo>
                <a:lnTo>
                  <a:pt x="2282" y="418"/>
                </a:lnTo>
                <a:lnTo>
                  <a:pt x="2304" y="438"/>
                </a:lnTo>
                <a:lnTo>
                  <a:pt x="2328" y="459"/>
                </a:lnTo>
                <a:lnTo>
                  <a:pt x="2351" y="479"/>
                </a:lnTo>
                <a:lnTo>
                  <a:pt x="2372" y="501"/>
                </a:lnTo>
                <a:lnTo>
                  <a:pt x="2395" y="524"/>
                </a:lnTo>
                <a:lnTo>
                  <a:pt x="2416" y="546"/>
                </a:lnTo>
                <a:lnTo>
                  <a:pt x="2436" y="569"/>
                </a:lnTo>
                <a:lnTo>
                  <a:pt x="2457" y="593"/>
                </a:lnTo>
                <a:lnTo>
                  <a:pt x="2476" y="617"/>
                </a:lnTo>
                <a:lnTo>
                  <a:pt x="2496" y="641"/>
                </a:lnTo>
                <a:lnTo>
                  <a:pt x="2514" y="666"/>
                </a:lnTo>
                <a:lnTo>
                  <a:pt x="2531" y="691"/>
                </a:lnTo>
                <a:lnTo>
                  <a:pt x="2548" y="717"/>
                </a:lnTo>
                <a:lnTo>
                  <a:pt x="2566" y="743"/>
                </a:lnTo>
                <a:lnTo>
                  <a:pt x="2582" y="770"/>
                </a:lnTo>
                <a:lnTo>
                  <a:pt x="2597" y="797"/>
                </a:lnTo>
                <a:lnTo>
                  <a:pt x="2612" y="824"/>
                </a:lnTo>
                <a:lnTo>
                  <a:pt x="2626" y="852"/>
                </a:lnTo>
                <a:lnTo>
                  <a:pt x="2639" y="880"/>
                </a:lnTo>
                <a:lnTo>
                  <a:pt x="2652" y="908"/>
                </a:lnTo>
                <a:lnTo>
                  <a:pt x="2665" y="937"/>
                </a:lnTo>
                <a:lnTo>
                  <a:pt x="2676" y="966"/>
                </a:lnTo>
                <a:lnTo>
                  <a:pt x="2688" y="997"/>
                </a:lnTo>
                <a:lnTo>
                  <a:pt x="2698" y="1026"/>
                </a:lnTo>
                <a:lnTo>
                  <a:pt x="2707" y="1056"/>
                </a:lnTo>
                <a:lnTo>
                  <a:pt x="2716" y="1087"/>
                </a:lnTo>
                <a:lnTo>
                  <a:pt x="2724" y="1118"/>
                </a:lnTo>
                <a:lnTo>
                  <a:pt x="2731" y="1149"/>
                </a:lnTo>
                <a:lnTo>
                  <a:pt x="2739" y="1180"/>
                </a:lnTo>
                <a:lnTo>
                  <a:pt x="2744" y="1212"/>
                </a:lnTo>
                <a:lnTo>
                  <a:pt x="2749" y="1244"/>
                </a:lnTo>
                <a:lnTo>
                  <a:pt x="2754" y="1276"/>
                </a:lnTo>
                <a:lnTo>
                  <a:pt x="2757" y="1309"/>
                </a:lnTo>
                <a:lnTo>
                  <a:pt x="2760" y="1341"/>
                </a:lnTo>
                <a:lnTo>
                  <a:pt x="2762" y="1374"/>
                </a:lnTo>
                <a:lnTo>
                  <a:pt x="2763" y="1407"/>
                </a:lnTo>
                <a:lnTo>
                  <a:pt x="2763" y="1441"/>
                </a:lnTo>
                <a:lnTo>
                  <a:pt x="2763" y="1441"/>
                </a:lnTo>
                <a:lnTo>
                  <a:pt x="2763" y="1474"/>
                </a:lnTo>
                <a:lnTo>
                  <a:pt x="2762" y="1509"/>
                </a:lnTo>
                <a:lnTo>
                  <a:pt x="2760" y="1542"/>
                </a:lnTo>
                <a:lnTo>
                  <a:pt x="2757" y="1576"/>
                </a:lnTo>
                <a:lnTo>
                  <a:pt x="2753" y="1609"/>
                </a:lnTo>
                <a:lnTo>
                  <a:pt x="2748" y="1641"/>
                </a:lnTo>
                <a:lnTo>
                  <a:pt x="2743" y="1675"/>
                </a:lnTo>
                <a:lnTo>
                  <a:pt x="2736" y="1707"/>
                </a:lnTo>
                <a:lnTo>
                  <a:pt x="2730" y="1740"/>
                </a:lnTo>
                <a:lnTo>
                  <a:pt x="2722" y="1771"/>
                </a:lnTo>
                <a:lnTo>
                  <a:pt x="2714" y="1802"/>
                </a:lnTo>
                <a:lnTo>
                  <a:pt x="2704" y="1834"/>
                </a:lnTo>
                <a:lnTo>
                  <a:pt x="2694" y="1865"/>
                </a:lnTo>
                <a:lnTo>
                  <a:pt x="2683" y="1895"/>
                </a:lnTo>
                <a:lnTo>
                  <a:pt x="2672" y="1925"/>
                </a:lnTo>
                <a:lnTo>
                  <a:pt x="2660" y="1956"/>
                </a:lnTo>
                <a:lnTo>
                  <a:pt x="2647" y="1985"/>
                </a:lnTo>
                <a:lnTo>
                  <a:pt x="2633" y="2014"/>
                </a:lnTo>
                <a:lnTo>
                  <a:pt x="2619" y="2043"/>
                </a:lnTo>
                <a:lnTo>
                  <a:pt x="2604" y="2071"/>
                </a:lnTo>
                <a:lnTo>
                  <a:pt x="2588" y="2099"/>
                </a:lnTo>
                <a:lnTo>
                  <a:pt x="2572" y="2127"/>
                </a:lnTo>
                <a:lnTo>
                  <a:pt x="2555" y="2154"/>
                </a:lnTo>
                <a:lnTo>
                  <a:pt x="2538" y="2180"/>
                </a:lnTo>
                <a:lnTo>
                  <a:pt x="2519" y="2206"/>
                </a:lnTo>
                <a:lnTo>
                  <a:pt x="2501" y="2232"/>
                </a:lnTo>
                <a:lnTo>
                  <a:pt x="2482" y="2258"/>
                </a:lnTo>
                <a:lnTo>
                  <a:pt x="2461" y="2283"/>
                </a:lnTo>
                <a:lnTo>
                  <a:pt x="2440" y="2307"/>
                </a:lnTo>
                <a:lnTo>
                  <a:pt x="2420" y="2330"/>
                </a:lnTo>
                <a:lnTo>
                  <a:pt x="2398" y="2354"/>
                </a:lnTo>
                <a:lnTo>
                  <a:pt x="2376" y="2377"/>
                </a:lnTo>
                <a:lnTo>
                  <a:pt x="2353" y="2398"/>
                </a:lnTo>
                <a:lnTo>
                  <a:pt x="2330" y="2420"/>
                </a:lnTo>
                <a:lnTo>
                  <a:pt x="2307" y="2442"/>
                </a:lnTo>
                <a:lnTo>
                  <a:pt x="2282" y="2462"/>
                </a:lnTo>
                <a:lnTo>
                  <a:pt x="2257" y="2482"/>
                </a:lnTo>
                <a:lnTo>
                  <a:pt x="2232" y="2501"/>
                </a:lnTo>
                <a:lnTo>
                  <a:pt x="2206" y="2520"/>
                </a:lnTo>
                <a:lnTo>
                  <a:pt x="2180" y="2538"/>
                </a:lnTo>
                <a:lnTo>
                  <a:pt x="2153" y="2556"/>
                </a:lnTo>
                <a:lnTo>
                  <a:pt x="2126" y="2572"/>
                </a:lnTo>
                <a:lnTo>
                  <a:pt x="2098" y="2588"/>
                </a:lnTo>
                <a:lnTo>
                  <a:pt x="2071" y="2605"/>
                </a:lnTo>
                <a:lnTo>
                  <a:pt x="2042" y="2620"/>
                </a:lnTo>
                <a:lnTo>
                  <a:pt x="2014" y="2634"/>
                </a:lnTo>
                <a:lnTo>
                  <a:pt x="1985" y="2647"/>
                </a:lnTo>
                <a:lnTo>
                  <a:pt x="1955" y="2660"/>
                </a:lnTo>
                <a:lnTo>
                  <a:pt x="1925" y="2673"/>
                </a:lnTo>
                <a:lnTo>
                  <a:pt x="1895" y="2683"/>
                </a:lnTo>
                <a:lnTo>
                  <a:pt x="1864" y="2694"/>
                </a:lnTo>
                <a:lnTo>
                  <a:pt x="1834" y="2705"/>
                </a:lnTo>
                <a:lnTo>
                  <a:pt x="1802" y="2714"/>
                </a:lnTo>
                <a:lnTo>
                  <a:pt x="1771" y="2722"/>
                </a:lnTo>
                <a:lnTo>
                  <a:pt x="1739" y="2730"/>
                </a:lnTo>
                <a:lnTo>
                  <a:pt x="1706" y="2737"/>
                </a:lnTo>
                <a:lnTo>
                  <a:pt x="1674" y="2744"/>
                </a:lnTo>
                <a:lnTo>
                  <a:pt x="1641" y="2749"/>
                </a:lnTo>
                <a:lnTo>
                  <a:pt x="1608" y="2754"/>
                </a:lnTo>
                <a:lnTo>
                  <a:pt x="1576" y="2757"/>
                </a:lnTo>
                <a:lnTo>
                  <a:pt x="1542" y="2760"/>
                </a:lnTo>
                <a:lnTo>
                  <a:pt x="1507" y="2762"/>
                </a:lnTo>
                <a:lnTo>
                  <a:pt x="1474" y="2763"/>
                </a:lnTo>
                <a:lnTo>
                  <a:pt x="1439" y="2764"/>
                </a:lnTo>
                <a:lnTo>
                  <a:pt x="1439" y="27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0" name="Freeform 19" descr="structure icon" title="structure icon "/>
          <p:cNvSpPr>
            <a:spLocks noChangeAspect="1" noEditPoints="1"/>
          </p:cNvSpPr>
          <p:nvPr/>
        </p:nvSpPr>
        <p:spPr bwMode="auto">
          <a:xfrm>
            <a:off x="7958564" y="3423195"/>
            <a:ext cx="373888" cy="365760"/>
          </a:xfrm>
          <a:custGeom>
            <a:avLst/>
            <a:gdLst>
              <a:gd name="T0" fmla="*/ 2630 w 4416"/>
              <a:gd name="T1" fmla="*/ 2090 h 4320"/>
              <a:gd name="T2" fmla="*/ 3046 w 4416"/>
              <a:gd name="T3" fmla="*/ 1744 h 4320"/>
              <a:gd name="T4" fmla="*/ 2990 w 4416"/>
              <a:gd name="T5" fmla="*/ 1176 h 4320"/>
              <a:gd name="T6" fmla="*/ 2484 w 4416"/>
              <a:gd name="T7" fmla="*/ 1478 h 4320"/>
              <a:gd name="T8" fmla="*/ 2140 w 4416"/>
              <a:gd name="T9" fmla="*/ 700 h 4320"/>
              <a:gd name="T10" fmla="*/ 2258 w 4416"/>
              <a:gd name="T11" fmla="*/ 106 h 4320"/>
              <a:gd name="T12" fmla="*/ 1644 w 4416"/>
              <a:gd name="T13" fmla="*/ 290 h 4320"/>
              <a:gd name="T14" fmla="*/ 1828 w 4416"/>
              <a:gd name="T15" fmla="*/ 1660 h 4320"/>
              <a:gd name="T16" fmla="*/ 1244 w 4416"/>
              <a:gd name="T17" fmla="*/ 774 h 4320"/>
              <a:gd name="T18" fmla="*/ 758 w 4416"/>
              <a:gd name="T19" fmla="*/ 312 h 4320"/>
              <a:gd name="T20" fmla="*/ 144 w 4416"/>
              <a:gd name="T21" fmla="*/ 530 h 4320"/>
              <a:gd name="T22" fmla="*/ 50 w 4416"/>
              <a:gd name="T23" fmla="*/ 1176 h 4320"/>
              <a:gd name="T24" fmla="*/ 600 w 4416"/>
              <a:gd name="T25" fmla="*/ 1562 h 4320"/>
              <a:gd name="T26" fmla="*/ 988 w 4416"/>
              <a:gd name="T27" fmla="*/ 2188 h 4320"/>
              <a:gd name="T28" fmla="*/ 394 w 4416"/>
              <a:gd name="T29" fmla="*/ 2012 h 4320"/>
              <a:gd name="T30" fmla="*/ 520 w 4416"/>
              <a:gd name="T31" fmla="*/ 2656 h 4320"/>
              <a:gd name="T32" fmla="*/ 1352 w 4416"/>
              <a:gd name="T33" fmla="*/ 2426 h 4320"/>
              <a:gd name="T34" fmla="*/ 446 w 4416"/>
              <a:gd name="T35" fmla="*/ 3452 h 4320"/>
              <a:gd name="T36" fmla="*/ 546 w 4416"/>
              <a:gd name="T37" fmla="*/ 3958 h 4320"/>
              <a:gd name="T38" fmla="*/ 922 w 4416"/>
              <a:gd name="T39" fmla="*/ 3640 h 4320"/>
              <a:gd name="T40" fmla="*/ 1696 w 4416"/>
              <a:gd name="T41" fmla="*/ 3462 h 4320"/>
              <a:gd name="T42" fmla="*/ 1698 w 4416"/>
              <a:gd name="T43" fmla="*/ 4210 h 4320"/>
              <a:gd name="T44" fmla="*/ 2380 w 4416"/>
              <a:gd name="T45" fmla="*/ 4144 h 4320"/>
              <a:gd name="T46" fmla="*/ 2246 w 4416"/>
              <a:gd name="T47" fmla="*/ 3414 h 4320"/>
              <a:gd name="T48" fmla="*/ 2744 w 4416"/>
              <a:gd name="T49" fmla="*/ 3440 h 4320"/>
              <a:gd name="T50" fmla="*/ 3306 w 4416"/>
              <a:gd name="T51" fmla="*/ 3890 h 4320"/>
              <a:gd name="T52" fmla="*/ 3484 w 4416"/>
              <a:gd name="T53" fmla="*/ 3168 h 4320"/>
              <a:gd name="T54" fmla="*/ 2596 w 4416"/>
              <a:gd name="T55" fmla="*/ 2602 h 4320"/>
              <a:gd name="T56" fmla="*/ 3942 w 4416"/>
              <a:gd name="T57" fmla="*/ 2780 h 4320"/>
              <a:gd name="T58" fmla="*/ 4416 w 4416"/>
              <a:gd name="T59" fmla="*/ 2280 h 4320"/>
              <a:gd name="T60" fmla="*/ 3910 w 4416"/>
              <a:gd name="T61" fmla="*/ 2618 h 4320"/>
              <a:gd name="T62" fmla="*/ 3680 w 4416"/>
              <a:gd name="T63" fmla="*/ 2128 h 4320"/>
              <a:gd name="T64" fmla="*/ 4204 w 4416"/>
              <a:gd name="T65" fmla="*/ 2128 h 4320"/>
              <a:gd name="T66" fmla="*/ 3974 w 4416"/>
              <a:gd name="T67" fmla="*/ 2618 h 4320"/>
              <a:gd name="T68" fmla="*/ 3450 w 4416"/>
              <a:gd name="T69" fmla="*/ 3502 h 4320"/>
              <a:gd name="T70" fmla="*/ 3022 w 4416"/>
              <a:gd name="T71" fmla="*/ 3702 h 4320"/>
              <a:gd name="T72" fmla="*/ 3022 w 4416"/>
              <a:gd name="T73" fmla="*/ 3248 h 4320"/>
              <a:gd name="T74" fmla="*/ 504 w 4416"/>
              <a:gd name="T75" fmla="*/ 3718 h 4320"/>
              <a:gd name="T76" fmla="*/ 646 w 4416"/>
              <a:gd name="T77" fmla="*/ 3546 h 4320"/>
              <a:gd name="T78" fmla="*/ 742 w 4416"/>
              <a:gd name="T79" fmla="*/ 3752 h 4320"/>
              <a:gd name="T80" fmla="*/ 332 w 4416"/>
              <a:gd name="T81" fmla="*/ 1296 h 4320"/>
              <a:gd name="T82" fmla="*/ 298 w 4416"/>
              <a:gd name="T83" fmla="*/ 596 h 4320"/>
              <a:gd name="T84" fmla="*/ 966 w 4416"/>
              <a:gd name="T85" fmla="*/ 596 h 4320"/>
              <a:gd name="T86" fmla="*/ 932 w 4416"/>
              <a:gd name="T87" fmla="*/ 1296 h 4320"/>
              <a:gd name="T88" fmla="*/ 2988 w 4416"/>
              <a:gd name="T89" fmla="*/ 1390 h 4320"/>
              <a:gd name="T90" fmla="*/ 2826 w 4416"/>
              <a:gd name="T91" fmla="*/ 1662 h 4320"/>
              <a:gd name="T92" fmla="*/ 2664 w 4416"/>
              <a:gd name="T93" fmla="*/ 1390 h 4320"/>
              <a:gd name="T94" fmla="*/ 1776 w 4416"/>
              <a:gd name="T95" fmla="*/ 4070 h 4320"/>
              <a:gd name="T96" fmla="*/ 1908 w 4416"/>
              <a:gd name="T97" fmla="*/ 3530 h 4320"/>
              <a:gd name="T98" fmla="*/ 2330 w 4416"/>
              <a:gd name="T99" fmla="*/ 3874 h 4320"/>
              <a:gd name="T100" fmla="*/ 1904 w 4416"/>
              <a:gd name="T101" fmla="*/ 2798 h 4320"/>
              <a:gd name="T102" fmla="*/ 1502 w 4416"/>
              <a:gd name="T103" fmla="*/ 2278 h 4320"/>
              <a:gd name="T104" fmla="*/ 1980 w 4416"/>
              <a:gd name="T105" fmla="*/ 1802 h 4320"/>
              <a:gd name="T106" fmla="*/ 2498 w 4416"/>
              <a:gd name="T107" fmla="*/ 2204 h 4320"/>
              <a:gd name="T108" fmla="*/ 2178 w 4416"/>
              <a:gd name="T109" fmla="*/ 2776 h 4320"/>
              <a:gd name="T110" fmla="*/ 1810 w 4416"/>
              <a:gd name="T111" fmla="*/ 424 h 4320"/>
              <a:gd name="T112" fmla="*/ 2046 w 4416"/>
              <a:gd name="T113" fmla="*/ 164 h 4320"/>
              <a:gd name="T114" fmla="*/ 2148 w 4416"/>
              <a:gd name="T115" fmla="*/ 508 h 4320"/>
              <a:gd name="T116" fmla="*/ 444 w 4416"/>
              <a:gd name="T117" fmla="*/ 2406 h 4320"/>
              <a:gd name="T118" fmla="*/ 632 w 4416"/>
              <a:gd name="T119" fmla="*/ 2090 h 4320"/>
              <a:gd name="T120" fmla="*/ 810 w 4416"/>
              <a:gd name="T121" fmla="*/ 242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16" h="4320">
                <a:moveTo>
                  <a:pt x="3942" y="1830"/>
                </a:moveTo>
                <a:lnTo>
                  <a:pt x="3942" y="1830"/>
                </a:lnTo>
                <a:lnTo>
                  <a:pt x="3898" y="1832"/>
                </a:lnTo>
                <a:lnTo>
                  <a:pt x="3856" y="1836"/>
                </a:lnTo>
                <a:lnTo>
                  <a:pt x="3814" y="1846"/>
                </a:lnTo>
                <a:lnTo>
                  <a:pt x="3776" y="1860"/>
                </a:lnTo>
                <a:lnTo>
                  <a:pt x="3738" y="1876"/>
                </a:lnTo>
                <a:lnTo>
                  <a:pt x="3700" y="1896"/>
                </a:lnTo>
                <a:lnTo>
                  <a:pt x="3666" y="1918"/>
                </a:lnTo>
                <a:lnTo>
                  <a:pt x="3634" y="1942"/>
                </a:lnTo>
                <a:lnTo>
                  <a:pt x="3604" y="1970"/>
                </a:lnTo>
                <a:lnTo>
                  <a:pt x="3576" y="2000"/>
                </a:lnTo>
                <a:lnTo>
                  <a:pt x="3552" y="2034"/>
                </a:lnTo>
                <a:lnTo>
                  <a:pt x="3530" y="2068"/>
                </a:lnTo>
                <a:lnTo>
                  <a:pt x="3512" y="2104"/>
                </a:lnTo>
                <a:lnTo>
                  <a:pt x="3496" y="2144"/>
                </a:lnTo>
                <a:lnTo>
                  <a:pt x="3484" y="2184"/>
                </a:lnTo>
                <a:lnTo>
                  <a:pt x="3474" y="2224"/>
                </a:lnTo>
                <a:lnTo>
                  <a:pt x="2660" y="2224"/>
                </a:lnTo>
                <a:lnTo>
                  <a:pt x="2660" y="2224"/>
                </a:lnTo>
                <a:lnTo>
                  <a:pt x="2654" y="2178"/>
                </a:lnTo>
                <a:lnTo>
                  <a:pt x="2644" y="2134"/>
                </a:lnTo>
                <a:lnTo>
                  <a:pt x="2630" y="2090"/>
                </a:lnTo>
                <a:lnTo>
                  <a:pt x="2614" y="2048"/>
                </a:lnTo>
                <a:lnTo>
                  <a:pt x="2596" y="2006"/>
                </a:lnTo>
                <a:lnTo>
                  <a:pt x="2574" y="1968"/>
                </a:lnTo>
                <a:lnTo>
                  <a:pt x="2550" y="1930"/>
                </a:lnTo>
                <a:lnTo>
                  <a:pt x="2524" y="1896"/>
                </a:lnTo>
                <a:lnTo>
                  <a:pt x="2648" y="1772"/>
                </a:lnTo>
                <a:lnTo>
                  <a:pt x="2648" y="1772"/>
                </a:lnTo>
                <a:lnTo>
                  <a:pt x="2668" y="1784"/>
                </a:lnTo>
                <a:lnTo>
                  <a:pt x="2688" y="1794"/>
                </a:lnTo>
                <a:lnTo>
                  <a:pt x="2710" y="1802"/>
                </a:lnTo>
                <a:lnTo>
                  <a:pt x="2732" y="1808"/>
                </a:lnTo>
                <a:lnTo>
                  <a:pt x="2756" y="1814"/>
                </a:lnTo>
                <a:lnTo>
                  <a:pt x="2778" y="1818"/>
                </a:lnTo>
                <a:lnTo>
                  <a:pt x="2802" y="1820"/>
                </a:lnTo>
                <a:lnTo>
                  <a:pt x="2826" y="1822"/>
                </a:lnTo>
                <a:lnTo>
                  <a:pt x="2826" y="1822"/>
                </a:lnTo>
                <a:lnTo>
                  <a:pt x="2862" y="1820"/>
                </a:lnTo>
                <a:lnTo>
                  <a:pt x="2896" y="1814"/>
                </a:lnTo>
                <a:lnTo>
                  <a:pt x="2928" y="1806"/>
                </a:lnTo>
                <a:lnTo>
                  <a:pt x="2960" y="1794"/>
                </a:lnTo>
                <a:lnTo>
                  <a:pt x="2990" y="1780"/>
                </a:lnTo>
                <a:lnTo>
                  <a:pt x="3018" y="1764"/>
                </a:lnTo>
                <a:lnTo>
                  <a:pt x="3046" y="1744"/>
                </a:lnTo>
                <a:lnTo>
                  <a:pt x="3070" y="1722"/>
                </a:lnTo>
                <a:lnTo>
                  <a:pt x="3070" y="1722"/>
                </a:lnTo>
                <a:lnTo>
                  <a:pt x="3092" y="1696"/>
                </a:lnTo>
                <a:lnTo>
                  <a:pt x="3112" y="1670"/>
                </a:lnTo>
                <a:lnTo>
                  <a:pt x="3128" y="1642"/>
                </a:lnTo>
                <a:lnTo>
                  <a:pt x="3142" y="1612"/>
                </a:lnTo>
                <a:lnTo>
                  <a:pt x="3154" y="1580"/>
                </a:lnTo>
                <a:lnTo>
                  <a:pt x="3162" y="1548"/>
                </a:lnTo>
                <a:lnTo>
                  <a:pt x="3168" y="1514"/>
                </a:lnTo>
                <a:lnTo>
                  <a:pt x="3170" y="1478"/>
                </a:lnTo>
                <a:lnTo>
                  <a:pt x="3170" y="1478"/>
                </a:lnTo>
                <a:lnTo>
                  <a:pt x="3168" y="1442"/>
                </a:lnTo>
                <a:lnTo>
                  <a:pt x="3162" y="1408"/>
                </a:lnTo>
                <a:lnTo>
                  <a:pt x="3154" y="1376"/>
                </a:lnTo>
                <a:lnTo>
                  <a:pt x="3142" y="1344"/>
                </a:lnTo>
                <a:lnTo>
                  <a:pt x="3128" y="1314"/>
                </a:lnTo>
                <a:lnTo>
                  <a:pt x="3112" y="1286"/>
                </a:lnTo>
                <a:lnTo>
                  <a:pt x="3092" y="1260"/>
                </a:lnTo>
                <a:lnTo>
                  <a:pt x="3070" y="1234"/>
                </a:lnTo>
                <a:lnTo>
                  <a:pt x="3070" y="1234"/>
                </a:lnTo>
                <a:lnTo>
                  <a:pt x="3046" y="1212"/>
                </a:lnTo>
                <a:lnTo>
                  <a:pt x="3018" y="1194"/>
                </a:lnTo>
                <a:lnTo>
                  <a:pt x="2990" y="1176"/>
                </a:lnTo>
                <a:lnTo>
                  <a:pt x="2960" y="1162"/>
                </a:lnTo>
                <a:lnTo>
                  <a:pt x="2928" y="1150"/>
                </a:lnTo>
                <a:lnTo>
                  <a:pt x="2896" y="1142"/>
                </a:lnTo>
                <a:lnTo>
                  <a:pt x="2862" y="1136"/>
                </a:lnTo>
                <a:lnTo>
                  <a:pt x="2826" y="1134"/>
                </a:lnTo>
                <a:lnTo>
                  <a:pt x="2826" y="1134"/>
                </a:lnTo>
                <a:lnTo>
                  <a:pt x="2792" y="1136"/>
                </a:lnTo>
                <a:lnTo>
                  <a:pt x="2756" y="1142"/>
                </a:lnTo>
                <a:lnTo>
                  <a:pt x="2724" y="1150"/>
                </a:lnTo>
                <a:lnTo>
                  <a:pt x="2692" y="1162"/>
                </a:lnTo>
                <a:lnTo>
                  <a:pt x="2662" y="1176"/>
                </a:lnTo>
                <a:lnTo>
                  <a:pt x="2634" y="1194"/>
                </a:lnTo>
                <a:lnTo>
                  <a:pt x="2608" y="1212"/>
                </a:lnTo>
                <a:lnTo>
                  <a:pt x="2584" y="1234"/>
                </a:lnTo>
                <a:lnTo>
                  <a:pt x="2584" y="1234"/>
                </a:lnTo>
                <a:lnTo>
                  <a:pt x="2562" y="1260"/>
                </a:lnTo>
                <a:lnTo>
                  <a:pt x="2542" y="1286"/>
                </a:lnTo>
                <a:lnTo>
                  <a:pt x="2524" y="1314"/>
                </a:lnTo>
                <a:lnTo>
                  <a:pt x="2510" y="1344"/>
                </a:lnTo>
                <a:lnTo>
                  <a:pt x="2498" y="1376"/>
                </a:lnTo>
                <a:lnTo>
                  <a:pt x="2490" y="1408"/>
                </a:lnTo>
                <a:lnTo>
                  <a:pt x="2484" y="1442"/>
                </a:lnTo>
                <a:lnTo>
                  <a:pt x="2484" y="1478"/>
                </a:lnTo>
                <a:lnTo>
                  <a:pt x="2484" y="1478"/>
                </a:lnTo>
                <a:lnTo>
                  <a:pt x="2484" y="1502"/>
                </a:lnTo>
                <a:lnTo>
                  <a:pt x="2486" y="1526"/>
                </a:lnTo>
                <a:lnTo>
                  <a:pt x="2490" y="1550"/>
                </a:lnTo>
                <a:lnTo>
                  <a:pt x="2496" y="1572"/>
                </a:lnTo>
                <a:lnTo>
                  <a:pt x="2502" y="1594"/>
                </a:lnTo>
                <a:lnTo>
                  <a:pt x="2512" y="1616"/>
                </a:lnTo>
                <a:lnTo>
                  <a:pt x="2520" y="1638"/>
                </a:lnTo>
                <a:lnTo>
                  <a:pt x="2532" y="1658"/>
                </a:lnTo>
                <a:lnTo>
                  <a:pt x="2410" y="1780"/>
                </a:lnTo>
                <a:lnTo>
                  <a:pt x="2410" y="1780"/>
                </a:lnTo>
                <a:lnTo>
                  <a:pt x="2374" y="1754"/>
                </a:lnTo>
                <a:lnTo>
                  <a:pt x="2336" y="1730"/>
                </a:lnTo>
                <a:lnTo>
                  <a:pt x="2298" y="1710"/>
                </a:lnTo>
                <a:lnTo>
                  <a:pt x="2258" y="1690"/>
                </a:lnTo>
                <a:lnTo>
                  <a:pt x="2216" y="1674"/>
                </a:lnTo>
                <a:lnTo>
                  <a:pt x="2172" y="1660"/>
                </a:lnTo>
                <a:lnTo>
                  <a:pt x="2126" y="1650"/>
                </a:lnTo>
                <a:lnTo>
                  <a:pt x="2080" y="1644"/>
                </a:lnTo>
                <a:lnTo>
                  <a:pt x="2080" y="718"/>
                </a:lnTo>
                <a:lnTo>
                  <a:pt x="2080" y="718"/>
                </a:lnTo>
                <a:lnTo>
                  <a:pt x="2110" y="710"/>
                </a:lnTo>
                <a:lnTo>
                  <a:pt x="2140" y="700"/>
                </a:lnTo>
                <a:lnTo>
                  <a:pt x="2166" y="686"/>
                </a:lnTo>
                <a:lnTo>
                  <a:pt x="2194" y="672"/>
                </a:lnTo>
                <a:lnTo>
                  <a:pt x="2218" y="654"/>
                </a:lnTo>
                <a:lnTo>
                  <a:pt x="2242" y="636"/>
                </a:lnTo>
                <a:lnTo>
                  <a:pt x="2264" y="614"/>
                </a:lnTo>
                <a:lnTo>
                  <a:pt x="2284" y="592"/>
                </a:lnTo>
                <a:lnTo>
                  <a:pt x="2302" y="568"/>
                </a:lnTo>
                <a:lnTo>
                  <a:pt x="2318" y="542"/>
                </a:lnTo>
                <a:lnTo>
                  <a:pt x="2330" y="514"/>
                </a:lnTo>
                <a:lnTo>
                  <a:pt x="2342" y="486"/>
                </a:lnTo>
                <a:lnTo>
                  <a:pt x="2352" y="456"/>
                </a:lnTo>
                <a:lnTo>
                  <a:pt x="2358" y="426"/>
                </a:lnTo>
                <a:lnTo>
                  <a:pt x="2362" y="394"/>
                </a:lnTo>
                <a:lnTo>
                  <a:pt x="2364" y="362"/>
                </a:lnTo>
                <a:lnTo>
                  <a:pt x="2364" y="362"/>
                </a:lnTo>
                <a:lnTo>
                  <a:pt x="2362" y="326"/>
                </a:lnTo>
                <a:lnTo>
                  <a:pt x="2356" y="290"/>
                </a:lnTo>
                <a:lnTo>
                  <a:pt x="2348" y="254"/>
                </a:lnTo>
                <a:lnTo>
                  <a:pt x="2336" y="222"/>
                </a:lnTo>
                <a:lnTo>
                  <a:pt x="2320" y="190"/>
                </a:lnTo>
                <a:lnTo>
                  <a:pt x="2302" y="160"/>
                </a:lnTo>
                <a:lnTo>
                  <a:pt x="2280" y="132"/>
                </a:lnTo>
                <a:lnTo>
                  <a:pt x="2258" y="106"/>
                </a:lnTo>
                <a:lnTo>
                  <a:pt x="2232" y="82"/>
                </a:lnTo>
                <a:lnTo>
                  <a:pt x="2204" y="62"/>
                </a:lnTo>
                <a:lnTo>
                  <a:pt x="2174" y="44"/>
                </a:lnTo>
                <a:lnTo>
                  <a:pt x="2142" y="28"/>
                </a:lnTo>
                <a:lnTo>
                  <a:pt x="2108" y="16"/>
                </a:lnTo>
                <a:lnTo>
                  <a:pt x="2074" y="6"/>
                </a:lnTo>
                <a:lnTo>
                  <a:pt x="2038" y="2"/>
                </a:lnTo>
                <a:lnTo>
                  <a:pt x="2000" y="0"/>
                </a:lnTo>
                <a:lnTo>
                  <a:pt x="2000" y="0"/>
                </a:lnTo>
                <a:lnTo>
                  <a:pt x="1962" y="2"/>
                </a:lnTo>
                <a:lnTo>
                  <a:pt x="1926" y="6"/>
                </a:lnTo>
                <a:lnTo>
                  <a:pt x="1892" y="16"/>
                </a:lnTo>
                <a:lnTo>
                  <a:pt x="1858" y="28"/>
                </a:lnTo>
                <a:lnTo>
                  <a:pt x="1826" y="44"/>
                </a:lnTo>
                <a:lnTo>
                  <a:pt x="1796" y="62"/>
                </a:lnTo>
                <a:lnTo>
                  <a:pt x="1768" y="82"/>
                </a:lnTo>
                <a:lnTo>
                  <a:pt x="1744" y="106"/>
                </a:lnTo>
                <a:lnTo>
                  <a:pt x="1720" y="132"/>
                </a:lnTo>
                <a:lnTo>
                  <a:pt x="1698" y="160"/>
                </a:lnTo>
                <a:lnTo>
                  <a:pt x="1680" y="190"/>
                </a:lnTo>
                <a:lnTo>
                  <a:pt x="1666" y="222"/>
                </a:lnTo>
                <a:lnTo>
                  <a:pt x="1652" y="254"/>
                </a:lnTo>
                <a:lnTo>
                  <a:pt x="1644" y="290"/>
                </a:lnTo>
                <a:lnTo>
                  <a:pt x="1638" y="326"/>
                </a:lnTo>
                <a:lnTo>
                  <a:pt x="1636" y="362"/>
                </a:lnTo>
                <a:lnTo>
                  <a:pt x="1636" y="362"/>
                </a:lnTo>
                <a:lnTo>
                  <a:pt x="1638" y="394"/>
                </a:lnTo>
                <a:lnTo>
                  <a:pt x="1642" y="426"/>
                </a:lnTo>
                <a:lnTo>
                  <a:pt x="1648" y="456"/>
                </a:lnTo>
                <a:lnTo>
                  <a:pt x="1658" y="486"/>
                </a:lnTo>
                <a:lnTo>
                  <a:pt x="1670" y="514"/>
                </a:lnTo>
                <a:lnTo>
                  <a:pt x="1684" y="542"/>
                </a:lnTo>
                <a:lnTo>
                  <a:pt x="1700" y="568"/>
                </a:lnTo>
                <a:lnTo>
                  <a:pt x="1718" y="592"/>
                </a:lnTo>
                <a:lnTo>
                  <a:pt x="1736" y="614"/>
                </a:lnTo>
                <a:lnTo>
                  <a:pt x="1758" y="636"/>
                </a:lnTo>
                <a:lnTo>
                  <a:pt x="1782" y="654"/>
                </a:lnTo>
                <a:lnTo>
                  <a:pt x="1806" y="672"/>
                </a:lnTo>
                <a:lnTo>
                  <a:pt x="1834" y="686"/>
                </a:lnTo>
                <a:lnTo>
                  <a:pt x="1862" y="700"/>
                </a:lnTo>
                <a:lnTo>
                  <a:pt x="1890" y="710"/>
                </a:lnTo>
                <a:lnTo>
                  <a:pt x="1920" y="718"/>
                </a:lnTo>
                <a:lnTo>
                  <a:pt x="1920" y="1644"/>
                </a:lnTo>
                <a:lnTo>
                  <a:pt x="1920" y="1644"/>
                </a:lnTo>
                <a:lnTo>
                  <a:pt x="1874" y="1650"/>
                </a:lnTo>
                <a:lnTo>
                  <a:pt x="1828" y="1660"/>
                </a:lnTo>
                <a:lnTo>
                  <a:pt x="1786" y="1674"/>
                </a:lnTo>
                <a:lnTo>
                  <a:pt x="1744" y="1690"/>
                </a:lnTo>
                <a:lnTo>
                  <a:pt x="1702" y="1710"/>
                </a:lnTo>
                <a:lnTo>
                  <a:pt x="1664" y="1730"/>
                </a:lnTo>
                <a:lnTo>
                  <a:pt x="1626" y="1754"/>
                </a:lnTo>
                <a:lnTo>
                  <a:pt x="1592" y="1780"/>
                </a:lnTo>
                <a:lnTo>
                  <a:pt x="1130" y="1320"/>
                </a:lnTo>
                <a:lnTo>
                  <a:pt x="1130" y="1320"/>
                </a:lnTo>
                <a:lnTo>
                  <a:pt x="1160" y="1278"/>
                </a:lnTo>
                <a:lnTo>
                  <a:pt x="1186" y="1234"/>
                </a:lnTo>
                <a:lnTo>
                  <a:pt x="1208" y="1188"/>
                </a:lnTo>
                <a:lnTo>
                  <a:pt x="1228" y="1138"/>
                </a:lnTo>
                <a:lnTo>
                  <a:pt x="1242" y="1090"/>
                </a:lnTo>
                <a:lnTo>
                  <a:pt x="1254" y="1038"/>
                </a:lnTo>
                <a:lnTo>
                  <a:pt x="1262" y="984"/>
                </a:lnTo>
                <a:lnTo>
                  <a:pt x="1264" y="958"/>
                </a:lnTo>
                <a:lnTo>
                  <a:pt x="1264" y="930"/>
                </a:lnTo>
                <a:lnTo>
                  <a:pt x="1264" y="930"/>
                </a:lnTo>
                <a:lnTo>
                  <a:pt x="1264" y="898"/>
                </a:lnTo>
                <a:lnTo>
                  <a:pt x="1260" y="866"/>
                </a:lnTo>
                <a:lnTo>
                  <a:pt x="1256" y="834"/>
                </a:lnTo>
                <a:lnTo>
                  <a:pt x="1250" y="804"/>
                </a:lnTo>
                <a:lnTo>
                  <a:pt x="1244" y="774"/>
                </a:lnTo>
                <a:lnTo>
                  <a:pt x="1236" y="744"/>
                </a:lnTo>
                <a:lnTo>
                  <a:pt x="1226" y="714"/>
                </a:lnTo>
                <a:lnTo>
                  <a:pt x="1214" y="686"/>
                </a:lnTo>
                <a:lnTo>
                  <a:pt x="1202" y="658"/>
                </a:lnTo>
                <a:lnTo>
                  <a:pt x="1188" y="630"/>
                </a:lnTo>
                <a:lnTo>
                  <a:pt x="1172" y="604"/>
                </a:lnTo>
                <a:lnTo>
                  <a:pt x="1156" y="578"/>
                </a:lnTo>
                <a:lnTo>
                  <a:pt x="1138" y="552"/>
                </a:lnTo>
                <a:lnTo>
                  <a:pt x="1120" y="530"/>
                </a:lnTo>
                <a:lnTo>
                  <a:pt x="1100" y="506"/>
                </a:lnTo>
                <a:lnTo>
                  <a:pt x="1078" y="484"/>
                </a:lnTo>
                <a:lnTo>
                  <a:pt x="1056" y="464"/>
                </a:lnTo>
                <a:lnTo>
                  <a:pt x="1034" y="444"/>
                </a:lnTo>
                <a:lnTo>
                  <a:pt x="1010" y="424"/>
                </a:lnTo>
                <a:lnTo>
                  <a:pt x="984" y="406"/>
                </a:lnTo>
                <a:lnTo>
                  <a:pt x="958" y="390"/>
                </a:lnTo>
                <a:lnTo>
                  <a:pt x="932" y="376"/>
                </a:lnTo>
                <a:lnTo>
                  <a:pt x="906" y="362"/>
                </a:lnTo>
                <a:lnTo>
                  <a:pt x="878" y="348"/>
                </a:lnTo>
                <a:lnTo>
                  <a:pt x="848" y="336"/>
                </a:lnTo>
                <a:lnTo>
                  <a:pt x="820" y="326"/>
                </a:lnTo>
                <a:lnTo>
                  <a:pt x="790" y="318"/>
                </a:lnTo>
                <a:lnTo>
                  <a:pt x="758" y="312"/>
                </a:lnTo>
                <a:lnTo>
                  <a:pt x="728" y="306"/>
                </a:lnTo>
                <a:lnTo>
                  <a:pt x="696" y="302"/>
                </a:lnTo>
                <a:lnTo>
                  <a:pt x="664" y="300"/>
                </a:lnTo>
                <a:lnTo>
                  <a:pt x="632" y="298"/>
                </a:lnTo>
                <a:lnTo>
                  <a:pt x="632" y="298"/>
                </a:lnTo>
                <a:lnTo>
                  <a:pt x="600" y="300"/>
                </a:lnTo>
                <a:lnTo>
                  <a:pt x="568" y="302"/>
                </a:lnTo>
                <a:lnTo>
                  <a:pt x="536" y="306"/>
                </a:lnTo>
                <a:lnTo>
                  <a:pt x="504" y="312"/>
                </a:lnTo>
                <a:lnTo>
                  <a:pt x="474" y="318"/>
                </a:lnTo>
                <a:lnTo>
                  <a:pt x="444" y="326"/>
                </a:lnTo>
                <a:lnTo>
                  <a:pt x="414" y="336"/>
                </a:lnTo>
                <a:lnTo>
                  <a:pt x="386" y="348"/>
                </a:lnTo>
                <a:lnTo>
                  <a:pt x="358" y="362"/>
                </a:lnTo>
                <a:lnTo>
                  <a:pt x="330" y="376"/>
                </a:lnTo>
                <a:lnTo>
                  <a:pt x="304" y="390"/>
                </a:lnTo>
                <a:lnTo>
                  <a:pt x="278" y="406"/>
                </a:lnTo>
                <a:lnTo>
                  <a:pt x="254" y="424"/>
                </a:lnTo>
                <a:lnTo>
                  <a:pt x="230" y="444"/>
                </a:lnTo>
                <a:lnTo>
                  <a:pt x="208" y="464"/>
                </a:lnTo>
                <a:lnTo>
                  <a:pt x="186" y="484"/>
                </a:lnTo>
                <a:lnTo>
                  <a:pt x="164" y="506"/>
                </a:lnTo>
                <a:lnTo>
                  <a:pt x="144" y="530"/>
                </a:lnTo>
                <a:lnTo>
                  <a:pt x="126" y="552"/>
                </a:lnTo>
                <a:lnTo>
                  <a:pt x="108" y="578"/>
                </a:lnTo>
                <a:lnTo>
                  <a:pt x="92" y="604"/>
                </a:lnTo>
                <a:lnTo>
                  <a:pt x="76" y="630"/>
                </a:lnTo>
                <a:lnTo>
                  <a:pt x="62" y="658"/>
                </a:lnTo>
                <a:lnTo>
                  <a:pt x="50" y="686"/>
                </a:lnTo>
                <a:lnTo>
                  <a:pt x="38" y="714"/>
                </a:lnTo>
                <a:lnTo>
                  <a:pt x="28" y="744"/>
                </a:lnTo>
                <a:lnTo>
                  <a:pt x="20" y="774"/>
                </a:lnTo>
                <a:lnTo>
                  <a:pt x="12" y="804"/>
                </a:lnTo>
                <a:lnTo>
                  <a:pt x="6" y="834"/>
                </a:lnTo>
                <a:lnTo>
                  <a:pt x="2" y="866"/>
                </a:lnTo>
                <a:lnTo>
                  <a:pt x="0" y="898"/>
                </a:lnTo>
                <a:lnTo>
                  <a:pt x="0" y="930"/>
                </a:lnTo>
                <a:lnTo>
                  <a:pt x="0" y="930"/>
                </a:lnTo>
                <a:lnTo>
                  <a:pt x="0" y="964"/>
                </a:lnTo>
                <a:lnTo>
                  <a:pt x="2" y="996"/>
                </a:lnTo>
                <a:lnTo>
                  <a:pt x="6" y="1026"/>
                </a:lnTo>
                <a:lnTo>
                  <a:pt x="12" y="1058"/>
                </a:lnTo>
                <a:lnTo>
                  <a:pt x="20" y="1088"/>
                </a:lnTo>
                <a:lnTo>
                  <a:pt x="28" y="1118"/>
                </a:lnTo>
                <a:lnTo>
                  <a:pt x="38" y="1148"/>
                </a:lnTo>
                <a:lnTo>
                  <a:pt x="50" y="1176"/>
                </a:lnTo>
                <a:lnTo>
                  <a:pt x="62" y="1204"/>
                </a:lnTo>
                <a:lnTo>
                  <a:pt x="76" y="1232"/>
                </a:lnTo>
                <a:lnTo>
                  <a:pt x="92" y="1258"/>
                </a:lnTo>
                <a:lnTo>
                  <a:pt x="108" y="1284"/>
                </a:lnTo>
                <a:lnTo>
                  <a:pt x="126" y="1308"/>
                </a:lnTo>
                <a:lnTo>
                  <a:pt x="144" y="1332"/>
                </a:lnTo>
                <a:lnTo>
                  <a:pt x="164" y="1356"/>
                </a:lnTo>
                <a:lnTo>
                  <a:pt x="186" y="1378"/>
                </a:lnTo>
                <a:lnTo>
                  <a:pt x="208" y="1398"/>
                </a:lnTo>
                <a:lnTo>
                  <a:pt x="230" y="1418"/>
                </a:lnTo>
                <a:lnTo>
                  <a:pt x="254" y="1436"/>
                </a:lnTo>
                <a:lnTo>
                  <a:pt x="278" y="1454"/>
                </a:lnTo>
                <a:lnTo>
                  <a:pt x="304" y="1472"/>
                </a:lnTo>
                <a:lnTo>
                  <a:pt x="330" y="1486"/>
                </a:lnTo>
                <a:lnTo>
                  <a:pt x="358" y="1500"/>
                </a:lnTo>
                <a:lnTo>
                  <a:pt x="386" y="1514"/>
                </a:lnTo>
                <a:lnTo>
                  <a:pt x="414" y="1524"/>
                </a:lnTo>
                <a:lnTo>
                  <a:pt x="444" y="1534"/>
                </a:lnTo>
                <a:lnTo>
                  <a:pt x="474" y="1542"/>
                </a:lnTo>
                <a:lnTo>
                  <a:pt x="504" y="1550"/>
                </a:lnTo>
                <a:lnTo>
                  <a:pt x="536" y="1556"/>
                </a:lnTo>
                <a:lnTo>
                  <a:pt x="568" y="1560"/>
                </a:lnTo>
                <a:lnTo>
                  <a:pt x="600" y="1562"/>
                </a:lnTo>
                <a:lnTo>
                  <a:pt x="632" y="1562"/>
                </a:lnTo>
                <a:lnTo>
                  <a:pt x="632" y="1562"/>
                </a:lnTo>
                <a:lnTo>
                  <a:pt x="686" y="1560"/>
                </a:lnTo>
                <a:lnTo>
                  <a:pt x="738" y="1554"/>
                </a:lnTo>
                <a:lnTo>
                  <a:pt x="790" y="1544"/>
                </a:lnTo>
                <a:lnTo>
                  <a:pt x="840" y="1528"/>
                </a:lnTo>
                <a:lnTo>
                  <a:pt x="888" y="1510"/>
                </a:lnTo>
                <a:lnTo>
                  <a:pt x="934" y="1486"/>
                </a:lnTo>
                <a:lnTo>
                  <a:pt x="978" y="1460"/>
                </a:lnTo>
                <a:lnTo>
                  <a:pt x="1020" y="1430"/>
                </a:lnTo>
                <a:lnTo>
                  <a:pt x="1482" y="1890"/>
                </a:lnTo>
                <a:lnTo>
                  <a:pt x="1482" y="1890"/>
                </a:lnTo>
                <a:lnTo>
                  <a:pt x="1456" y="1926"/>
                </a:lnTo>
                <a:lnTo>
                  <a:pt x="1432" y="1962"/>
                </a:lnTo>
                <a:lnTo>
                  <a:pt x="1410" y="2002"/>
                </a:lnTo>
                <a:lnTo>
                  <a:pt x="1392" y="2042"/>
                </a:lnTo>
                <a:lnTo>
                  <a:pt x="1374" y="2084"/>
                </a:lnTo>
                <a:lnTo>
                  <a:pt x="1362" y="2128"/>
                </a:lnTo>
                <a:lnTo>
                  <a:pt x="1352" y="2174"/>
                </a:lnTo>
                <a:lnTo>
                  <a:pt x="1344" y="2220"/>
                </a:lnTo>
                <a:lnTo>
                  <a:pt x="996" y="2220"/>
                </a:lnTo>
                <a:lnTo>
                  <a:pt x="996" y="2220"/>
                </a:lnTo>
                <a:lnTo>
                  <a:pt x="988" y="2188"/>
                </a:lnTo>
                <a:lnTo>
                  <a:pt x="978" y="2158"/>
                </a:lnTo>
                <a:lnTo>
                  <a:pt x="964" y="2130"/>
                </a:lnTo>
                <a:lnTo>
                  <a:pt x="950" y="2102"/>
                </a:lnTo>
                <a:lnTo>
                  <a:pt x="932" y="2076"/>
                </a:lnTo>
                <a:lnTo>
                  <a:pt x="912" y="2052"/>
                </a:lnTo>
                <a:lnTo>
                  <a:pt x="890" y="2030"/>
                </a:lnTo>
                <a:lnTo>
                  <a:pt x="868" y="2010"/>
                </a:lnTo>
                <a:lnTo>
                  <a:pt x="842" y="1990"/>
                </a:lnTo>
                <a:lnTo>
                  <a:pt x="816" y="1974"/>
                </a:lnTo>
                <a:lnTo>
                  <a:pt x="788" y="1960"/>
                </a:lnTo>
                <a:lnTo>
                  <a:pt x="758" y="1948"/>
                </a:lnTo>
                <a:lnTo>
                  <a:pt x="728" y="1938"/>
                </a:lnTo>
                <a:lnTo>
                  <a:pt x="696" y="1932"/>
                </a:lnTo>
                <a:lnTo>
                  <a:pt x="664" y="1926"/>
                </a:lnTo>
                <a:lnTo>
                  <a:pt x="632" y="1926"/>
                </a:lnTo>
                <a:lnTo>
                  <a:pt x="632" y="1926"/>
                </a:lnTo>
                <a:lnTo>
                  <a:pt x="594" y="1928"/>
                </a:lnTo>
                <a:lnTo>
                  <a:pt x="556" y="1934"/>
                </a:lnTo>
                <a:lnTo>
                  <a:pt x="520" y="1942"/>
                </a:lnTo>
                <a:lnTo>
                  <a:pt x="486" y="1954"/>
                </a:lnTo>
                <a:lnTo>
                  <a:pt x="454" y="1970"/>
                </a:lnTo>
                <a:lnTo>
                  <a:pt x="422" y="1990"/>
                </a:lnTo>
                <a:lnTo>
                  <a:pt x="394" y="2012"/>
                </a:lnTo>
                <a:lnTo>
                  <a:pt x="368" y="2036"/>
                </a:lnTo>
                <a:lnTo>
                  <a:pt x="344" y="2062"/>
                </a:lnTo>
                <a:lnTo>
                  <a:pt x="322" y="2090"/>
                </a:lnTo>
                <a:lnTo>
                  <a:pt x="304" y="2122"/>
                </a:lnTo>
                <a:lnTo>
                  <a:pt x="288" y="2154"/>
                </a:lnTo>
                <a:lnTo>
                  <a:pt x="274" y="2188"/>
                </a:lnTo>
                <a:lnTo>
                  <a:pt x="266" y="2224"/>
                </a:lnTo>
                <a:lnTo>
                  <a:pt x="260" y="2262"/>
                </a:lnTo>
                <a:lnTo>
                  <a:pt x="258" y="2300"/>
                </a:lnTo>
                <a:lnTo>
                  <a:pt x="258" y="2300"/>
                </a:lnTo>
                <a:lnTo>
                  <a:pt x="260" y="2338"/>
                </a:lnTo>
                <a:lnTo>
                  <a:pt x="266" y="2374"/>
                </a:lnTo>
                <a:lnTo>
                  <a:pt x="274" y="2410"/>
                </a:lnTo>
                <a:lnTo>
                  <a:pt x="288" y="2444"/>
                </a:lnTo>
                <a:lnTo>
                  <a:pt x="304" y="2478"/>
                </a:lnTo>
                <a:lnTo>
                  <a:pt x="322" y="2508"/>
                </a:lnTo>
                <a:lnTo>
                  <a:pt x="344" y="2536"/>
                </a:lnTo>
                <a:lnTo>
                  <a:pt x="368" y="2564"/>
                </a:lnTo>
                <a:lnTo>
                  <a:pt x="394" y="2588"/>
                </a:lnTo>
                <a:lnTo>
                  <a:pt x="422" y="2610"/>
                </a:lnTo>
                <a:lnTo>
                  <a:pt x="454" y="2628"/>
                </a:lnTo>
                <a:lnTo>
                  <a:pt x="486" y="2644"/>
                </a:lnTo>
                <a:lnTo>
                  <a:pt x="520" y="2656"/>
                </a:lnTo>
                <a:lnTo>
                  <a:pt x="556" y="2666"/>
                </a:lnTo>
                <a:lnTo>
                  <a:pt x="594" y="2672"/>
                </a:lnTo>
                <a:lnTo>
                  <a:pt x="632" y="2672"/>
                </a:lnTo>
                <a:lnTo>
                  <a:pt x="632" y="2672"/>
                </a:lnTo>
                <a:lnTo>
                  <a:pt x="664" y="2672"/>
                </a:lnTo>
                <a:lnTo>
                  <a:pt x="696" y="2668"/>
                </a:lnTo>
                <a:lnTo>
                  <a:pt x="728" y="2660"/>
                </a:lnTo>
                <a:lnTo>
                  <a:pt x="758" y="2650"/>
                </a:lnTo>
                <a:lnTo>
                  <a:pt x="788" y="2638"/>
                </a:lnTo>
                <a:lnTo>
                  <a:pt x="816" y="2624"/>
                </a:lnTo>
                <a:lnTo>
                  <a:pt x="842" y="2608"/>
                </a:lnTo>
                <a:lnTo>
                  <a:pt x="868" y="2590"/>
                </a:lnTo>
                <a:lnTo>
                  <a:pt x="890" y="2568"/>
                </a:lnTo>
                <a:lnTo>
                  <a:pt x="912" y="2546"/>
                </a:lnTo>
                <a:lnTo>
                  <a:pt x="932" y="2522"/>
                </a:lnTo>
                <a:lnTo>
                  <a:pt x="950" y="2496"/>
                </a:lnTo>
                <a:lnTo>
                  <a:pt x="964" y="2468"/>
                </a:lnTo>
                <a:lnTo>
                  <a:pt x="978" y="2440"/>
                </a:lnTo>
                <a:lnTo>
                  <a:pt x="988" y="2410"/>
                </a:lnTo>
                <a:lnTo>
                  <a:pt x="996" y="2380"/>
                </a:lnTo>
                <a:lnTo>
                  <a:pt x="1344" y="2380"/>
                </a:lnTo>
                <a:lnTo>
                  <a:pt x="1344" y="2380"/>
                </a:lnTo>
                <a:lnTo>
                  <a:pt x="1352" y="2426"/>
                </a:lnTo>
                <a:lnTo>
                  <a:pt x="1362" y="2470"/>
                </a:lnTo>
                <a:lnTo>
                  <a:pt x="1374" y="2514"/>
                </a:lnTo>
                <a:lnTo>
                  <a:pt x="1392" y="2556"/>
                </a:lnTo>
                <a:lnTo>
                  <a:pt x="1410" y="2596"/>
                </a:lnTo>
                <a:lnTo>
                  <a:pt x="1432" y="2636"/>
                </a:lnTo>
                <a:lnTo>
                  <a:pt x="1456" y="2674"/>
                </a:lnTo>
                <a:lnTo>
                  <a:pt x="1482" y="2708"/>
                </a:lnTo>
                <a:lnTo>
                  <a:pt x="774" y="3424"/>
                </a:lnTo>
                <a:lnTo>
                  <a:pt x="774" y="3424"/>
                </a:lnTo>
                <a:lnTo>
                  <a:pt x="742" y="3410"/>
                </a:lnTo>
                <a:lnTo>
                  <a:pt x="708" y="3396"/>
                </a:lnTo>
                <a:lnTo>
                  <a:pt x="690" y="3392"/>
                </a:lnTo>
                <a:lnTo>
                  <a:pt x="672" y="3388"/>
                </a:lnTo>
                <a:lnTo>
                  <a:pt x="652" y="3386"/>
                </a:lnTo>
                <a:lnTo>
                  <a:pt x="632" y="3386"/>
                </a:lnTo>
                <a:lnTo>
                  <a:pt x="632" y="3386"/>
                </a:lnTo>
                <a:lnTo>
                  <a:pt x="602" y="3386"/>
                </a:lnTo>
                <a:lnTo>
                  <a:pt x="572" y="3392"/>
                </a:lnTo>
                <a:lnTo>
                  <a:pt x="546" y="3398"/>
                </a:lnTo>
                <a:lnTo>
                  <a:pt x="518" y="3408"/>
                </a:lnTo>
                <a:lnTo>
                  <a:pt x="492" y="3420"/>
                </a:lnTo>
                <a:lnTo>
                  <a:pt x="468" y="3436"/>
                </a:lnTo>
                <a:lnTo>
                  <a:pt x="446" y="3452"/>
                </a:lnTo>
                <a:lnTo>
                  <a:pt x="426" y="3472"/>
                </a:lnTo>
                <a:lnTo>
                  <a:pt x="406" y="3492"/>
                </a:lnTo>
                <a:lnTo>
                  <a:pt x="390" y="3514"/>
                </a:lnTo>
                <a:lnTo>
                  <a:pt x="374" y="3540"/>
                </a:lnTo>
                <a:lnTo>
                  <a:pt x="362" y="3564"/>
                </a:lnTo>
                <a:lnTo>
                  <a:pt x="352" y="3592"/>
                </a:lnTo>
                <a:lnTo>
                  <a:pt x="344" y="3620"/>
                </a:lnTo>
                <a:lnTo>
                  <a:pt x="340" y="3648"/>
                </a:lnTo>
                <a:lnTo>
                  <a:pt x="338" y="3678"/>
                </a:lnTo>
                <a:lnTo>
                  <a:pt x="338" y="3678"/>
                </a:lnTo>
                <a:lnTo>
                  <a:pt x="340" y="3708"/>
                </a:lnTo>
                <a:lnTo>
                  <a:pt x="344" y="3736"/>
                </a:lnTo>
                <a:lnTo>
                  <a:pt x="352" y="3764"/>
                </a:lnTo>
                <a:lnTo>
                  <a:pt x="362" y="3792"/>
                </a:lnTo>
                <a:lnTo>
                  <a:pt x="374" y="3816"/>
                </a:lnTo>
                <a:lnTo>
                  <a:pt x="390" y="3842"/>
                </a:lnTo>
                <a:lnTo>
                  <a:pt x="406" y="3864"/>
                </a:lnTo>
                <a:lnTo>
                  <a:pt x="426" y="3884"/>
                </a:lnTo>
                <a:lnTo>
                  <a:pt x="446" y="3904"/>
                </a:lnTo>
                <a:lnTo>
                  <a:pt x="468" y="3920"/>
                </a:lnTo>
                <a:lnTo>
                  <a:pt x="492" y="3934"/>
                </a:lnTo>
                <a:lnTo>
                  <a:pt x="518" y="3948"/>
                </a:lnTo>
                <a:lnTo>
                  <a:pt x="546" y="3958"/>
                </a:lnTo>
                <a:lnTo>
                  <a:pt x="572" y="3964"/>
                </a:lnTo>
                <a:lnTo>
                  <a:pt x="602" y="3970"/>
                </a:lnTo>
                <a:lnTo>
                  <a:pt x="632" y="3970"/>
                </a:lnTo>
                <a:lnTo>
                  <a:pt x="632" y="3970"/>
                </a:lnTo>
                <a:lnTo>
                  <a:pt x="662" y="3970"/>
                </a:lnTo>
                <a:lnTo>
                  <a:pt x="690" y="3964"/>
                </a:lnTo>
                <a:lnTo>
                  <a:pt x="718" y="3958"/>
                </a:lnTo>
                <a:lnTo>
                  <a:pt x="744" y="3948"/>
                </a:lnTo>
                <a:lnTo>
                  <a:pt x="770" y="3934"/>
                </a:lnTo>
                <a:lnTo>
                  <a:pt x="794" y="3920"/>
                </a:lnTo>
                <a:lnTo>
                  <a:pt x="818" y="3904"/>
                </a:lnTo>
                <a:lnTo>
                  <a:pt x="838" y="3884"/>
                </a:lnTo>
                <a:lnTo>
                  <a:pt x="856" y="3864"/>
                </a:lnTo>
                <a:lnTo>
                  <a:pt x="874" y="3842"/>
                </a:lnTo>
                <a:lnTo>
                  <a:pt x="888" y="3816"/>
                </a:lnTo>
                <a:lnTo>
                  <a:pt x="902" y="3792"/>
                </a:lnTo>
                <a:lnTo>
                  <a:pt x="910" y="3764"/>
                </a:lnTo>
                <a:lnTo>
                  <a:pt x="918" y="3736"/>
                </a:lnTo>
                <a:lnTo>
                  <a:pt x="922" y="3708"/>
                </a:lnTo>
                <a:lnTo>
                  <a:pt x="924" y="3678"/>
                </a:lnTo>
                <a:lnTo>
                  <a:pt x="924" y="3678"/>
                </a:lnTo>
                <a:lnTo>
                  <a:pt x="924" y="3658"/>
                </a:lnTo>
                <a:lnTo>
                  <a:pt x="922" y="3640"/>
                </a:lnTo>
                <a:lnTo>
                  <a:pt x="918" y="3620"/>
                </a:lnTo>
                <a:lnTo>
                  <a:pt x="914" y="3602"/>
                </a:lnTo>
                <a:lnTo>
                  <a:pt x="908" y="3584"/>
                </a:lnTo>
                <a:lnTo>
                  <a:pt x="902" y="3568"/>
                </a:lnTo>
                <a:lnTo>
                  <a:pt x="886" y="3534"/>
                </a:lnTo>
                <a:lnTo>
                  <a:pt x="1596" y="2824"/>
                </a:lnTo>
                <a:lnTo>
                  <a:pt x="1596" y="2824"/>
                </a:lnTo>
                <a:lnTo>
                  <a:pt x="1632" y="2850"/>
                </a:lnTo>
                <a:lnTo>
                  <a:pt x="1668" y="2874"/>
                </a:lnTo>
                <a:lnTo>
                  <a:pt x="1708" y="2894"/>
                </a:lnTo>
                <a:lnTo>
                  <a:pt x="1748" y="2914"/>
                </a:lnTo>
                <a:lnTo>
                  <a:pt x="1790" y="2930"/>
                </a:lnTo>
                <a:lnTo>
                  <a:pt x="1834" y="2942"/>
                </a:lnTo>
                <a:lnTo>
                  <a:pt x="1880" y="2952"/>
                </a:lnTo>
                <a:lnTo>
                  <a:pt x="1926" y="2960"/>
                </a:lnTo>
                <a:lnTo>
                  <a:pt x="1926" y="3358"/>
                </a:lnTo>
                <a:lnTo>
                  <a:pt x="1926" y="3358"/>
                </a:lnTo>
                <a:lnTo>
                  <a:pt x="1884" y="3366"/>
                </a:lnTo>
                <a:lnTo>
                  <a:pt x="1842" y="3380"/>
                </a:lnTo>
                <a:lnTo>
                  <a:pt x="1802" y="3396"/>
                </a:lnTo>
                <a:lnTo>
                  <a:pt x="1766" y="3414"/>
                </a:lnTo>
                <a:lnTo>
                  <a:pt x="1730" y="3436"/>
                </a:lnTo>
                <a:lnTo>
                  <a:pt x="1696" y="3462"/>
                </a:lnTo>
                <a:lnTo>
                  <a:pt x="1666" y="3490"/>
                </a:lnTo>
                <a:lnTo>
                  <a:pt x="1636" y="3520"/>
                </a:lnTo>
                <a:lnTo>
                  <a:pt x="1610" y="3554"/>
                </a:lnTo>
                <a:lnTo>
                  <a:pt x="1588" y="3590"/>
                </a:lnTo>
                <a:lnTo>
                  <a:pt x="1568" y="3626"/>
                </a:lnTo>
                <a:lnTo>
                  <a:pt x="1552" y="3666"/>
                </a:lnTo>
                <a:lnTo>
                  <a:pt x="1538" y="3706"/>
                </a:lnTo>
                <a:lnTo>
                  <a:pt x="1528" y="3748"/>
                </a:lnTo>
                <a:lnTo>
                  <a:pt x="1522" y="3790"/>
                </a:lnTo>
                <a:lnTo>
                  <a:pt x="1520" y="3836"/>
                </a:lnTo>
                <a:lnTo>
                  <a:pt x="1520" y="3836"/>
                </a:lnTo>
                <a:lnTo>
                  <a:pt x="1520" y="3860"/>
                </a:lnTo>
                <a:lnTo>
                  <a:pt x="1522" y="3884"/>
                </a:lnTo>
                <a:lnTo>
                  <a:pt x="1526" y="3908"/>
                </a:lnTo>
                <a:lnTo>
                  <a:pt x="1530" y="3932"/>
                </a:lnTo>
                <a:lnTo>
                  <a:pt x="1536" y="3956"/>
                </a:lnTo>
                <a:lnTo>
                  <a:pt x="1542" y="3978"/>
                </a:lnTo>
                <a:lnTo>
                  <a:pt x="1558" y="4024"/>
                </a:lnTo>
                <a:lnTo>
                  <a:pt x="1578" y="4066"/>
                </a:lnTo>
                <a:lnTo>
                  <a:pt x="1604" y="4106"/>
                </a:lnTo>
                <a:lnTo>
                  <a:pt x="1632" y="4144"/>
                </a:lnTo>
                <a:lnTo>
                  <a:pt x="1662" y="4178"/>
                </a:lnTo>
                <a:lnTo>
                  <a:pt x="1698" y="4210"/>
                </a:lnTo>
                <a:lnTo>
                  <a:pt x="1734" y="4238"/>
                </a:lnTo>
                <a:lnTo>
                  <a:pt x="1774" y="4262"/>
                </a:lnTo>
                <a:lnTo>
                  <a:pt x="1816" y="4282"/>
                </a:lnTo>
                <a:lnTo>
                  <a:pt x="1862" y="4298"/>
                </a:lnTo>
                <a:lnTo>
                  <a:pt x="1884" y="4304"/>
                </a:lnTo>
                <a:lnTo>
                  <a:pt x="1908" y="4310"/>
                </a:lnTo>
                <a:lnTo>
                  <a:pt x="1932" y="4314"/>
                </a:lnTo>
                <a:lnTo>
                  <a:pt x="1956" y="4318"/>
                </a:lnTo>
                <a:lnTo>
                  <a:pt x="1980" y="4320"/>
                </a:lnTo>
                <a:lnTo>
                  <a:pt x="2006" y="4320"/>
                </a:lnTo>
                <a:lnTo>
                  <a:pt x="2006" y="4320"/>
                </a:lnTo>
                <a:lnTo>
                  <a:pt x="2030" y="4320"/>
                </a:lnTo>
                <a:lnTo>
                  <a:pt x="2054" y="4318"/>
                </a:lnTo>
                <a:lnTo>
                  <a:pt x="2078" y="4314"/>
                </a:lnTo>
                <a:lnTo>
                  <a:pt x="2102" y="4310"/>
                </a:lnTo>
                <a:lnTo>
                  <a:pt x="2126" y="4304"/>
                </a:lnTo>
                <a:lnTo>
                  <a:pt x="2150" y="4298"/>
                </a:lnTo>
                <a:lnTo>
                  <a:pt x="2194" y="4282"/>
                </a:lnTo>
                <a:lnTo>
                  <a:pt x="2236" y="4262"/>
                </a:lnTo>
                <a:lnTo>
                  <a:pt x="2276" y="4238"/>
                </a:lnTo>
                <a:lnTo>
                  <a:pt x="2314" y="4210"/>
                </a:lnTo>
                <a:lnTo>
                  <a:pt x="2348" y="4178"/>
                </a:lnTo>
                <a:lnTo>
                  <a:pt x="2380" y="4144"/>
                </a:lnTo>
                <a:lnTo>
                  <a:pt x="2408" y="4106"/>
                </a:lnTo>
                <a:lnTo>
                  <a:pt x="2432" y="4066"/>
                </a:lnTo>
                <a:lnTo>
                  <a:pt x="2452" y="4024"/>
                </a:lnTo>
                <a:lnTo>
                  <a:pt x="2468" y="3978"/>
                </a:lnTo>
                <a:lnTo>
                  <a:pt x="2476" y="3956"/>
                </a:lnTo>
                <a:lnTo>
                  <a:pt x="2480" y="3932"/>
                </a:lnTo>
                <a:lnTo>
                  <a:pt x="2484" y="3908"/>
                </a:lnTo>
                <a:lnTo>
                  <a:pt x="2488" y="3884"/>
                </a:lnTo>
                <a:lnTo>
                  <a:pt x="2490" y="3860"/>
                </a:lnTo>
                <a:lnTo>
                  <a:pt x="2490" y="3836"/>
                </a:lnTo>
                <a:lnTo>
                  <a:pt x="2490" y="3836"/>
                </a:lnTo>
                <a:lnTo>
                  <a:pt x="2488" y="3790"/>
                </a:lnTo>
                <a:lnTo>
                  <a:pt x="2482" y="3748"/>
                </a:lnTo>
                <a:lnTo>
                  <a:pt x="2472" y="3706"/>
                </a:lnTo>
                <a:lnTo>
                  <a:pt x="2460" y="3666"/>
                </a:lnTo>
                <a:lnTo>
                  <a:pt x="2442" y="3626"/>
                </a:lnTo>
                <a:lnTo>
                  <a:pt x="2422" y="3590"/>
                </a:lnTo>
                <a:lnTo>
                  <a:pt x="2400" y="3554"/>
                </a:lnTo>
                <a:lnTo>
                  <a:pt x="2374" y="3520"/>
                </a:lnTo>
                <a:lnTo>
                  <a:pt x="2346" y="3490"/>
                </a:lnTo>
                <a:lnTo>
                  <a:pt x="2314" y="3462"/>
                </a:lnTo>
                <a:lnTo>
                  <a:pt x="2280" y="3436"/>
                </a:lnTo>
                <a:lnTo>
                  <a:pt x="2246" y="3414"/>
                </a:lnTo>
                <a:lnTo>
                  <a:pt x="2208" y="3396"/>
                </a:lnTo>
                <a:lnTo>
                  <a:pt x="2168" y="3380"/>
                </a:lnTo>
                <a:lnTo>
                  <a:pt x="2128" y="3366"/>
                </a:lnTo>
                <a:lnTo>
                  <a:pt x="2086" y="3358"/>
                </a:lnTo>
                <a:lnTo>
                  <a:pt x="2086" y="2960"/>
                </a:lnTo>
                <a:lnTo>
                  <a:pt x="2086" y="2960"/>
                </a:lnTo>
                <a:lnTo>
                  <a:pt x="2132" y="2952"/>
                </a:lnTo>
                <a:lnTo>
                  <a:pt x="2176" y="2942"/>
                </a:lnTo>
                <a:lnTo>
                  <a:pt x="2220" y="2930"/>
                </a:lnTo>
                <a:lnTo>
                  <a:pt x="2262" y="2914"/>
                </a:lnTo>
                <a:lnTo>
                  <a:pt x="2302" y="2894"/>
                </a:lnTo>
                <a:lnTo>
                  <a:pt x="2342" y="2874"/>
                </a:lnTo>
                <a:lnTo>
                  <a:pt x="2378" y="2850"/>
                </a:lnTo>
                <a:lnTo>
                  <a:pt x="2414" y="2824"/>
                </a:lnTo>
                <a:lnTo>
                  <a:pt x="2820" y="3230"/>
                </a:lnTo>
                <a:lnTo>
                  <a:pt x="2820" y="3230"/>
                </a:lnTo>
                <a:lnTo>
                  <a:pt x="2804" y="3256"/>
                </a:lnTo>
                <a:lnTo>
                  <a:pt x="2788" y="3284"/>
                </a:lnTo>
                <a:lnTo>
                  <a:pt x="2776" y="3314"/>
                </a:lnTo>
                <a:lnTo>
                  <a:pt x="2764" y="3344"/>
                </a:lnTo>
                <a:lnTo>
                  <a:pt x="2754" y="3374"/>
                </a:lnTo>
                <a:lnTo>
                  <a:pt x="2748" y="3406"/>
                </a:lnTo>
                <a:lnTo>
                  <a:pt x="2744" y="3440"/>
                </a:lnTo>
                <a:lnTo>
                  <a:pt x="2742" y="3476"/>
                </a:lnTo>
                <a:lnTo>
                  <a:pt x="2742" y="3476"/>
                </a:lnTo>
                <a:lnTo>
                  <a:pt x="2744" y="3520"/>
                </a:lnTo>
                <a:lnTo>
                  <a:pt x="2750" y="3564"/>
                </a:lnTo>
                <a:lnTo>
                  <a:pt x="2760" y="3604"/>
                </a:lnTo>
                <a:lnTo>
                  <a:pt x="2776" y="3644"/>
                </a:lnTo>
                <a:lnTo>
                  <a:pt x="2794" y="3682"/>
                </a:lnTo>
                <a:lnTo>
                  <a:pt x="2816" y="3718"/>
                </a:lnTo>
                <a:lnTo>
                  <a:pt x="2840" y="3752"/>
                </a:lnTo>
                <a:lnTo>
                  <a:pt x="2868" y="3782"/>
                </a:lnTo>
                <a:lnTo>
                  <a:pt x="2868" y="3782"/>
                </a:lnTo>
                <a:lnTo>
                  <a:pt x="2900" y="3810"/>
                </a:lnTo>
                <a:lnTo>
                  <a:pt x="2932" y="3836"/>
                </a:lnTo>
                <a:lnTo>
                  <a:pt x="2968" y="3858"/>
                </a:lnTo>
                <a:lnTo>
                  <a:pt x="3006" y="3876"/>
                </a:lnTo>
                <a:lnTo>
                  <a:pt x="3046" y="3890"/>
                </a:lnTo>
                <a:lnTo>
                  <a:pt x="3088" y="3902"/>
                </a:lnTo>
                <a:lnTo>
                  <a:pt x="3132" y="3908"/>
                </a:lnTo>
                <a:lnTo>
                  <a:pt x="3176" y="3910"/>
                </a:lnTo>
                <a:lnTo>
                  <a:pt x="3176" y="3910"/>
                </a:lnTo>
                <a:lnTo>
                  <a:pt x="3220" y="3908"/>
                </a:lnTo>
                <a:lnTo>
                  <a:pt x="3264" y="3902"/>
                </a:lnTo>
                <a:lnTo>
                  <a:pt x="3306" y="3890"/>
                </a:lnTo>
                <a:lnTo>
                  <a:pt x="3346" y="3876"/>
                </a:lnTo>
                <a:lnTo>
                  <a:pt x="3384" y="3858"/>
                </a:lnTo>
                <a:lnTo>
                  <a:pt x="3420" y="3836"/>
                </a:lnTo>
                <a:lnTo>
                  <a:pt x="3454" y="3810"/>
                </a:lnTo>
                <a:lnTo>
                  <a:pt x="3484" y="3782"/>
                </a:lnTo>
                <a:lnTo>
                  <a:pt x="3484" y="3782"/>
                </a:lnTo>
                <a:lnTo>
                  <a:pt x="3512" y="3752"/>
                </a:lnTo>
                <a:lnTo>
                  <a:pt x="3536" y="3718"/>
                </a:lnTo>
                <a:lnTo>
                  <a:pt x="3558" y="3682"/>
                </a:lnTo>
                <a:lnTo>
                  <a:pt x="3576" y="3644"/>
                </a:lnTo>
                <a:lnTo>
                  <a:pt x="3592" y="3604"/>
                </a:lnTo>
                <a:lnTo>
                  <a:pt x="3602" y="3564"/>
                </a:lnTo>
                <a:lnTo>
                  <a:pt x="3608" y="3520"/>
                </a:lnTo>
                <a:lnTo>
                  <a:pt x="3610" y="3476"/>
                </a:lnTo>
                <a:lnTo>
                  <a:pt x="3610" y="3476"/>
                </a:lnTo>
                <a:lnTo>
                  <a:pt x="3608" y="3430"/>
                </a:lnTo>
                <a:lnTo>
                  <a:pt x="3602" y="3388"/>
                </a:lnTo>
                <a:lnTo>
                  <a:pt x="3592" y="3346"/>
                </a:lnTo>
                <a:lnTo>
                  <a:pt x="3576" y="3306"/>
                </a:lnTo>
                <a:lnTo>
                  <a:pt x="3558" y="3268"/>
                </a:lnTo>
                <a:lnTo>
                  <a:pt x="3536" y="3232"/>
                </a:lnTo>
                <a:lnTo>
                  <a:pt x="3512" y="3198"/>
                </a:lnTo>
                <a:lnTo>
                  <a:pt x="3484" y="3168"/>
                </a:lnTo>
                <a:lnTo>
                  <a:pt x="3484" y="3168"/>
                </a:lnTo>
                <a:lnTo>
                  <a:pt x="3454" y="3140"/>
                </a:lnTo>
                <a:lnTo>
                  <a:pt x="3420" y="3114"/>
                </a:lnTo>
                <a:lnTo>
                  <a:pt x="3384" y="3092"/>
                </a:lnTo>
                <a:lnTo>
                  <a:pt x="3346" y="3074"/>
                </a:lnTo>
                <a:lnTo>
                  <a:pt x="3306" y="3060"/>
                </a:lnTo>
                <a:lnTo>
                  <a:pt x="3264" y="3050"/>
                </a:lnTo>
                <a:lnTo>
                  <a:pt x="3220" y="3042"/>
                </a:lnTo>
                <a:lnTo>
                  <a:pt x="3176" y="3040"/>
                </a:lnTo>
                <a:lnTo>
                  <a:pt x="3176" y="3040"/>
                </a:lnTo>
                <a:lnTo>
                  <a:pt x="3142" y="3042"/>
                </a:lnTo>
                <a:lnTo>
                  <a:pt x="3110" y="3046"/>
                </a:lnTo>
                <a:lnTo>
                  <a:pt x="3078" y="3052"/>
                </a:lnTo>
                <a:lnTo>
                  <a:pt x="3046" y="3060"/>
                </a:lnTo>
                <a:lnTo>
                  <a:pt x="3016" y="3072"/>
                </a:lnTo>
                <a:lnTo>
                  <a:pt x="2986" y="3086"/>
                </a:lnTo>
                <a:lnTo>
                  <a:pt x="2958" y="3102"/>
                </a:lnTo>
                <a:lnTo>
                  <a:pt x="2930" y="3120"/>
                </a:lnTo>
                <a:lnTo>
                  <a:pt x="2524" y="2714"/>
                </a:lnTo>
                <a:lnTo>
                  <a:pt x="2524" y="2714"/>
                </a:lnTo>
                <a:lnTo>
                  <a:pt x="2550" y="2678"/>
                </a:lnTo>
                <a:lnTo>
                  <a:pt x="2574" y="2640"/>
                </a:lnTo>
                <a:lnTo>
                  <a:pt x="2596" y="2602"/>
                </a:lnTo>
                <a:lnTo>
                  <a:pt x="2614" y="2562"/>
                </a:lnTo>
                <a:lnTo>
                  <a:pt x="2630" y="2520"/>
                </a:lnTo>
                <a:lnTo>
                  <a:pt x="2644" y="2476"/>
                </a:lnTo>
                <a:lnTo>
                  <a:pt x="2654" y="2430"/>
                </a:lnTo>
                <a:lnTo>
                  <a:pt x="2660" y="2384"/>
                </a:lnTo>
                <a:lnTo>
                  <a:pt x="3474" y="2384"/>
                </a:lnTo>
                <a:lnTo>
                  <a:pt x="3474" y="2384"/>
                </a:lnTo>
                <a:lnTo>
                  <a:pt x="3484" y="2426"/>
                </a:lnTo>
                <a:lnTo>
                  <a:pt x="3496" y="2466"/>
                </a:lnTo>
                <a:lnTo>
                  <a:pt x="3512" y="2504"/>
                </a:lnTo>
                <a:lnTo>
                  <a:pt x="3530" y="2540"/>
                </a:lnTo>
                <a:lnTo>
                  <a:pt x="3552" y="2576"/>
                </a:lnTo>
                <a:lnTo>
                  <a:pt x="3576" y="2608"/>
                </a:lnTo>
                <a:lnTo>
                  <a:pt x="3604" y="2638"/>
                </a:lnTo>
                <a:lnTo>
                  <a:pt x="3634" y="2666"/>
                </a:lnTo>
                <a:lnTo>
                  <a:pt x="3666" y="2692"/>
                </a:lnTo>
                <a:lnTo>
                  <a:pt x="3700" y="2714"/>
                </a:lnTo>
                <a:lnTo>
                  <a:pt x="3738" y="2734"/>
                </a:lnTo>
                <a:lnTo>
                  <a:pt x="3776" y="2750"/>
                </a:lnTo>
                <a:lnTo>
                  <a:pt x="3816" y="2762"/>
                </a:lnTo>
                <a:lnTo>
                  <a:pt x="3856" y="2772"/>
                </a:lnTo>
                <a:lnTo>
                  <a:pt x="3898" y="2778"/>
                </a:lnTo>
                <a:lnTo>
                  <a:pt x="3942" y="2780"/>
                </a:lnTo>
                <a:lnTo>
                  <a:pt x="3942" y="2780"/>
                </a:lnTo>
                <a:lnTo>
                  <a:pt x="3966" y="2778"/>
                </a:lnTo>
                <a:lnTo>
                  <a:pt x="3990" y="2776"/>
                </a:lnTo>
                <a:lnTo>
                  <a:pt x="4014" y="2774"/>
                </a:lnTo>
                <a:lnTo>
                  <a:pt x="4038" y="2770"/>
                </a:lnTo>
                <a:lnTo>
                  <a:pt x="4082" y="2758"/>
                </a:lnTo>
                <a:lnTo>
                  <a:pt x="4126" y="2742"/>
                </a:lnTo>
                <a:lnTo>
                  <a:pt x="4168" y="2722"/>
                </a:lnTo>
                <a:lnTo>
                  <a:pt x="4206" y="2698"/>
                </a:lnTo>
                <a:lnTo>
                  <a:pt x="4244" y="2670"/>
                </a:lnTo>
                <a:lnTo>
                  <a:pt x="4278" y="2640"/>
                </a:lnTo>
                <a:lnTo>
                  <a:pt x="4308" y="2606"/>
                </a:lnTo>
                <a:lnTo>
                  <a:pt x="4336" y="2570"/>
                </a:lnTo>
                <a:lnTo>
                  <a:pt x="4360" y="2530"/>
                </a:lnTo>
                <a:lnTo>
                  <a:pt x="4380" y="2488"/>
                </a:lnTo>
                <a:lnTo>
                  <a:pt x="4396" y="2446"/>
                </a:lnTo>
                <a:lnTo>
                  <a:pt x="4406" y="2400"/>
                </a:lnTo>
                <a:lnTo>
                  <a:pt x="4412" y="2376"/>
                </a:lnTo>
                <a:lnTo>
                  <a:pt x="4414" y="2352"/>
                </a:lnTo>
                <a:lnTo>
                  <a:pt x="4416" y="2328"/>
                </a:lnTo>
                <a:lnTo>
                  <a:pt x="4416" y="2304"/>
                </a:lnTo>
                <a:lnTo>
                  <a:pt x="4416" y="2304"/>
                </a:lnTo>
                <a:lnTo>
                  <a:pt x="4416" y="2280"/>
                </a:lnTo>
                <a:lnTo>
                  <a:pt x="4414" y="2256"/>
                </a:lnTo>
                <a:lnTo>
                  <a:pt x="4412" y="2232"/>
                </a:lnTo>
                <a:lnTo>
                  <a:pt x="4406" y="2208"/>
                </a:lnTo>
                <a:lnTo>
                  <a:pt x="4396" y="2164"/>
                </a:lnTo>
                <a:lnTo>
                  <a:pt x="4380" y="2120"/>
                </a:lnTo>
                <a:lnTo>
                  <a:pt x="4360" y="2078"/>
                </a:lnTo>
                <a:lnTo>
                  <a:pt x="4336" y="2038"/>
                </a:lnTo>
                <a:lnTo>
                  <a:pt x="4308" y="2002"/>
                </a:lnTo>
                <a:lnTo>
                  <a:pt x="4278" y="1968"/>
                </a:lnTo>
                <a:lnTo>
                  <a:pt x="4244" y="1938"/>
                </a:lnTo>
                <a:lnTo>
                  <a:pt x="4206" y="1910"/>
                </a:lnTo>
                <a:lnTo>
                  <a:pt x="4168" y="1886"/>
                </a:lnTo>
                <a:lnTo>
                  <a:pt x="4126" y="1866"/>
                </a:lnTo>
                <a:lnTo>
                  <a:pt x="4082" y="1850"/>
                </a:lnTo>
                <a:lnTo>
                  <a:pt x="4038" y="1838"/>
                </a:lnTo>
                <a:lnTo>
                  <a:pt x="4014" y="1834"/>
                </a:lnTo>
                <a:lnTo>
                  <a:pt x="3990" y="1832"/>
                </a:lnTo>
                <a:lnTo>
                  <a:pt x="3966" y="1830"/>
                </a:lnTo>
                <a:lnTo>
                  <a:pt x="3942" y="1830"/>
                </a:lnTo>
                <a:lnTo>
                  <a:pt x="3942" y="1830"/>
                </a:lnTo>
                <a:close/>
                <a:moveTo>
                  <a:pt x="3942" y="2620"/>
                </a:moveTo>
                <a:lnTo>
                  <a:pt x="3942" y="2620"/>
                </a:lnTo>
                <a:lnTo>
                  <a:pt x="3910" y="2618"/>
                </a:lnTo>
                <a:lnTo>
                  <a:pt x="3878" y="2614"/>
                </a:lnTo>
                <a:lnTo>
                  <a:pt x="3848" y="2606"/>
                </a:lnTo>
                <a:lnTo>
                  <a:pt x="3818" y="2596"/>
                </a:lnTo>
                <a:lnTo>
                  <a:pt x="3792" y="2582"/>
                </a:lnTo>
                <a:lnTo>
                  <a:pt x="3766" y="2566"/>
                </a:lnTo>
                <a:lnTo>
                  <a:pt x="3740" y="2548"/>
                </a:lnTo>
                <a:lnTo>
                  <a:pt x="3718" y="2528"/>
                </a:lnTo>
                <a:lnTo>
                  <a:pt x="3718" y="2528"/>
                </a:lnTo>
                <a:lnTo>
                  <a:pt x="3698" y="2506"/>
                </a:lnTo>
                <a:lnTo>
                  <a:pt x="3680" y="2480"/>
                </a:lnTo>
                <a:lnTo>
                  <a:pt x="3664" y="2454"/>
                </a:lnTo>
                <a:lnTo>
                  <a:pt x="3650" y="2428"/>
                </a:lnTo>
                <a:lnTo>
                  <a:pt x="3640" y="2398"/>
                </a:lnTo>
                <a:lnTo>
                  <a:pt x="3632" y="2368"/>
                </a:lnTo>
                <a:lnTo>
                  <a:pt x="3628" y="2336"/>
                </a:lnTo>
                <a:lnTo>
                  <a:pt x="3626" y="2304"/>
                </a:lnTo>
                <a:lnTo>
                  <a:pt x="3626" y="2304"/>
                </a:lnTo>
                <a:lnTo>
                  <a:pt x="3628" y="2272"/>
                </a:lnTo>
                <a:lnTo>
                  <a:pt x="3632" y="2240"/>
                </a:lnTo>
                <a:lnTo>
                  <a:pt x="3640" y="2210"/>
                </a:lnTo>
                <a:lnTo>
                  <a:pt x="3650" y="2182"/>
                </a:lnTo>
                <a:lnTo>
                  <a:pt x="3664" y="2154"/>
                </a:lnTo>
                <a:lnTo>
                  <a:pt x="3680" y="2128"/>
                </a:lnTo>
                <a:lnTo>
                  <a:pt x="3698" y="2104"/>
                </a:lnTo>
                <a:lnTo>
                  <a:pt x="3718" y="2082"/>
                </a:lnTo>
                <a:lnTo>
                  <a:pt x="3718" y="2082"/>
                </a:lnTo>
                <a:lnTo>
                  <a:pt x="3740" y="2060"/>
                </a:lnTo>
                <a:lnTo>
                  <a:pt x="3766" y="2042"/>
                </a:lnTo>
                <a:lnTo>
                  <a:pt x="3792" y="2026"/>
                </a:lnTo>
                <a:lnTo>
                  <a:pt x="3818" y="2014"/>
                </a:lnTo>
                <a:lnTo>
                  <a:pt x="3848" y="2002"/>
                </a:lnTo>
                <a:lnTo>
                  <a:pt x="3878" y="1996"/>
                </a:lnTo>
                <a:lnTo>
                  <a:pt x="3910" y="1990"/>
                </a:lnTo>
                <a:lnTo>
                  <a:pt x="3942" y="1988"/>
                </a:lnTo>
                <a:lnTo>
                  <a:pt x="3942" y="1988"/>
                </a:lnTo>
                <a:lnTo>
                  <a:pt x="3974" y="1990"/>
                </a:lnTo>
                <a:lnTo>
                  <a:pt x="4006" y="1996"/>
                </a:lnTo>
                <a:lnTo>
                  <a:pt x="4036" y="2002"/>
                </a:lnTo>
                <a:lnTo>
                  <a:pt x="4064" y="2014"/>
                </a:lnTo>
                <a:lnTo>
                  <a:pt x="4092" y="2026"/>
                </a:lnTo>
                <a:lnTo>
                  <a:pt x="4118" y="2042"/>
                </a:lnTo>
                <a:lnTo>
                  <a:pt x="4142" y="2060"/>
                </a:lnTo>
                <a:lnTo>
                  <a:pt x="4164" y="2082"/>
                </a:lnTo>
                <a:lnTo>
                  <a:pt x="4164" y="2082"/>
                </a:lnTo>
                <a:lnTo>
                  <a:pt x="4186" y="2104"/>
                </a:lnTo>
                <a:lnTo>
                  <a:pt x="4204" y="2128"/>
                </a:lnTo>
                <a:lnTo>
                  <a:pt x="4220" y="2154"/>
                </a:lnTo>
                <a:lnTo>
                  <a:pt x="4232" y="2182"/>
                </a:lnTo>
                <a:lnTo>
                  <a:pt x="4242" y="2210"/>
                </a:lnTo>
                <a:lnTo>
                  <a:pt x="4250" y="2240"/>
                </a:lnTo>
                <a:lnTo>
                  <a:pt x="4256" y="2272"/>
                </a:lnTo>
                <a:lnTo>
                  <a:pt x="4258" y="2304"/>
                </a:lnTo>
                <a:lnTo>
                  <a:pt x="4258" y="2304"/>
                </a:lnTo>
                <a:lnTo>
                  <a:pt x="4256" y="2336"/>
                </a:lnTo>
                <a:lnTo>
                  <a:pt x="4250" y="2368"/>
                </a:lnTo>
                <a:lnTo>
                  <a:pt x="4242" y="2398"/>
                </a:lnTo>
                <a:lnTo>
                  <a:pt x="4232" y="2428"/>
                </a:lnTo>
                <a:lnTo>
                  <a:pt x="4220" y="2454"/>
                </a:lnTo>
                <a:lnTo>
                  <a:pt x="4204" y="2480"/>
                </a:lnTo>
                <a:lnTo>
                  <a:pt x="4186" y="2506"/>
                </a:lnTo>
                <a:lnTo>
                  <a:pt x="4164" y="2528"/>
                </a:lnTo>
                <a:lnTo>
                  <a:pt x="4164" y="2528"/>
                </a:lnTo>
                <a:lnTo>
                  <a:pt x="4142" y="2548"/>
                </a:lnTo>
                <a:lnTo>
                  <a:pt x="4118" y="2566"/>
                </a:lnTo>
                <a:lnTo>
                  <a:pt x="4092" y="2582"/>
                </a:lnTo>
                <a:lnTo>
                  <a:pt x="4064" y="2596"/>
                </a:lnTo>
                <a:lnTo>
                  <a:pt x="4036" y="2606"/>
                </a:lnTo>
                <a:lnTo>
                  <a:pt x="4006" y="2614"/>
                </a:lnTo>
                <a:lnTo>
                  <a:pt x="3974" y="2618"/>
                </a:lnTo>
                <a:lnTo>
                  <a:pt x="3942" y="2620"/>
                </a:lnTo>
                <a:lnTo>
                  <a:pt x="3942" y="2620"/>
                </a:lnTo>
                <a:close/>
                <a:moveTo>
                  <a:pt x="3176" y="3200"/>
                </a:moveTo>
                <a:lnTo>
                  <a:pt x="3176" y="3200"/>
                </a:lnTo>
                <a:lnTo>
                  <a:pt x="3204" y="3202"/>
                </a:lnTo>
                <a:lnTo>
                  <a:pt x="3230" y="3206"/>
                </a:lnTo>
                <a:lnTo>
                  <a:pt x="3256" y="3212"/>
                </a:lnTo>
                <a:lnTo>
                  <a:pt x="3282" y="3222"/>
                </a:lnTo>
                <a:lnTo>
                  <a:pt x="3306" y="3232"/>
                </a:lnTo>
                <a:lnTo>
                  <a:pt x="3328" y="3246"/>
                </a:lnTo>
                <a:lnTo>
                  <a:pt x="3350" y="3262"/>
                </a:lnTo>
                <a:lnTo>
                  <a:pt x="3370" y="3280"/>
                </a:lnTo>
                <a:lnTo>
                  <a:pt x="3370" y="3280"/>
                </a:lnTo>
                <a:lnTo>
                  <a:pt x="3388" y="3300"/>
                </a:lnTo>
                <a:lnTo>
                  <a:pt x="3404" y="3320"/>
                </a:lnTo>
                <a:lnTo>
                  <a:pt x="3418" y="3344"/>
                </a:lnTo>
                <a:lnTo>
                  <a:pt x="3430" y="3368"/>
                </a:lnTo>
                <a:lnTo>
                  <a:pt x="3438" y="3392"/>
                </a:lnTo>
                <a:lnTo>
                  <a:pt x="3446" y="3420"/>
                </a:lnTo>
                <a:lnTo>
                  <a:pt x="3450" y="3446"/>
                </a:lnTo>
                <a:lnTo>
                  <a:pt x="3452" y="3476"/>
                </a:lnTo>
                <a:lnTo>
                  <a:pt x="3452" y="3476"/>
                </a:lnTo>
                <a:lnTo>
                  <a:pt x="3450" y="3502"/>
                </a:lnTo>
                <a:lnTo>
                  <a:pt x="3446" y="3530"/>
                </a:lnTo>
                <a:lnTo>
                  <a:pt x="3440" y="3556"/>
                </a:lnTo>
                <a:lnTo>
                  <a:pt x="3430" y="3582"/>
                </a:lnTo>
                <a:lnTo>
                  <a:pt x="3418" y="3606"/>
                </a:lnTo>
                <a:lnTo>
                  <a:pt x="3404" y="3628"/>
                </a:lnTo>
                <a:lnTo>
                  <a:pt x="3388" y="3650"/>
                </a:lnTo>
                <a:lnTo>
                  <a:pt x="3372" y="3668"/>
                </a:lnTo>
                <a:lnTo>
                  <a:pt x="3372" y="3668"/>
                </a:lnTo>
                <a:lnTo>
                  <a:pt x="3352" y="3686"/>
                </a:lnTo>
                <a:lnTo>
                  <a:pt x="3330" y="3702"/>
                </a:lnTo>
                <a:lnTo>
                  <a:pt x="3308" y="3716"/>
                </a:lnTo>
                <a:lnTo>
                  <a:pt x="3284" y="3728"/>
                </a:lnTo>
                <a:lnTo>
                  <a:pt x="3258" y="3738"/>
                </a:lnTo>
                <a:lnTo>
                  <a:pt x="3232" y="3744"/>
                </a:lnTo>
                <a:lnTo>
                  <a:pt x="3204" y="3748"/>
                </a:lnTo>
                <a:lnTo>
                  <a:pt x="3176" y="3750"/>
                </a:lnTo>
                <a:lnTo>
                  <a:pt x="3176" y="3750"/>
                </a:lnTo>
                <a:lnTo>
                  <a:pt x="3148" y="3748"/>
                </a:lnTo>
                <a:lnTo>
                  <a:pt x="3120" y="3744"/>
                </a:lnTo>
                <a:lnTo>
                  <a:pt x="3094" y="3738"/>
                </a:lnTo>
                <a:lnTo>
                  <a:pt x="3068" y="3728"/>
                </a:lnTo>
                <a:lnTo>
                  <a:pt x="3044" y="3716"/>
                </a:lnTo>
                <a:lnTo>
                  <a:pt x="3022" y="3702"/>
                </a:lnTo>
                <a:lnTo>
                  <a:pt x="3000" y="3686"/>
                </a:lnTo>
                <a:lnTo>
                  <a:pt x="2980" y="3668"/>
                </a:lnTo>
                <a:lnTo>
                  <a:pt x="2980" y="3668"/>
                </a:lnTo>
                <a:lnTo>
                  <a:pt x="2964" y="3650"/>
                </a:lnTo>
                <a:lnTo>
                  <a:pt x="2948" y="3628"/>
                </a:lnTo>
                <a:lnTo>
                  <a:pt x="2934" y="3606"/>
                </a:lnTo>
                <a:lnTo>
                  <a:pt x="2922" y="3582"/>
                </a:lnTo>
                <a:lnTo>
                  <a:pt x="2914" y="3556"/>
                </a:lnTo>
                <a:lnTo>
                  <a:pt x="2906" y="3530"/>
                </a:lnTo>
                <a:lnTo>
                  <a:pt x="2902" y="3502"/>
                </a:lnTo>
                <a:lnTo>
                  <a:pt x="2902" y="3476"/>
                </a:lnTo>
                <a:lnTo>
                  <a:pt x="2902" y="3476"/>
                </a:lnTo>
                <a:lnTo>
                  <a:pt x="2902" y="3448"/>
                </a:lnTo>
                <a:lnTo>
                  <a:pt x="2906" y="3420"/>
                </a:lnTo>
                <a:lnTo>
                  <a:pt x="2914" y="3394"/>
                </a:lnTo>
                <a:lnTo>
                  <a:pt x="2922" y="3370"/>
                </a:lnTo>
                <a:lnTo>
                  <a:pt x="2934" y="3346"/>
                </a:lnTo>
                <a:lnTo>
                  <a:pt x="2948" y="3322"/>
                </a:lnTo>
                <a:lnTo>
                  <a:pt x="2964" y="3302"/>
                </a:lnTo>
                <a:lnTo>
                  <a:pt x="2980" y="3282"/>
                </a:lnTo>
                <a:lnTo>
                  <a:pt x="2980" y="3282"/>
                </a:lnTo>
                <a:lnTo>
                  <a:pt x="3000" y="3264"/>
                </a:lnTo>
                <a:lnTo>
                  <a:pt x="3022" y="3248"/>
                </a:lnTo>
                <a:lnTo>
                  <a:pt x="3044" y="3234"/>
                </a:lnTo>
                <a:lnTo>
                  <a:pt x="3068" y="3222"/>
                </a:lnTo>
                <a:lnTo>
                  <a:pt x="3094" y="3212"/>
                </a:lnTo>
                <a:lnTo>
                  <a:pt x="3120" y="3206"/>
                </a:lnTo>
                <a:lnTo>
                  <a:pt x="3148" y="3202"/>
                </a:lnTo>
                <a:lnTo>
                  <a:pt x="3176" y="3200"/>
                </a:lnTo>
                <a:lnTo>
                  <a:pt x="3176" y="3200"/>
                </a:lnTo>
                <a:close/>
                <a:moveTo>
                  <a:pt x="632" y="3812"/>
                </a:moveTo>
                <a:lnTo>
                  <a:pt x="632" y="3812"/>
                </a:lnTo>
                <a:lnTo>
                  <a:pt x="618" y="3810"/>
                </a:lnTo>
                <a:lnTo>
                  <a:pt x="604" y="3808"/>
                </a:lnTo>
                <a:lnTo>
                  <a:pt x="592" y="3806"/>
                </a:lnTo>
                <a:lnTo>
                  <a:pt x="580" y="3800"/>
                </a:lnTo>
                <a:lnTo>
                  <a:pt x="568" y="3794"/>
                </a:lnTo>
                <a:lnTo>
                  <a:pt x="558" y="3788"/>
                </a:lnTo>
                <a:lnTo>
                  <a:pt x="548" y="3780"/>
                </a:lnTo>
                <a:lnTo>
                  <a:pt x="538" y="3772"/>
                </a:lnTo>
                <a:lnTo>
                  <a:pt x="538" y="3772"/>
                </a:lnTo>
                <a:lnTo>
                  <a:pt x="530" y="3762"/>
                </a:lnTo>
                <a:lnTo>
                  <a:pt x="522" y="3752"/>
                </a:lnTo>
                <a:lnTo>
                  <a:pt x="514" y="3742"/>
                </a:lnTo>
                <a:lnTo>
                  <a:pt x="508" y="3730"/>
                </a:lnTo>
                <a:lnTo>
                  <a:pt x="504" y="3718"/>
                </a:lnTo>
                <a:lnTo>
                  <a:pt x="502" y="3704"/>
                </a:lnTo>
                <a:lnTo>
                  <a:pt x="500" y="3692"/>
                </a:lnTo>
                <a:lnTo>
                  <a:pt x="498" y="3678"/>
                </a:lnTo>
                <a:lnTo>
                  <a:pt x="498" y="3678"/>
                </a:lnTo>
                <a:lnTo>
                  <a:pt x="500" y="3664"/>
                </a:lnTo>
                <a:lnTo>
                  <a:pt x="502" y="3652"/>
                </a:lnTo>
                <a:lnTo>
                  <a:pt x="504" y="3638"/>
                </a:lnTo>
                <a:lnTo>
                  <a:pt x="508" y="3626"/>
                </a:lnTo>
                <a:lnTo>
                  <a:pt x="514" y="3614"/>
                </a:lnTo>
                <a:lnTo>
                  <a:pt x="522" y="3604"/>
                </a:lnTo>
                <a:lnTo>
                  <a:pt x="530" y="3594"/>
                </a:lnTo>
                <a:lnTo>
                  <a:pt x="538" y="3584"/>
                </a:lnTo>
                <a:lnTo>
                  <a:pt x="538" y="3584"/>
                </a:lnTo>
                <a:lnTo>
                  <a:pt x="548" y="3576"/>
                </a:lnTo>
                <a:lnTo>
                  <a:pt x="558" y="3568"/>
                </a:lnTo>
                <a:lnTo>
                  <a:pt x="568" y="3560"/>
                </a:lnTo>
                <a:lnTo>
                  <a:pt x="580" y="3556"/>
                </a:lnTo>
                <a:lnTo>
                  <a:pt x="592" y="3550"/>
                </a:lnTo>
                <a:lnTo>
                  <a:pt x="604" y="3548"/>
                </a:lnTo>
                <a:lnTo>
                  <a:pt x="618" y="3546"/>
                </a:lnTo>
                <a:lnTo>
                  <a:pt x="632" y="3544"/>
                </a:lnTo>
                <a:lnTo>
                  <a:pt x="632" y="3544"/>
                </a:lnTo>
                <a:lnTo>
                  <a:pt x="646" y="3546"/>
                </a:lnTo>
                <a:lnTo>
                  <a:pt x="658" y="3548"/>
                </a:lnTo>
                <a:lnTo>
                  <a:pt x="670" y="3550"/>
                </a:lnTo>
                <a:lnTo>
                  <a:pt x="684" y="3556"/>
                </a:lnTo>
                <a:lnTo>
                  <a:pt x="694" y="3560"/>
                </a:lnTo>
                <a:lnTo>
                  <a:pt x="706" y="3568"/>
                </a:lnTo>
                <a:lnTo>
                  <a:pt x="716" y="3576"/>
                </a:lnTo>
                <a:lnTo>
                  <a:pt x="726" y="3584"/>
                </a:lnTo>
                <a:lnTo>
                  <a:pt x="726" y="3584"/>
                </a:lnTo>
                <a:lnTo>
                  <a:pt x="734" y="3594"/>
                </a:lnTo>
                <a:lnTo>
                  <a:pt x="742" y="3604"/>
                </a:lnTo>
                <a:lnTo>
                  <a:pt x="748" y="3614"/>
                </a:lnTo>
                <a:lnTo>
                  <a:pt x="754" y="3626"/>
                </a:lnTo>
                <a:lnTo>
                  <a:pt x="758" y="3638"/>
                </a:lnTo>
                <a:lnTo>
                  <a:pt x="762" y="3652"/>
                </a:lnTo>
                <a:lnTo>
                  <a:pt x="764" y="3664"/>
                </a:lnTo>
                <a:lnTo>
                  <a:pt x="764" y="3678"/>
                </a:lnTo>
                <a:lnTo>
                  <a:pt x="764" y="3678"/>
                </a:lnTo>
                <a:lnTo>
                  <a:pt x="764" y="3692"/>
                </a:lnTo>
                <a:lnTo>
                  <a:pt x="762" y="3704"/>
                </a:lnTo>
                <a:lnTo>
                  <a:pt x="758" y="3718"/>
                </a:lnTo>
                <a:lnTo>
                  <a:pt x="754" y="3730"/>
                </a:lnTo>
                <a:lnTo>
                  <a:pt x="748" y="3742"/>
                </a:lnTo>
                <a:lnTo>
                  <a:pt x="742" y="3752"/>
                </a:lnTo>
                <a:lnTo>
                  <a:pt x="734" y="3762"/>
                </a:lnTo>
                <a:lnTo>
                  <a:pt x="726" y="3772"/>
                </a:lnTo>
                <a:lnTo>
                  <a:pt x="726" y="3772"/>
                </a:lnTo>
                <a:lnTo>
                  <a:pt x="716" y="3780"/>
                </a:lnTo>
                <a:lnTo>
                  <a:pt x="706" y="3788"/>
                </a:lnTo>
                <a:lnTo>
                  <a:pt x="694" y="3794"/>
                </a:lnTo>
                <a:lnTo>
                  <a:pt x="684" y="3800"/>
                </a:lnTo>
                <a:lnTo>
                  <a:pt x="670" y="3806"/>
                </a:lnTo>
                <a:lnTo>
                  <a:pt x="658" y="3808"/>
                </a:lnTo>
                <a:lnTo>
                  <a:pt x="646" y="3810"/>
                </a:lnTo>
                <a:lnTo>
                  <a:pt x="632" y="3812"/>
                </a:lnTo>
                <a:lnTo>
                  <a:pt x="632" y="3812"/>
                </a:lnTo>
                <a:close/>
                <a:moveTo>
                  <a:pt x="632" y="1404"/>
                </a:moveTo>
                <a:lnTo>
                  <a:pt x="632" y="1404"/>
                </a:lnTo>
                <a:lnTo>
                  <a:pt x="608" y="1402"/>
                </a:lnTo>
                <a:lnTo>
                  <a:pt x="584" y="1400"/>
                </a:lnTo>
                <a:lnTo>
                  <a:pt x="560" y="1398"/>
                </a:lnTo>
                <a:lnTo>
                  <a:pt x="536" y="1394"/>
                </a:lnTo>
                <a:lnTo>
                  <a:pt x="492" y="1382"/>
                </a:lnTo>
                <a:lnTo>
                  <a:pt x="448" y="1366"/>
                </a:lnTo>
                <a:lnTo>
                  <a:pt x="406" y="1346"/>
                </a:lnTo>
                <a:lnTo>
                  <a:pt x="368" y="1322"/>
                </a:lnTo>
                <a:lnTo>
                  <a:pt x="332" y="1296"/>
                </a:lnTo>
                <a:lnTo>
                  <a:pt x="298" y="1264"/>
                </a:lnTo>
                <a:lnTo>
                  <a:pt x="298" y="1264"/>
                </a:lnTo>
                <a:lnTo>
                  <a:pt x="266" y="1232"/>
                </a:lnTo>
                <a:lnTo>
                  <a:pt x="240" y="1194"/>
                </a:lnTo>
                <a:lnTo>
                  <a:pt x="216" y="1156"/>
                </a:lnTo>
                <a:lnTo>
                  <a:pt x="196" y="1114"/>
                </a:lnTo>
                <a:lnTo>
                  <a:pt x="180" y="1072"/>
                </a:lnTo>
                <a:lnTo>
                  <a:pt x="168" y="1026"/>
                </a:lnTo>
                <a:lnTo>
                  <a:pt x="164" y="1002"/>
                </a:lnTo>
                <a:lnTo>
                  <a:pt x="162" y="978"/>
                </a:lnTo>
                <a:lnTo>
                  <a:pt x="160" y="954"/>
                </a:lnTo>
                <a:lnTo>
                  <a:pt x="158" y="930"/>
                </a:lnTo>
                <a:lnTo>
                  <a:pt x="158" y="930"/>
                </a:lnTo>
                <a:lnTo>
                  <a:pt x="160" y="906"/>
                </a:lnTo>
                <a:lnTo>
                  <a:pt x="162" y="882"/>
                </a:lnTo>
                <a:lnTo>
                  <a:pt x="164" y="858"/>
                </a:lnTo>
                <a:lnTo>
                  <a:pt x="168" y="836"/>
                </a:lnTo>
                <a:lnTo>
                  <a:pt x="180" y="790"/>
                </a:lnTo>
                <a:lnTo>
                  <a:pt x="196" y="746"/>
                </a:lnTo>
                <a:lnTo>
                  <a:pt x="216" y="706"/>
                </a:lnTo>
                <a:lnTo>
                  <a:pt x="240" y="666"/>
                </a:lnTo>
                <a:lnTo>
                  <a:pt x="266" y="630"/>
                </a:lnTo>
                <a:lnTo>
                  <a:pt x="298" y="596"/>
                </a:lnTo>
                <a:lnTo>
                  <a:pt x="298" y="596"/>
                </a:lnTo>
                <a:lnTo>
                  <a:pt x="332" y="566"/>
                </a:lnTo>
                <a:lnTo>
                  <a:pt x="368" y="538"/>
                </a:lnTo>
                <a:lnTo>
                  <a:pt x="406" y="516"/>
                </a:lnTo>
                <a:lnTo>
                  <a:pt x="448" y="496"/>
                </a:lnTo>
                <a:lnTo>
                  <a:pt x="492" y="480"/>
                </a:lnTo>
                <a:lnTo>
                  <a:pt x="536" y="468"/>
                </a:lnTo>
                <a:lnTo>
                  <a:pt x="560" y="464"/>
                </a:lnTo>
                <a:lnTo>
                  <a:pt x="584" y="460"/>
                </a:lnTo>
                <a:lnTo>
                  <a:pt x="608" y="458"/>
                </a:lnTo>
                <a:lnTo>
                  <a:pt x="632" y="458"/>
                </a:lnTo>
                <a:lnTo>
                  <a:pt x="632" y="458"/>
                </a:lnTo>
                <a:lnTo>
                  <a:pt x="656" y="458"/>
                </a:lnTo>
                <a:lnTo>
                  <a:pt x="680" y="460"/>
                </a:lnTo>
                <a:lnTo>
                  <a:pt x="704" y="464"/>
                </a:lnTo>
                <a:lnTo>
                  <a:pt x="726" y="468"/>
                </a:lnTo>
                <a:lnTo>
                  <a:pt x="772" y="480"/>
                </a:lnTo>
                <a:lnTo>
                  <a:pt x="816" y="496"/>
                </a:lnTo>
                <a:lnTo>
                  <a:pt x="856" y="516"/>
                </a:lnTo>
                <a:lnTo>
                  <a:pt x="896" y="538"/>
                </a:lnTo>
                <a:lnTo>
                  <a:pt x="932" y="566"/>
                </a:lnTo>
                <a:lnTo>
                  <a:pt x="966" y="596"/>
                </a:lnTo>
                <a:lnTo>
                  <a:pt x="966" y="596"/>
                </a:lnTo>
                <a:lnTo>
                  <a:pt x="996" y="630"/>
                </a:lnTo>
                <a:lnTo>
                  <a:pt x="1024" y="666"/>
                </a:lnTo>
                <a:lnTo>
                  <a:pt x="1048" y="706"/>
                </a:lnTo>
                <a:lnTo>
                  <a:pt x="1068" y="746"/>
                </a:lnTo>
                <a:lnTo>
                  <a:pt x="1084" y="790"/>
                </a:lnTo>
                <a:lnTo>
                  <a:pt x="1094" y="836"/>
                </a:lnTo>
                <a:lnTo>
                  <a:pt x="1098" y="858"/>
                </a:lnTo>
                <a:lnTo>
                  <a:pt x="1102" y="882"/>
                </a:lnTo>
                <a:lnTo>
                  <a:pt x="1104" y="906"/>
                </a:lnTo>
                <a:lnTo>
                  <a:pt x="1104" y="930"/>
                </a:lnTo>
                <a:lnTo>
                  <a:pt x="1104" y="930"/>
                </a:lnTo>
                <a:lnTo>
                  <a:pt x="1104" y="954"/>
                </a:lnTo>
                <a:lnTo>
                  <a:pt x="1102" y="978"/>
                </a:lnTo>
                <a:lnTo>
                  <a:pt x="1098" y="1002"/>
                </a:lnTo>
                <a:lnTo>
                  <a:pt x="1094" y="1026"/>
                </a:lnTo>
                <a:lnTo>
                  <a:pt x="1084" y="1072"/>
                </a:lnTo>
                <a:lnTo>
                  <a:pt x="1068" y="1114"/>
                </a:lnTo>
                <a:lnTo>
                  <a:pt x="1048" y="1156"/>
                </a:lnTo>
                <a:lnTo>
                  <a:pt x="1024" y="1194"/>
                </a:lnTo>
                <a:lnTo>
                  <a:pt x="996" y="1232"/>
                </a:lnTo>
                <a:lnTo>
                  <a:pt x="966" y="1264"/>
                </a:lnTo>
                <a:lnTo>
                  <a:pt x="966" y="1264"/>
                </a:lnTo>
                <a:lnTo>
                  <a:pt x="932" y="1296"/>
                </a:lnTo>
                <a:lnTo>
                  <a:pt x="896" y="1322"/>
                </a:lnTo>
                <a:lnTo>
                  <a:pt x="856" y="1346"/>
                </a:lnTo>
                <a:lnTo>
                  <a:pt x="816" y="1366"/>
                </a:lnTo>
                <a:lnTo>
                  <a:pt x="772" y="1382"/>
                </a:lnTo>
                <a:lnTo>
                  <a:pt x="726" y="1394"/>
                </a:lnTo>
                <a:lnTo>
                  <a:pt x="704" y="1398"/>
                </a:lnTo>
                <a:lnTo>
                  <a:pt x="680" y="1400"/>
                </a:lnTo>
                <a:lnTo>
                  <a:pt x="656" y="1402"/>
                </a:lnTo>
                <a:lnTo>
                  <a:pt x="632" y="1404"/>
                </a:lnTo>
                <a:lnTo>
                  <a:pt x="632" y="1404"/>
                </a:lnTo>
                <a:close/>
                <a:moveTo>
                  <a:pt x="2826" y="1294"/>
                </a:moveTo>
                <a:lnTo>
                  <a:pt x="2826" y="1294"/>
                </a:lnTo>
                <a:lnTo>
                  <a:pt x="2846" y="1296"/>
                </a:lnTo>
                <a:lnTo>
                  <a:pt x="2864" y="1298"/>
                </a:lnTo>
                <a:lnTo>
                  <a:pt x="2882" y="1302"/>
                </a:lnTo>
                <a:lnTo>
                  <a:pt x="2898" y="1308"/>
                </a:lnTo>
                <a:lnTo>
                  <a:pt x="2914" y="1316"/>
                </a:lnTo>
                <a:lnTo>
                  <a:pt x="2930" y="1326"/>
                </a:lnTo>
                <a:lnTo>
                  <a:pt x="2944" y="1336"/>
                </a:lnTo>
                <a:lnTo>
                  <a:pt x="2958" y="1348"/>
                </a:lnTo>
                <a:lnTo>
                  <a:pt x="2968" y="1360"/>
                </a:lnTo>
                <a:lnTo>
                  <a:pt x="2980" y="1374"/>
                </a:lnTo>
                <a:lnTo>
                  <a:pt x="2988" y="1390"/>
                </a:lnTo>
                <a:lnTo>
                  <a:pt x="2996" y="1406"/>
                </a:lnTo>
                <a:lnTo>
                  <a:pt x="3002" y="1422"/>
                </a:lnTo>
                <a:lnTo>
                  <a:pt x="3006" y="1440"/>
                </a:lnTo>
                <a:lnTo>
                  <a:pt x="3010" y="1458"/>
                </a:lnTo>
                <a:lnTo>
                  <a:pt x="3010" y="1478"/>
                </a:lnTo>
                <a:lnTo>
                  <a:pt x="3010" y="1478"/>
                </a:lnTo>
                <a:lnTo>
                  <a:pt x="3010" y="1498"/>
                </a:lnTo>
                <a:lnTo>
                  <a:pt x="3006" y="1516"/>
                </a:lnTo>
                <a:lnTo>
                  <a:pt x="3002" y="1534"/>
                </a:lnTo>
                <a:lnTo>
                  <a:pt x="2996" y="1550"/>
                </a:lnTo>
                <a:lnTo>
                  <a:pt x="2988" y="1566"/>
                </a:lnTo>
                <a:lnTo>
                  <a:pt x="2980" y="1582"/>
                </a:lnTo>
                <a:lnTo>
                  <a:pt x="2968" y="1596"/>
                </a:lnTo>
                <a:lnTo>
                  <a:pt x="2958" y="1608"/>
                </a:lnTo>
                <a:lnTo>
                  <a:pt x="2944" y="1620"/>
                </a:lnTo>
                <a:lnTo>
                  <a:pt x="2930" y="1630"/>
                </a:lnTo>
                <a:lnTo>
                  <a:pt x="2914" y="1640"/>
                </a:lnTo>
                <a:lnTo>
                  <a:pt x="2898" y="1648"/>
                </a:lnTo>
                <a:lnTo>
                  <a:pt x="2882" y="1654"/>
                </a:lnTo>
                <a:lnTo>
                  <a:pt x="2864" y="1658"/>
                </a:lnTo>
                <a:lnTo>
                  <a:pt x="2846" y="1660"/>
                </a:lnTo>
                <a:lnTo>
                  <a:pt x="2826" y="1662"/>
                </a:lnTo>
                <a:lnTo>
                  <a:pt x="2826" y="1662"/>
                </a:lnTo>
                <a:lnTo>
                  <a:pt x="2808" y="1662"/>
                </a:lnTo>
                <a:lnTo>
                  <a:pt x="2790" y="1658"/>
                </a:lnTo>
                <a:lnTo>
                  <a:pt x="2772" y="1654"/>
                </a:lnTo>
                <a:lnTo>
                  <a:pt x="2756" y="1648"/>
                </a:lnTo>
                <a:lnTo>
                  <a:pt x="2740" y="1640"/>
                </a:lnTo>
                <a:lnTo>
                  <a:pt x="2724" y="1630"/>
                </a:lnTo>
                <a:lnTo>
                  <a:pt x="2710" y="1620"/>
                </a:lnTo>
                <a:lnTo>
                  <a:pt x="2698" y="1608"/>
                </a:lnTo>
                <a:lnTo>
                  <a:pt x="2698" y="1608"/>
                </a:lnTo>
                <a:lnTo>
                  <a:pt x="2686" y="1596"/>
                </a:lnTo>
                <a:lnTo>
                  <a:pt x="2674" y="1582"/>
                </a:lnTo>
                <a:lnTo>
                  <a:pt x="2666" y="1566"/>
                </a:lnTo>
                <a:lnTo>
                  <a:pt x="2658" y="1550"/>
                </a:lnTo>
                <a:lnTo>
                  <a:pt x="2652" y="1534"/>
                </a:lnTo>
                <a:lnTo>
                  <a:pt x="2646" y="1516"/>
                </a:lnTo>
                <a:lnTo>
                  <a:pt x="2644" y="1498"/>
                </a:lnTo>
                <a:lnTo>
                  <a:pt x="2642" y="1478"/>
                </a:lnTo>
                <a:lnTo>
                  <a:pt x="2642" y="1478"/>
                </a:lnTo>
                <a:lnTo>
                  <a:pt x="2644" y="1458"/>
                </a:lnTo>
                <a:lnTo>
                  <a:pt x="2646" y="1440"/>
                </a:lnTo>
                <a:lnTo>
                  <a:pt x="2650" y="1422"/>
                </a:lnTo>
                <a:lnTo>
                  <a:pt x="2656" y="1406"/>
                </a:lnTo>
                <a:lnTo>
                  <a:pt x="2664" y="1390"/>
                </a:lnTo>
                <a:lnTo>
                  <a:pt x="2674" y="1374"/>
                </a:lnTo>
                <a:lnTo>
                  <a:pt x="2684" y="1360"/>
                </a:lnTo>
                <a:lnTo>
                  <a:pt x="2696" y="1348"/>
                </a:lnTo>
                <a:lnTo>
                  <a:pt x="2708" y="1336"/>
                </a:lnTo>
                <a:lnTo>
                  <a:pt x="2722" y="1326"/>
                </a:lnTo>
                <a:lnTo>
                  <a:pt x="2738" y="1316"/>
                </a:lnTo>
                <a:lnTo>
                  <a:pt x="2754" y="1308"/>
                </a:lnTo>
                <a:lnTo>
                  <a:pt x="2770" y="1302"/>
                </a:lnTo>
                <a:lnTo>
                  <a:pt x="2788" y="1298"/>
                </a:lnTo>
                <a:lnTo>
                  <a:pt x="2808" y="1296"/>
                </a:lnTo>
                <a:lnTo>
                  <a:pt x="2826" y="1294"/>
                </a:lnTo>
                <a:lnTo>
                  <a:pt x="2826" y="1294"/>
                </a:lnTo>
                <a:close/>
                <a:moveTo>
                  <a:pt x="2006" y="4166"/>
                </a:moveTo>
                <a:lnTo>
                  <a:pt x="2006" y="4166"/>
                </a:lnTo>
                <a:lnTo>
                  <a:pt x="1972" y="4164"/>
                </a:lnTo>
                <a:lnTo>
                  <a:pt x="1940" y="4160"/>
                </a:lnTo>
                <a:lnTo>
                  <a:pt x="1908" y="4152"/>
                </a:lnTo>
                <a:lnTo>
                  <a:pt x="1878" y="4140"/>
                </a:lnTo>
                <a:lnTo>
                  <a:pt x="1850" y="4126"/>
                </a:lnTo>
                <a:lnTo>
                  <a:pt x="1824" y="4110"/>
                </a:lnTo>
                <a:lnTo>
                  <a:pt x="1798" y="4092"/>
                </a:lnTo>
                <a:lnTo>
                  <a:pt x="1776" y="4070"/>
                </a:lnTo>
                <a:lnTo>
                  <a:pt x="1776" y="4070"/>
                </a:lnTo>
                <a:lnTo>
                  <a:pt x="1754" y="4048"/>
                </a:lnTo>
                <a:lnTo>
                  <a:pt x="1736" y="4022"/>
                </a:lnTo>
                <a:lnTo>
                  <a:pt x="1718" y="3996"/>
                </a:lnTo>
                <a:lnTo>
                  <a:pt x="1706" y="3966"/>
                </a:lnTo>
                <a:lnTo>
                  <a:pt x="1694" y="3936"/>
                </a:lnTo>
                <a:lnTo>
                  <a:pt x="1686" y="3906"/>
                </a:lnTo>
                <a:lnTo>
                  <a:pt x="1682" y="3874"/>
                </a:lnTo>
                <a:lnTo>
                  <a:pt x="1680" y="3840"/>
                </a:lnTo>
                <a:lnTo>
                  <a:pt x="1680" y="3840"/>
                </a:lnTo>
                <a:lnTo>
                  <a:pt x="1682" y="3806"/>
                </a:lnTo>
                <a:lnTo>
                  <a:pt x="1686" y="3774"/>
                </a:lnTo>
                <a:lnTo>
                  <a:pt x="1694" y="3744"/>
                </a:lnTo>
                <a:lnTo>
                  <a:pt x="1706" y="3714"/>
                </a:lnTo>
                <a:lnTo>
                  <a:pt x="1718" y="3686"/>
                </a:lnTo>
                <a:lnTo>
                  <a:pt x="1736" y="3658"/>
                </a:lnTo>
                <a:lnTo>
                  <a:pt x="1754" y="3634"/>
                </a:lnTo>
                <a:lnTo>
                  <a:pt x="1776" y="3610"/>
                </a:lnTo>
                <a:lnTo>
                  <a:pt x="1776" y="3610"/>
                </a:lnTo>
                <a:lnTo>
                  <a:pt x="1798" y="3588"/>
                </a:lnTo>
                <a:lnTo>
                  <a:pt x="1824" y="3570"/>
                </a:lnTo>
                <a:lnTo>
                  <a:pt x="1850" y="3554"/>
                </a:lnTo>
                <a:lnTo>
                  <a:pt x="1878" y="3540"/>
                </a:lnTo>
                <a:lnTo>
                  <a:pt x="1908" y="3530"/>
                </a:lnTo>
                <a:lnTo>
                  <a:pt x="1940" y="3522"/>
                </a:lnTo>
                <a:lnTo>
                  <a:pt x="1972" y="3516"/>
                </a:lnTo>
                <a:lnTo>
                  <a:pt x="2006" y="3514"/>
                </a:lnTo>
                <a:lnTo>
                  <a:pt x="2006" y="3514"/>
                </a:lnTo>
                <a:lnTo>
                  <a:pt x="2038" y="3516"/>
                </a:lnTo>
                <a:lnTo>
                  <a:pt x="2070" y="3522"/>
                </a:lnTo>
                <a:lnTo>
                  <a:pt x="2102" y="3530"/>
                </a:lnTo>
                <a:lnTo>
                  <a:pt x="2132" y="3540"/>
                </a:lnTo>
                <a:lnTo>
                  <a:pt x="2160" y="3554"/>
                </a:lnTo>
                <a:lnTo>
                  <a:pt x="2188" y="3570"/>
                </a:lnTo>
                <a:lnTo>
                  <a:pt x="2212" y="3588"/>
                </a:lnTo>
                <a:lnTo>
                  <a:pt x="2236" y="3610"/>
                </a:lnTo>
                <a:lnTo>
                  <a:pt x="2236" y="3610"/>
                </a:lnTo>
                <a:lnTo>
                  <a:pt x="2256" y="3634"/>
                </a:lnTo>
                <a:lnTo>
                  <a:pt x="2276" y="3658"/>
                </a:lnTo>
                <a:lnTo>
                  <a:pt x="2292" y="3686"/>
                </a:lnTo>
                <a:lnTo>
                  <a:pt x="2306" y="3714"/>
                </a:lnTo>
                <a:lnTo>
                  <a:pt x="2316" y="3744"/>
                </a:lnTo>
                <a:lnTo>
                  <a:pt x="2324" y="3774"/>
                </a:lnTo>
                <a:lnTo>
                  <a:pt x="2330" y="3806"/>
                </a:lnTo>
                <a:lnTo>
                  <a:pt x="2330" y="3840"/>
                </a:lnTo>
                <a:lnTo>
                  <a:pt x="2330" y="3840"/>
                </a:lnTo>
                <a:lnTo>
                  <a:pt x="2330" y="3874"/>
                </a:lnTo>
                <a:lnTo>
                  <a:pt x="2324" y="3906"/>
                </a:lnTo>
                <a:lnTo>
                  <a:pt x="2316" y="3936"/>
                </a:lnTo>
                <a:lnTo>
                  <a:pt x="2306" y="3966"/>
                </a:lnTo>
                <a:lnTo>
                  <a:pt x="2292" y="3996"/>
                </a:lnTo>
                <a:lnTo>
                  <a:pt x="2276" y="4022"/>
                </a:lnTo>
                <a:lnTo>
                  <a:pt x="2256" y="4048"/>
                </a:lnTo>
                <a:lnTo>
                  <a:pt x="2236" y="4070"/>
                </a:lnTo>
                <a:lnTo>
                  <a:pt x="2236" y="4070"/>
                </a:lnTo>
                <a:lnTo>
                  <a:pt x="2212" y="4092"/>
                </a:lnTo>
                <a:lnTo>
                  <a:pt x="2188" y="4110"/>
                </a:lnTo>
                <a:lnTo>
                  <a:pt x="2160" y="4126"/>
                </a:lnTo>
                <a:lnTo>
                  <a:pt x="2132" y="4140"/>
                </a:lnTo>
                <a:lnTo>
                  <a:pt x="2102" y="4152"/>
                </a:lnTo>
                <a:lnTo>
                  <a:pt x="2070" y="4160"/>
                </a:lnTo>
                <a:lnTo>
                  <a:pt x="2038" y="4164"/>
                </a:lnTo>
                <a:lnTo>
                  <a:pt x="2006" y="4166"/>
                </a:lnTo>
                <a:lnTo>
                  <a:pt x="2006" y="4166"/>
                </a:lnTo>
                <a:close/>
                <a:moveTo>
                  <a:pt x="2006" y="2808"/>
                </a:moveTo>
                <a:lnTo>
                  <a:pt x="2006" y="2808"/>
                </a:lnTo>
                <a:lnTo>
                  <a:pt x="1980" y="2806"/>
                </a:lnTo>
                <a:lnTo>
                  <a:pt x="1954" y="2804"/>
                </a:lnTo>
                <a:lnTo>
                  <a:pt x="1930" y="2802"/>
                </a:lnTo>
                <a:lnTo>
                  <a:pt x="1904" y="2798"/>
                </a:lnTo>
                <a:lnTo>
                  <a:pt x="1880" y="2792"/>
                </a:lnTo>
                <a:lnTo>
                  <a:pt x="1856" y="2784"/>
                </a:lnTo>
                <a:lnTo>
                  <a:pt x="1834" y="2776"/>
                </a:lnTo>
                <a:lnTo>
                  <a:pt x="1810" y="2768"/>
                </a:lnTo>
                <a:lnTo>
                  <a:pt x="1766" y="2746"/>
                </a:lnTo>
                <a:lnTo>
                  <a:pt x="1724" y="2722"/>
                </a:lnTo>
                <a:lnTo>
                  <a:pt x="1686" y="2692"/>
                </a:lnTo>
                <a:lnTo>
                  <a:pt x="1650" y="2660"/>
                </a:lnTo>
                <a:lnTo>
                  <a:pt x="1650" y="2660"/>
                </a:lnTo>
                <a:lnTo>
                  <a:pt x="1618" y="2624"/>
                </a:lnTo>
                <a:lnTo>
                  <a:pt x="1588" y="2584"/>
                </a:lnTo>
                <a:lnTo>
                  <a:pt x="1564" y="2544"/>
                </a:lnTo>
                <a:lnTo>
                  <a:pt x="1542" y="2500"/>
                </a:lnTo>
                <a:lnTo>
                  <a:pt x="1532" y="2476"/>
                </a:lnTo>
                <a:lnTo>
                  <a:pt x="1524" y="2454"/>
                </a:lnTo>
                <a:lnTo>
                  <a:pt x="1518" y="2430"/>
                </a:lnTo>
                <a:lnTo>
                  <a:pt x="1512" y="2406"/>
                </a:lnTo>
                <a:lnTo>
                  <a:pt x="1508" y="2380"/>
                </a:lnTo>
                <a:lnTo>
                  <a:pt x="1504" y="2356"/>
                </a:lnTo>
                <a:lnTo>
                  <a:pt x="1502" y="2330"/>
                </a:lnTo>
                <a:lnTo>
                  <a:pt x="1502" y="2304"/>
                </a:lnTo>
                <a:lnTo>
                  <a:pt x="1502" y="2304"/>
                </a:lnTo>
                <a:lnTo>
                  <a:pt x="1502" y="2278"/>
                </a:lnTo>
                <a:lnTo>
                  <a:pt x="1504" y="2254"/>
                </a:lnTo>
                <a:lnTo>
                  <a:pt x="1508" y="2228"/>
                </a:lnTo>
                <a:lnTo>
                  <a:pt x="1512" y="2204"/>
                </a:lnTo>
                <a:lnTo>
                  <a:pt x="1518" y="2180"/>
                </a:lnTo>
                <a:lnTo>
                  <a:pt x="1524" y="2156"/>
                </a:lnTo>
                <a:lnTo>
                  <a:pt x="1532" y="2132"/>
                </a:lnTo>
                <a:lnTo>
                  <a:pt x="1542" y="2110"/>
                </a:lnTo>
                <a:lnTo>
                  <a:pt x="1564" y="2066"/>
                </a:lnTo>
                <a:lnTo>
                  <a:pt x="1588" y="2024"/>
                </a:lnTo>
                <a:lnTo>
                  <a:pt x="1618" y="1986"/>
                </a:lnTo>
                <a:lnTo>
                  <a:pt x="1650" y="1950"/>
                </a:lnTo>
                <a:lnTo>
                  <a:pt x="1650" y="1950"/>
                </a:lnTo>
                <a:lnTo>
                  <a:pt x="1686" y="1916"/>
                </a:lnTo>
                <a:lnTo>
                  <a:pt x="1724" y="1888"/>
                </a:lnTo>
                <a:lnTo>
                  <a:pt x="1766" y="1862"/>
                </a:lnTo>
                <a:lnTo>
                  <a:pt x="1810" y="1840"/>
                </a:lnTo>
                <a:lnTo>
                  <a:pt x="1834" y="1832"/>
                </a:lnTo>
                <a:lnTo>
                  <a:pt x="1856" y="1824"/>
                </a:lnTo>
                <a:lnTo>
                  <a:pt x="1880" y="1818"/>
                </a:lnTo>
                <a:lnTo>
                  <a:pt x="1904" y="1812"/>
                </a:lnTo>
                <a:lnTo>
                  <a:pt x="1930" y="1808"/>
                </a:lnTo>
                <a:lnTo>
                  <a:pt x="1954" y="1804"/>
                </a:lnTo>
                <a:lnTo>
                  <a:pt x="1980" y="1802"/>
                </a:lnTo>
                <a:lnTo>
                  <a:pt x="2006" y="1802"/>
                </a:lnTo>
                <a:lnTo>
                  <a:pt x="2006" y="1802"/>
                </a:lnTo>
                <a:lnTo>
                  <a:pt x="2030" y="1802"/>
                </a:lnTo>
                <a:lnTo>
                  <a:pt x="2056" y="1804"/>
                </a:lnTo>
                <a:lnTo>
                  <a:pt x="2082" y="1808"/>
                </a:lnTo>
                <a:lnTo>
                  <a:pt x="2106" y="1812"/>
                </a:lnTo>
                <a:lnTo>
                  <a:pt x="2130" y="1818"/>
                </a:lnTo>
                <a:lnTo>
                  <a:pt x="2154" y="1824"/>
                </a:lnTo>
                <a:lnTo>
                  <a:pt x="2178" y="1832"/>
                </a:lnTo>
                <a:lnTo>
                  <a:pt x="2200" y="1840"/>
                </a:lnTo>
                <a:lnTo>
                  <a:pt x="2244" y="1862"/>
                </a:lnTo>
                <a:lnTo>
                  <a:pt x="2286" y="1888"/>
                </a:lnTo>
                <a:lnTo>
                  <a:pt x="2324" y="1916"/>
                </a:lnTo>
                <a:lnTo>
                  <a:pt x="2360" y="1950"/>
                </a:lnTo>
                <a:lnTo>
                  <a:pt x="2360" y="1950"/>
                </a:lnTo>
                <a:lnTo>
                  <a:pt x="2392" y="1986"/>
                </a:lnTo>
                <a:lnTo>
                  <a:pt x="2422" y="2024"/>
                </a:lnTo>
                <a:lnTo>
                  <a:pt x="2448" y="2066"/>
                </a:lnTo>
                <a:lnTo>
                  <a:pt x="2468" y="2110"/>
                </a:lnTo>
                <a:lnTo>
                  <a:pt x="2478" y="2132"/>
                </a:lnTo>
                <a:lnTo>
                  <a:pt x="2486" y="2156"/>
                </a:lnTo>
                <a:lnTo>
                  <a:pt x="2492" y="2180"/>
                </a:lnTo>
                <a:lnTo>
                  <a:pt x="2498" y="2204"/>
                </a:lnTo>
                <a:lnTo>
                  <a:pt x="2502" y="2228"/>
                </a:lnTo>
                <a:lnTo>
                  <a:pt x="2506" y="2254"/>
                </a:lnTo>
                <a:lnTo>
                  <a:pt x="2508" y="2278"/>
                </a:lnTo>
                <a:lnTo>
                  <a:pt x="2508" y="2304"/>
                </a:lnTo>
                <a:lnTo>
                  <a:pt x="2508" y="2304"/>
                </a:lnTo>
                <a:lnTo>
                  <a:pt x="2508" y="2330"/>
                </a:lnTo>
                <a:lnTo>
                  <a:pt x="2506" y="2356"/>
                </a:lnTo>
                <a:lnTo>
                  <a:pt x="2502" y="2380"/>
                </a:lnTo>
                <a:lnTo>
                  <a:pt x="2498" y="2406"/>
                </a:lnTo>
                <a:lnTo>
                  <a:pt x="2492" y="2430"/>
                </a:lnTo>
                <a:lnTo>
                  <a:pt x="2486" y="2454"/>
                </a:lnTo>
                <a:lnTo>
                  <a:pt x="2478" y="2476"/>
                </a:lnTo>
                <a:lnTo>
                  <a:pt x="2468" y="2500"/>
                </a:lnTo>
                <a:lnTo>
                  <a:pt x="2448" y="2544"/>
                </a:lnTo>
                <a:lnTo>
                  <a:pt x="2422" y="2584"/>
                </a:lnTo>
                <a:lnTo>
                  <a:pt x="2392" y="2624"/>
                </a:lnTo>
                <a:lnTo>
                  <a:pt x="2360" y="2660"/>
                </a:lnTo>
                <a:lnTo>
                  <a:pt x="2360" y="2660"/>
                </a:lnTo>
                <a:lnTo>
                  <a:pt x="2324" y="2692"/>
                </a:lnTo>
                <a:lnTo>
                  <a:pt x="2286" y="2722"/>
                </a:lnTo>
                <a:lnTo>
                  <a:pt x="2244" y="2746"/>
                </a:lnTo>
                <a:lnTo>
                  <a:pt x="2200" y="2768"/>
                </a:lnTo>
                <a:lnTo>
                  <a:pt x="2178" y="2776"/>
                </a:lnTo>
                <a:lnTo>
                  <a:pt x="2154" y="2784"/>
                </a:lnTo>
                <a:lnTo>
                  <a:pt x="2130" y="2792"/>
                </a:lnTo>
                <a:lnTo>
                  <a:pt x="2106" y="2798"/>
                </a:lnTo>
                <a:lnTo>
                  <a:pt x="2082" y="2802"/>
                </a:lnTo>
                <a:lnTo>
                  <a:pt x="2056" y="2804"/>
                </a:lnTo>
                <a:lnTo>
                  <a:pt x="2030" y="2806"/>
                </a:lnTo>
                <a:lnTo>
                  <a:pt x="2006" y="2808"/>
                </a:lnTo>
                <a:lnTo>
                  <a:pt x="2006" y="2808"/>
                </a:lnTo>
                <a:close/>
                <a:moveTo>
                  <a:pt x="2006" y="568"/>
                </a:moveTo>
                <a:lnTo>
                  <a:pt x="2006" y="568"/>
                </a:lnTo>
                <a:lnTo>
                  <a:pt x="1984" y="566"/>
                </a:lnTo>
                <a:lnTo>
                  <a:pt x="1964" y="562"/>
                </a:lnTo>
                <a:lnTo>
                  <a:pt x="1944" y="558"/>
                </a:lnTo>
                <a:lnTo>
                  <a:pt x="1926" y="552"/>
                </a:lnTo>
                <a:lnTo>
                  <a:pt x="1908" y="542"/>
                </a:lnTo>
                <a:lnTo>
                  <a:pt x="1890" y="532"/>
                </a:lnTo>
                <a:lnTo>
                  <a:pt x="1876" y="520"/>
                </a:lnTo>
                <a:lnTo>
                  <a:pt x="1860" y="508"/>
                </a:lnTo>
                <a:lnTo>
                  <a:pt x="1848" y="494"/>
                </a:lnTo>
                <a:lnTo>
                  <a:pt x="1836" y="478"/>
                </a:lnTo>
                <a:lnTo>
                  <a:pt x="1826" y="460"/>
                </a:lnTo>
                <a:lnTo>
                  <a:pt x="1818" y="442"/>
                </a:lnTo>
                <a:lnTo>
                  <a:pt x="1810" y="424"/>
                </a:lnTo>
                <a:lnTo>
                  <a:pt x="1806" y="404"/>
                </a:lnTo>
                <a:lnTo>
                  <a:pt x="1802" y="384"/>
                </a:lnTo>
                <a:lnTo>
                  <a:pt x="1802" y="362"/>
                </a:lnTo>
                <a:lnTo>
                  <a:pt x="1802" y="362"/>
                </a:lnTo>
                <a:lnTo>
                  <a:pt x="1802" y="342"/>
                </a:lnTo>
                <a:lnTo>
                  <a:pt x="1806" y="322"/>
                </a:lnTo>
                <a:lnTo>
                  <a:pt x="1810" y="302"/>
                </a:lnTo>
                <a:lnTo>
                  <a:pt x="1818" y="284"/>
                </a:lnTo>
                <a:lnTo>
                  <a:pt x="1826" y="266"/>
                </a:lnTo>
                <a:lnTo>
                  <a:pt x="1836" y="248"/>
                </a:lnTo>
                <a:lnTo>
                  <a:pt x="1848" y="232"/>
                </a:lnTo>
                <a:lnTo>
                  <a:pt x="1860" y="218"/>
                </a:lnTo>
                <a:lnTo>
                  <a:pt x="1876" y="206"/>
                </a:lnTo>
                <a:lnTo>
                  <a:pt x="1890" y="194"/>
                </a:lnTo>
                <a:lnTo>
                  <a:pt x="1908" y="184"/>
                </a:lnTo>
                <a:lnTo>
                  <a:pt x="1926" y="174"/>
                </a:lnTo>
                <a:lnTo>
                  <a:pt x="1944" y="168"/>
                </a:lnTo>
                <a:lnTo>
                  <a:pt x="1964" y="164"/>
                </a:lnTo>
                <a:lnTo>
                  <a:pt x="1984" y="160"/>
                </a:lnTo>
                <a:lnTo>
                  <a:pt x="2006" y="158"/>
                </a:lnTo>
                <a:lnTo>
                  <a:pt x="2006" y="158"/>
                </a:lnTo>
                <a:lnTo>
                  <a:pt x="2026" y="160"/>
                </a:lnTo>
                <a:lnTo>
                  <a:pt x="2046" y="164"/>
                </a:lnTo>
                <a:lnTo>
                  <a:pt x="2066" y="168"/>
                </a:lnTo>
                <a:lnTo>
                  <a:pt x="2086" y="174"/>
                </a:lnTo>
                <a:lnTo>
                  <a:pt x="2102" y="184"/>
                </a:lnTo>
                <a:lnTo>
                  <a:pt x="2120" y="194"/>
                </a:lnTo>
                <a:lnTo>
                  <a:pt x="2136" y="206"/>
                </a:lnTo>
                <a:lnTo>
                  <a:pt x="2150" y="218"/>
                </a:lnTo>
                <a:lnTo>
                  <a:pt x="2162" y="232"/>
                </a:lnTo>
                <a:lnTo>
                  <a:pt x="2174" y="248"/>
                </a:lnTo>
                <a:lnTo>
                  <a:pt x="2184" y="266"/>
                </a:lnTo>
                <a:lnTo>
                  <a:pt x="2194" y="284"/>
                </a:lnTo>
                <a:lnTo>
                  <a:pt x="2200" y="302"/>
                </a:lnTo>
                <a:lnTo>
                  <a:pt x="2206" y="322"/>
                </a:lnTo>
                <a:lnTo>
                  <a:pt x="2208" y="342"/>
                </a:lnTo>
                <a:lnTo>
                  <a:pt x="2210" y="362"/>
                </a:lnTo>
                <a:lnTo>
                  <a:pt x="2210" y="362"/>
                </a:lnTo>
                <a:lnTo>
                  <a:pt x="2208" y="384"/>
                </a:lnTo>
                <a:lnTo>
                  <a:pt x="2206" y="404"/>
                </a:lnTo>
                <a:lnTo>
                  <a:pt x="2200" y="424"/>
                </a:lnTo>
                <a:lnTo>
                  <a:pt x="2192" y="442"/>
                </a:lnTo>
                <a:lnTo>
                  <a:pt x="2184" y="460"/>
                </a:lnTo>
                <a:lnTo>
                  <a:pt x="2174" y="478"/>
                </a:lnTo>
                <a:lnTo>
                  <a:pt x="2162" y="492"/>
                </a:lnTo>
                <a:lnTo>
                  <a:pt x="2148" y="508"/>
                </a:lnTo>
                <a:lnTo>
                  <a:pt x="2148" y="508"/>
                </a:lnTo>
                <a:lnTo>
                  <a:pt x="2134" y="520"/>
                </a:lnTo>
                <a:lnTo>
                  <a:pt x="2118" y="532"/>
                </a:lnTo>
                <a:lnTo>
                  <a:pt x="2100" y="542"/>
                </a:lnTo>
                <a:lnTo>
                  <a:pt x="2082" y="552"/>
                </a:lnTo>
                <a:lnTo>
                  <a:pt x="2064" y="558"/>
                </a:lnTo>
                <a:lnTo>
                  <a:pt x="2046" y="562"/>
                </a:lnTo>
                <a:lnTo>
                  <a:pt x="2026" y="566"/>
                </a:lnTo>
                <a:lnTo>
                  <a:pt x="2006" y="568"/>
                </a:lnTo>
                <a:lnTo>
                  <a:pt x="2006" y="568"/>
                </a:lnTo>
                <a:close/>
                <a:moveTo>
                  <a:pt x="632" y="2518"/>
                </a:moveTo>
                <a:lnTo>
                  <a:pt x="632" y="2518"/>
                </a:lnTo>
                <a:lnTo>
                  <a:pt x="610" y="2518"/>
                </a:lnTo>
                <a:lnTo>
                  <a:pt x="588" y="2514"/>
                </a:lnTo>
                <a:lnTo>
                  <a:pt x="568" y="2508"/>
                </a:lnTo>
                <a:lnTo>
                  <a:pt x="548" y="2502"/>
                </a:lnTo>
                <a:lnTo>
                  <a:pt x="530" y="2492"/>
                </a:lnTo>
                <a:lnTo>
                  <a:pt x="512" y="2482"/>
                </a:lnTo>
                <a:lnTo>
                  <a:pt x="496" y="2470"/>
                </a:lnTo>
                <a:lnTo>
                  <a:pt x="480" y="2456"/>
                </a:lnTo>
                <a:lnTo>
                  <a:pt x="466" y="2440"/>
                </a:lnTo>
                <a:lnTo>
                  <a:pt x="454" y="2424"/>
                </a:lnTo>
                <a:lnTo>
                  <a:pt x="444" y="2406"/>
                </a:lnTo>
                <a:lnTo>
                  <a:pt x="434" y="2388"/>
                </a:lnTo>
                <a:lnTo>
                  <a:pt x="426" y="2368"/>
                </a:lnTo>
                <a:lnTo>
                  <a:pt x="422" y="2348"/>
                </a:lnTo>
                <a:lnTo>
                  <a:pt x="418" y="2326"/>
                </a:lnTo>
                <a:lnTo>
                  <a:pt x="418" y="2304"/>
                </a:lnTo>
                <a:lnTo>
                  <a:pt x="418" y="2304"/>
                </a:lnTo>
                <a:lnTo>
                  <a:pt x="418" y="2282"/>
                </a:lnTo>
                <a:lnTo>
                  <a:pt x="422" y="2262"/>
                </a:lnTo>
                <a:lnTo>
                  <a:pt x="426" y="2240"/>
                </a:lnTo>
                <a:lnTo>
                  <a:pt x="434" y="2220"/>
                </a:lnTo>
                <a:lnTo>
                  <a:pt x="444" y="2202"/>
                </a:lnTo>
                <a:lnTo>
                  <a:pt x="454" y="2184"/>
                </a:lnTo>
                <a:lnTo>
                  <a:pt x="466" y="2168"/>
                </a:lnTo>
                <a:lnTo>
                  <a:pt x="480" y="2152"/>
                </a:lnTo>
                <a:lnTo>
                  <a:pt x="496" y="2138"/>
                </a:lnTo>
                <a:lnTo>
                  <a:pt x="512" y="2126"/>
                </a:lnTo>
                <a:lnTo>
                  <a:pt x="530" y="2116"/>
                </a:lnTo>
                <a:lnTo>
                  <a:pt x="548" y="2106"/>
                </a:lnTo>
                <a:lnTo>
                  <a:pt x="568" y="2100"/>
                </a:lnTo>
                <a:lnTo>
                  <a:pt x="588" y="2094"/>
                </a:lnTo>
                <a:lnTo>
                  <a:pt x="610" y="2092"/>
                </a:lnTo>
                <a:lnTo>
                  <a:pt x="632" y="2090"/>
                </a:lnTo>
                <a:lnTo>
                  <a:pt x="632" y="2090"/>
                </a:lnTo>
                <a:lnTo>
                  <a:pt x="654" y="2092"/>
                </a:lnTo>
                <a:lnTo>
                  <a:pt x="674" y="2094"/>
                </a:lnTo>
                <a:lnTo>
                  <a:pt x="696" y="2100"/>
                </a:lnTo>
                <a:lnTo>
                  <a:pt x="716" y="2106"/>
                </a:lnTo>
                <a:lnTo>
                  <a:pt x="734" y="2116"/>
                </a:lnTo>
                <a:lnTo>
                  <a:pt x="752" y="2126"/>
                </a:lnTo>
                <a:lnTo>
                  <a:pt x="768" y="2138"/>
                </a:lnTo>
                <a:lnTo>
                  <a:pt x="784" y="2152"/>
                </a:lnTo>
                <a:lnTo>
                  <a:pt x="796" y="2168"/>
                </a:lnTo>
                <a:lnTo>
                  <a:pt x="810" y="2184"/>
                </a:lnTo>
                <a:lnTo>
                  <a:pt x="820" y="2202"/>
                </a:lnTo>
                <a:lnTo>
                  <a:pt x="830" y="2220"/>
                </a:lnTo>
                <a:lnTo>
                  <a:pt x="836" y="2240"/>
                </a:lnTo>
                <a:lnTo>
                  <a:pt x="842" y="2262"/>
                </a:lnTo>
                <a:lnTo>
                  <a:pt x="844" y="2282"/>
                </a:lnTo>
                <a:lnTo>
                  <a:pt x="846" y="2304"/>
                </a:lnTo>
                <a:lnTo>
                  <a:pt x="846" y="2304"/>
                </a:lnTo>
                <a:lnTo>
                  <a:pt x="844" y="2326"/>
                </a:lnTo>
                <a:lnTo>
                  <a:pt x="842" y="2348"/>
                </a:lnTo>
                <a:lnTo>
                  <a:pt x="836" y="2368"/>
                </a:lnTo>
                <a:lnTo>
                  <a:pt x="830" y="2388"/>
                </a:lnTo>
                <a:lnTo>
                  <a:pt x="820" y="2406"/>
                </a:lnTo>
                <a:lnTo>
                  <a:pt x="810" y="2424"/>
                </a:lnTo>
                <a:lnTo>
                  <a:pt x="796" y="2440"/>
                </a:lnTo>
                <a:lnTo>
                  <a:pt x="784" y="2456"/>
                </a:lnTo>
                <a:lnTo>
                  <a:pt x="768" y="2470"/>
                </a:lnTo>
                <a:lnTo>
                  <a:pt x="752" y="2482"/>
                </a:lnTo>
                <a:lnTo>
                  <a:pt x="734" y="2492"/>
                </a:lnTo>
                <a:lnTo>
                  <a:pt x="716" y="2502"/>
                </a:lnTo>
                <a:lnTo>
                  <a:pt x="696" y="2508"/>
                </a:lnTo>
                <a:lnTo>
                  <a:pt x="674" y="2514"/>
                </a:lnTo>
                <a:lnTo>
                  <a:pt x="654" y="2518"/>
                </a:lnTo>
                <a:lnTo>
                  <a:pt x="632" y="2518"/>
                </a:lnTo>
                <a:lnTo>
                  <a:pt x="632" y="25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6" name="Group 1635" descr="grow icon" title="grow icon"/>
          <p:cNvGrpSpPr>
            <a:grpSpLocks noChangeAspect="1"/>
          </p:cNvGrpSpPr>
          <p:nvPr/>
        </p:nvGrpSpPr>
        <p:grpSpPr>
          <a:xfrm>
            <a:off x="808888" y="3930923"/>
            <a:ext cx="234357" cy="365760"/>
            <a:chOff x="808888" y="3930923"/>
            <a:chExt cx="234357" cy="365760"/>
          </a:xfrm>
          <a:solidFill>
            <a:schemeClr val="tx1"/>
          </a:solidFill>
        </p:grpSpPr>
        <p:sp>
          <p:nvSpPr>
            <p:cNvPr id="1853" name="Freeform 5" descr=" " title=" "/>
            <p:cNvSpPr>
              <a:spLocks noEditPoints="1"/>
            </p:cNvSpPr>
            <p:nvPr/>
          </p:nvSpPr>
          <p:spPr bwMode="auto">
            <a:xfrm>
              <a:off x="837110" y="3957339"/>
              <a:ext cx="206135" cy="339344"/>
            </a:xfrm>
            <a:custGeom>
              <a:avLst/>
              <a:gdLst>
                <a:gd name="T0" fmla="*/ 972 w 1826"/>
                <a:gd name="T1" fmla="*/ 1320 h 3006"/>
                <a:gd name="T2" fmla="*/ 972 w 1826"/>
                <a:gd name="T3" fmla="*/ 60 h 3006"/>
                <a:gd name="T4" fmla="*/ 968 w 1826"/>
                <a:gd name="T5" fmla="*/ 37 h 3006"/>
                <a:gd name="T6" fmla="*/ 956 w 1826"/>
                <a:gd name="T7" fmla="*/ 18 h 3006"/>
                <a:gd name="T8" fmla="*/ 937 w 1826"/>
                <a:gd name="T9" fmla="*/ 6 h 3006"/>
                <a:gd name="T10" fmla="*/ 913 w 1826"/>
                <a:gd name="T11" fmla="*/ 0 h 3006"/>
                <a:gd name="T12" fmla="*/ 902 w 1826"/>
                <a:gd name="T13" fmla="*/ 1 h 3006"/>
                <a:gd name="T14" fmla="*/ 880 w 1826"/>
                <a:gd name="T15" fmla="*/ 11 h 3006"/>
                <a:gd name="T16" fmla="*/ 864 w 1826"/>
                <a:gd name="T17" fmla="*/ 27 h 3006"/>
                <a:gd name="T18" fmla="*/ 854 w 1826"/>
                <a:gd name="T19" fmla="*/ 48 h 3006"/>
                <a:gd name="T20" fmla="*/ 854 w 1826"/>
                <a:gd name="T21" fmla="*/ 1320 h 3006"/>
                <a:gd name="T22" fmla="*/ 60 w 1826"/>
                <a:gd name="T23" fmla="*/ 1320 h 3006"/>
                <a:gd name="T24" fmla="*/ 37 w 1826"/>
                <a:gd name="T25" fmla="*/ 1324 h 3006"/>
                <a:gd name="T26" fmla="*/ 18 w 1826"/>
                <a:gd name="T27" fmla="*/ 1337 h 3006"/>
                <a:gd name="T28" fmla="*/ 4 w 1826"/>
                <a:gd name="T29" fmla="*/ 1356 h 3006"/>
                <a:gd name="T30" fmla="*/ 0 w 1826"/>
                <a:gd name="T31" fmla="*/ 1379 h 3006"/>
                <a:gd name="T32" fmla="*/ 0 w 1826"/>
                <a:gd name="T33" fmla="*/ 1931 h 3006"/>
                <a:gd name="T34" fmla="*/ 4 w 1826"/>
                <a:gd name="T35" fmla="*/ 1954 h 3006"/>
                <a:gd name="T36" fmla="*/ 18 w 1826"/>
                <a:gd name="T37" fmla="*/ 1973 h 3006"/>
                <a:gd name="T38" fmla="*/ 37 w 1826"/>
                <a:gd name="T39" fmla="*/ 1986 h 3006"/>
                <a:gd name="T40" fmla="*/ 60 w 1826"/>
                <a:gd name="T41" fmla="*/ 1991 h 3006"/>
                <a:gd name="T42" fmla="*/ 295 w 1826"/>
                <a:gd name="T43" fmla="*/ 2953 h 3006"/>
                <a:gd name="T44" fmla="*/ 298 w 1826"/>
                <a:gd name="T45" fmla="*/ 2964 h 3006"/>
                <a:gd name="T46" fmla="*/ 308 w 1826"/>
                <a:gd name="T47" fmla="*/ 2983 h 3006"/>
                <a:gd name="T48" fmla="*/ 324 w 1826"/>
                <a:gd name="T49" fmla="*/ 2998 h 3006"/>
                <a:gd name="T50" fmla="*/ 344 w 1826"/>
                <a:gd name="T51" fmla="*/ 3006 h 3006"/>
                <a:gd name="T52" fmla="*/ 1471 w 1826"/>
                <a:gd name="T53" fmla="*/ 3006 h 3006"/>
                <a:gd name="T54" fmla="*/ 1482 w 1826"/>
                <a:gd name="T55" fmla="*/ 3006 h 3006"/>
                <a:gd name="T56" fmla="*/ 1503 w 1826"/>
                <a:gd name="T57" fmla="*/ 2998 h 3006"/>
                <a:gd name="T58" fmla="*/ 1519 w 1826"/>
                <a:gd name="T59" fmla="*/ 2983 h 3006"/>
                <a:gd name="T60" fmla="*/ 1528 w 1826"/>
                <a:gd name="T61" fmla="*/ 2964 h 3006"/>
                <a:gd name="T62" fmla="*/ 1631 w 1826"/>
                <a:gd name="T63" fmla="*/ 1991 h 3006"/>
                <a:gd name="T64" fmla="*/ 1766 w 1826"/>
                <a:gd name="T65" fmla="*/ 1991 h 3006"/>
                <a:gd name="T66" fmla="*/ 1789 w 1826"/>
                <a:gd name="T67" fmla="*/ 1986 h 3006"/>
                <a:gd name="T68" fmla="*/ 1808 w 1826"/>
                <a:gd name="T69" fmla="*/ 1973 h 3006"/>
                <a:gd name="T70" fmla="*/ 1821 w 1826"/>
                <a:gd name="T71" fmla="*/ 1954 h 3006"/>
                <a:gd name="T72" fmla="*/ 1826 w 1826"/>
                <a:gd name="T73" fmla="*/ 1931 h 3006"/>
                <a:gd name="T74" fmla="*/ 1826 w 1826"/>
                <a:gd name="T75" fmla="*/ 1379 h 3006"/>
                <a:gd name="T76" fmla="*/ 1821 w 1826"/>
                <a:gd name="T77" fmla="*/ 1356 h 3006"/>
                <a:gd name="T78" fmla="*/ 1808 w 1826"/>
                <a:gd name="T79" fmla="*/ 1337 h 3006"/>
                <a:gd name="T80" fmla="*/ 1789 w 1826"/>
                <a:gd name="T81" fmla="*/ 1324 h 3006"/>
                <a:gd name="T82" fmla="*/ 1766 w 1826"/>
                <a:gd name="T83" fmla="*/ 1320 h 3006"/>
                <a:gd name="T84" fmla="*/ 1417 w 1826"/>
                <a:gd name="T85" fmla="*/ 2887 h 3006"/>
                <a:gd name="T86" fmla="*/ 314 w 1826"/>
                <a:gd name="T87" fmla="*/ 1990 h 3006"/>
                <a:gd name="T88" fmla="*/ 1417 w 1826"/>
                <a:gd name="T89" fmla="*/ 2887 h 3006"/>
                <a:gd name="T90" fmla="*/ 1578 w 1826"/>
                <a:gd name="T91" fmla="*/ 1872 h 3006"/>
                <a:gd name="T92" fmla="*/ 119 w 1826"/>
                <a:gd name="T93" fmla="*/ 1872 h 3006"/>
                <a:gd name="T94" fmla="*/ 1707 w 1826"/>
                <a:gd name="T95" fmla="*/ 1439 h 3006"/>
                <a:gd name="T96" fmla="*/ 1707 w 1826"/>
                <a:gd name="T97" fmla="*/ 1872 h 3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26" h="3006">
                  <a:moveTo>
                    <a:pt x="1766" y="1320"/>
                  </a:moveTo>
                  <a:lnTo>
                    <a:pt x="972" y="1320"/>
                  </a:lnTo>
                  <a:lnTo>
                    <a:pt x="972" y="60"/>
                  </a:lnTo>
                  <a:lnTo>
                    <a:pt x="972" y="60"/>
                  </a:lnTo>
                  <a:lnTo>
                    <a:pt x="972" y="48"/>
                  </a:lnTo>
                  <a:lnTo>
                    <a:pt x="968" y="37"/>
                  </a:lnTo>
                  <a:lnTo>
                    <a:pt x="963" y="27"/>
                  </a:lnTo>
                  <a:lnTo>
                    <a:pt x="956" y="18"/>
                  </a:lnTo>
                  <a:lnTo>
                    <a:pt x="946" y="11"/>
                  </a:lnTo>
                  <a:lnTo>
                    <a:pt x="937" y="6"/>
                  </a:lnTo>
                  <a:lnTo>
                    <a:pt x="925" y="1"/>
                  </a:lnTo>
                  <a:lnTo>
                    <a:pt x="913" y="0"/>
                  </a:lnTo>
                  <a:lnTo>
                    <a:pt x="913" y="0"/>
                  </a:lnTo>
                  <a:lnTo>
                    <a:pt x="902" y="1"/>
                  </a:lnTo>
                  <a:lnTo>
                    <a:pt x="889" y="6"/>
                  </a:lnTo>
                  <a:lnTo>
                    <a:pt x="880" y="11"/>
                  </a:lnTo>
                  <a:lnTo>
                    <a:pt x="871" y="18"/>
                  </a:lnTo>
                  <a:lnTo>
                    <a:pt x="864" y="27"/>
                  </a:lnTo>
                  <a:lnTo>
                    <a:pt x="858" y="37"/>
                  </a:lnTo>
                  <a:lnTo>
                    <a:pt x="854" y="48"/>
                  </a:lnTo>
                  <a:lnTo>
                    <a:pt x="854" y="60"/>
                  </a:lnTo>
                  <a:lnTo>
                    <a:pt x="854" y="1320"/>
                  </a:lnTo>
                  <a:lnTo>
                    <a:pt x="60" y="1320"/>
                  </a:lnTo>
                  <a:lnTo>
                    <a:pt x="60" y="1320"/>
                  </a:lnTo>
                  <a:lnTo>
                    <a:pt x="48" y="1321"/>
                  </a:lnTo>
                  <a:lnTo>
                    <a:pt x="37" y="1324"/>
                  </a:lnTo>
                  <a:lnTo>
                    <a:pt x="26" y="1329"/>
                  </a:lnTo>
                  <a:lnTo>
                    <a:pt x="18" y="1337"/>
                  </a:lnTo>
                  <a:lnTo>
                    <a:pt x="11" y="1345"/>
                  </a:lnTo>
                  <a:lnTo>
                    <a:pt x="4" y="1356"/>
                  </a:lnTo>
                  <a:lnTo>
                    <a:pt x="2" y="1367"/>
                  </a:lnTo>
                  <a:lnTo>
                    <a:pt x="0" y="1379"/>
                  </a:lnTo>
                  <a:lnTo>
                    <a:pt x="0" y="1931"/>
                  </a:lnTo>
                  <a:lnTo>
                    <a:pt x="0" y="1931"/>
                  </a:lnTo>
                  <a:lnTo>
                    <a:pt x="2" y="1942"/>
                  </a:lnTo>
                  <a:lnTo>
                    <a:pt x="4" y="1954"/>
                  </a:lnTo>
                  <a:lnTo>
                    <a:pt x="11" y="1964"/>
                  </a:lnTo>
                  <a:lnTo>
                    <a:pt x="18" y="1973"/>
                  </a:lnTo>
                  <a:lnTo>
                    <a:pt x="26" y="1980"/>
                  </a:lnTo>
                  <a:lnTo>
                    <a:pt x="37" y="1986"/>
                  </a:lnTo>
                  <a:lnTo>
                    <a:pt x="48" y="1990"/>
                  </a:lnTo>
                  <a:lnTo>
                    <a:pt x="60" y="1991"/>
                  </a:lnTo>
                  <a:lnTo>
                    <a:pt x="195" y="1991"/>
                  </a:lnTo>
                  <a:lnTo>
                    <a:pt x="295" y="2953"/>
                  </a:lnTo>
                  <a:lnTo>
                    <a:pt x="295" y="2953"/>
                  </a:lnTo>
                  <a:lnTo>
                    <a:pt x="298" y="2964"/>
                  </a:lnTo>
                  <a:lnTo>
                    <a:pt x="302" y="2975"/>
                  </a:lnTo>
                  <a:lnTo>
                    <a:pt x="308" y="2983"/>
                  </a:lnTo>
                  <a:lnTo>
                    <a:pt x="316" y="2991"/>
                  </a:lnTo>
                  <a:lnTo>
                    <a:pt x="324" y="2998"/>
                  </a:lnTo>
                  <a:lnTo>
                    <a:pt x="333" y="3002"/>
                  </a:lnTo>
                  <a:lnTo>
                    <a:pt x="344" y="3006"/>
                  </a:lnTo>
                  <a:lnTo>
                    <a:pt x="355" y="3006"/>
                  </a:lnTo>
                  <a:lnTo>
                    <a:pt x="1471" y="3006"/>
                  </a:lnTo>
                  <a:lnTo>
                    <a:pt x="1471" y="3006"/>
                  </a:lnTo>
                  <a:lnTo>
                    <a:pt x="1482" y="3006"/>
                  </a:lnTo>
                  <a:lnTo>
                    <a:pt x="1493" y="3002"/>
                  </a:lnTo>
                  <a:lnTo>
                    <a:pt x="1503" y="2998"/>
                  </a:lnTo>
                  <a:lnTo>
                    <a:pt x="1511" y="2991"/>
                  </a:lnTo>
                  <a:lnTo>
                    <a:pt x="1519" y="2983"/>
                  </a:lnTo>
                  <a:lnTo>
                    <a:pt x="1524" y="2975"/>
                  </a:lnTo>
                  <a:lnTo>
                    <a:pt x="1528" y="2964"/>
                  </a:lnTo>
                  <a:lnTo>
                    <a:pt x="1531" y="2953"/>
                  </a:lnTo>
                  <a:lnTo>
                    <a:pt x="1631" y="1991"/>
                  </a:lnTo>
                  <a:lnTo>
                    <a:pt x="1766" y="1991"/>
                  </a:lnTo>
                  <a:lnTo>
                    <a:pt x="1766" y="1991"/>
                  </a:lnTo>
                  <a:lnTo>
                    <a:pt x="1779" y="1990"/>
                  </a:lnTo>
                  <a:lnTo>
                    <a:pt x="1789" y="1986"/>
                  </a:lnTo>
                  <a:lnTo>
                    <a:pt x="1800" y="1980"/>
                  </a:lnTo>
                  <a:lnTo>
                    <a:pt x="1808" y="1973"/>
                  </a:lnTo>
                  <a:lnTo>
                    <a:pt x="1815" y="1964"/>
                  </a:lnTo>
                  <a:lnTo>
                    <a:pt x="1821" y="1954"/>
                  </a:lnTo>
                  <a:lnTo>
                    <a:pt x="1825" y="1942"/>
                  </a:lnTo>
                  <a:lnTo>
                    <a:pt x="1826" y="1931"/>
                  </a:lnTo>
                  <a:lnTo>
                    <a:pt x="1826" y="1379"/>
                  </a:lnTo>
                  <a:lnTo>
                    <a:pt x="1826" y="1379"/>
                  </a:lnTo>
                  <a:lnTo>
                    <a:pt x="1825" y="1367"/>
                  </a:lnTo>
                  <a:lnTo>
                    <a:pt x="1821" y="1356"/>
                  </a:lnTo>
                  <a:lnTo>
                    <a:pt x="1815" y="1345"/>
                  </a:lnTo>
                  <a:lnTo>
                    <a:pt x="1808" y="1337"/>
                  </a:lnTo>
                  <a:lnTo>
                    <a:pt x="1800" y="1329"/>
                  </a:lnTo>
                  <a:lnTo>
                    <a:pt x="1789" y="1324"/>
                  </a:lnTo>
                  <a:lnTo>
                    <a:pt x="1779" y="1321"/>
                  </a:lnTo>
                  <a:lnTo>
                    <a:pt x="1766" y="1320"/>
                  </a:lnTo>
                  <a:lnTo>
                    <a:pt x="1766" y="1320"/>
                  </a:lnTo>
                  <a:close/>
                  <a:moveTo>
                    <a:pt x="1417" y="2887"/>
                  </a:moveTo>
                  <a:lnTo>
                    <a:pt x="409" y="2887"/>
                  </a:lnTo>
                  <a:lnTo>
                    <a:pt x="314" y="1990"/>
                  </a:lnTo>
                  <a:lnTo>
                    <a:pt x="1512" y="1990"/>
                  </a:lnTo>
                  <a:lnTo>
                    <a:pt x="1417" y="2887"/>
                  </a:lnTo>
                  <a:close/>
                  <a:moveTo>
                    <a:pt x="1707" y="1872"/>
                  </a:moveTo>
                  <a:lnTo>
                    <a:pt x="1578" y="1872"/>
                  </a:lnTo>
                  <a:lnTo>
                    <a:pt x="248" y="1872"/>
                  </a:lnTo>
                  <a:lnTo>
                    <a:pt x="119" y="1872"/>
                  </a:lnTo>
                  <a:lnTo>
                    <a:pt x="119" y="1439"/>
                  </a:lnTo>
                  <a:lnTo>
                    <a:pt x="1707" y="1439"/>
                  </a:lnTo>
                  <a:lnTo>
                    <a:pt x="1707" y="1872"/>
                  </a:lnTo>
                  <a:lnTo>
                    <a:pt x="1707" y="18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  <p:sp>
          <p:nvSpPr>
            <p:cNvPr id="1854" name="Freeform 6" descr=" " title=" "/>
            <p:cNvSpPr>
              <a:spLocks noEditPoints="1"/>
            </p:cNvSpPr>
            <p:nvPr/>
          </p:nvSpPr>
          <p:spPr bwMode="auto">
            <a:xfrm>
              <a:off x="954966" y="4006671"/>
              <a:ext cx="88279" cy="82635"/>
            </a:xfrm>
            <a:custGeom>
              <a:avLst/>
              <a:gdLst>
                <a:gd name="T0" fmla="*/ 81 w 782"/>
                <a:gd name="T1" fmla="*/ 715 h 732"/>
                <a:gd name="T2" fmla="*/ 168 w 782"/>
                <a:gd name="T3" fmla="*/ 731 h 732"/>
                <a:gd name="T4" fmla="*/ 197 w 782"/>
                <a:gd name="T5" fmla="*/ 732 h 732"/>
                <a:gd name="T6" fmla="*/ 288 w 782"/>
                <a:gd name="T7" fmla="*/ 722 h 732"/>
                <a:gd name="T8" fmla="*/ 373 w 782"/>
                <a:gd name="T9" fmla="*/ 693 h 732"/>
                <a:gd name="T10" fmla="*/ 465 w 782"/>
                <a:gd name="T11" fmla="*/ 640 h 732"/>
                <a:gd name="T12" fmla="*/ 536 w 782"/>
                <a:gd name="T13" fmla="*/ 578 h 732"/>
                <a:gd name="T14" fmla="*/ 610 w 782"/>
                <a:gd name="T15" fmla="*/ 493 h 732"/>
                <a:gd name="T16" fmla="*/ 691 w 782"/>
                <a:gd name="T17" fmla="*/ 364 h 732"/>
                <a:gd name="T18" fmla="*/ 754 w 782"/>
                <a:gd name="T19" fmla="*/ 207 h 732"/>
                <a:gd name="T20" fmla="*/ 781 w 782"/>
                <a:gd name="T21" fmla="*/ 83 h 732"/>
                <a:gd name="T22" fmla="*/ 779 w 782"/>
                <a:gd name="T23" fmla="*/ 42 h 732"/>
                <a:gd name="T24" fmla="*/ 751 w 782"/>
                <a:gd name="T25" fmla="*/ 8 h 732"/>
                <a:gd name="T26" fmla="*/ 713 w 782"/>
                <a:gd name="T27" fmla="*/ 2 h 732"/>
                <a:gd name="T28" fmla="*/ 605 w 782"/>
                <a:gd name="T29" fmla="*/ 3 h 732"/>
                <a:gd name="T30" fmla="*/ 479 w 782"/>
                <a:gd name="T31" fmla="*/ 23 h 732"/>
                <a:gd name="T32" fmla="*/ 333 w 782"/>
                <a:gd name="T33" fmla="*/ 72 h 732"/>
                <a:gd name="T34" fmla="*/ 204 w 782"/>
                <a:gd name="T35" fmla="*/ 151 h 732"/>
                <a:gd name="T36" fmla="*/ 153 w 782"/>
                <a:gd name="T37" fmla="*/ 197 h 732"/>
                <a:gd name="T38" fmla="*/ 80 w 782"/>
                <a:gd name="T39" fmla="*/ 284 h 732"/>
                <a:gd name="T40" fmla="*/ 34 w 782"/>
                <a:gd name="T41" fmla="*/ 368 h 732"/>
                <a:gd name="T42" fmla="*/ 8 w 782"/>
                <a:gd name="T43" fmla="*/ 448 h 732"/>
                <a:gd name="T44" fmla="*/ 0 w 782"/>
                <a:gd name="T45" fmla="*/ 552 h 732"/>
                <a:gd name="T46" fmla="*/ 16 w 782"/>
                <a:gd name="T47" fmla="*/ 649 h 732"/>
                <a:gd name="T48" fmla="*/ 32 w 782"/>
                <a:gd name="T49" fmla="*/ 685 h 732"/>
                <a:gd name="T50" fmla="*/ 55 w 782"/>
                <a:gd name="T51" fmla="*/ 705 h 732"/>
                <a:gd name="T52" fmla="*/ 289 w 782"/>
                <a:gd name="T53" fmla="*/ 234 h 732"/>
                <a:gd name="T54" fmla="*/ 403 w 782"/>
                <a:gd name="T55" fmla="*/ 171 h 732"/>
                <a:gd name="T56" fmla="*/ 515 w 782"/>
                <a:gd name="T57" fmla="*/ 137 h 732"/>
                <a:gd name="T58" fmla="*/ 652 w 782"/>
                <a:gd name="T59" fmla="*/ 119 h 732"/>
                <a:gd name="T60" fmla="*/ 616 w 782"/>
                <a:gd name="T61" fmla="*/ 241 h 732"/>
                <a:gd name="T62" fmla="*/ 568 w 782"/>
                <a:gd name="T63" fmla="*/ 341 h 732"/>
                <a:gd name="T64" fmla="*/ 498 w 782"/>
                <a:gd name="T65" fmla="*/ 444 h 732"/>
                <a:gd name="T66" fmla="*/ 422 w 782"/>
                <a:gd name="T67" fmla="*/ 523 h 732"/>
                <a:gd name="T68" fmla="*/ 345 w 782"/>
                <a:gd name="T69" fmla="*/ 575 h 732"/>
                <a:gd name="T70" fmla="*/ 280 w 782"/>
                <a:gd name="T71" fmla="*/ 601 h 732"/>
                <a:gd name="T72" fmla="*/ 214 w 782"/>
                <a:gd name="T73" fmla="*/ 612 h 732"/>
                <a:gd name="T74" fmla="*/ 155 w 782"/>
                <a:gd name="T75" fmla="*/ 609 h 732"/>
                <a:gd name="T76" fmla="*/ 218 w 782"/>
                <a:gd name="T77" fmla="*/ 534 h 732"/>
                <a:gd name="T78" fmla="*/ 341 w 782"/>
                <a:gd name="T79" fmla="*/ 423 h 732"/>
                <a:gd name="T80" fmla="*/ 411 w 782"/>
                <a:gd name="T81" fmla="*/ 375 h 732"/>
                <a:gd name="T82" fmla="*/ 429 w 782"/>
                <a:gd name="T83" fmla="*/ 349 h 732"/>
                <a:gd name="T84" fmla="*/ 425 w 782"/>
                <a:gd name="T85" fmla="*/ 320 h 732"/>
                <a:gd name="T86" fmla="*/ 407 w 782"/>
                <a:gd name="T87" fmla="*/ 305 h 732"/>
                <a:gd name="T88" fmla="*/ 377 w 782"/>
                <a:gd name="T89" fmla="*/ 303 h 732"/>
                <a:gd name="T90" fmla="*/ 287 w 782"/>
                <a:gd name="T91" fmla="*/ 364 h 732"/>
                <a:gd name="T92" fmla="*/ 162 w 782"/>
                <a:gd name="T93" fmla="*/ 477 h 732"/>
                <a:gd name="T94" fmla="*/ 120 w 782"/>
                <a:gd name="T95" fmla="*/ 501 h 732"/>
                <a:gd name="T96" fmla="*/ 145 w 782"/>
                <a:gd name="T97" fmla="*/ 413 h 732"/>
                <a:gd name="T98" fmla="*/ 180 w 782"/>
                <a:gd name="T99" fmla="*/ 348 h 732"/>
                <a:gd name="T100" fmla="*/ 237 w 782"/>
                <a:gd name="T101" fmla="*/ 280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2" h="732">
                  <a:moveTo>
                    <a:pt x="55" y="705"/>
                  </a:moveTo>
                  <a:lnTo>
                    <a:pt x="55" y="705"/>
                  </a:lnTo>
                  <a:lnTo>
                    <a:pt x="69" y="711"/>
                  </a:lnTo>
                  <a:lnTo>
                    <a:pt x="81" y="715"/>
                  </a:lnTo>
                  <a:lnTo>
                    <a:pt x="99" y="719"/>
                  </a:lnTo>
                  <a:lnTo>
                    <a:pt x="119" y="724"/>
                  </a:lnTo>
                  <a:lnTo>
                    <a:pt x="142" y="728"/>
                  </a:lnTo>
                  <a:lnTo>
                    <a:pt x="168" y="731"/>
                  </a:lnTo>
                  <a:lnTo>
                    <a:pt x="197" y="732"/>
                  </a:lnTo>
                  <a:lnTo>
                    <a:pt x="197" y="732"/>
                  </a:lnTo>
                  <a:lnTo>
                    <a:pt x="197" y="732"/>
                  </a:lnTo>
                  <a:lnTo>
                    <a:pt x="197" y="732"/>
                  </a:lnTo>
                  <a:lnTo>
                    <a:pt x="231" y="731"/>
                  </a:lnTo>
                  <a:lnTo>
                    <a:pt x="249" y="728"/>
                  </a:lnTo>
                  <a:lnTo>
                    <a:pt x="268" y="726"/>
                  </a:lnTo>
                  <a:lnTo>
                    <a:pt x="288" y="722"/>
                  </a:lnTo>
                  <a:lnTo>
                    <a:pt x="308" y="716"/>
                  </a:lnTo>
                  <a:lnTo>
                    <a:pt x="329" y="711"/>
                  </a:lnTo>
                  <a:lnTo>
                    <a:pt x="350" y="703"/>
                  </a:lnTo>
                  <a:lnTo>
                    <a:pt x="373" y="693"/>
                  </a:lnTo>
                  <a:lnTo>
                    <a:pt x="395" y="682"/>
                  </a:lnTo>
                  <a:lnTo>
                    <a:pt x="418" y="670"/>
                  </a:lnTo>
                  <a:lnTo>
                    <a:pt x="441" y="657"/>
                  </a:lnTo>
                  <a:lnTo>
                    <a:pt x="465" y="640"/>
                  </a:lnTo>
                  <a:lnTo>
                    <a:pt x="488" y="621"/>
                  </a:lnTo>
                  <a:lnTo>
                    <a:pt x="511" y="601"/>
                  </a:lnTo>
                  <a:lnTo>
                    <a:pt x="536" y="578"/>
                  </a:lnTo>
                  <a:lnTo>
                    <a:pt x="536" y="578"/>
                  </a:lnTo>
                  <a:lnTo>
                    <a:pt x="556" y="558"/>
                  </a:lnTo>
                  <a:lnTo>
                    <a:pt x="575" y="536"/>
                  </a:lnTo>
                  <a:lnTo>
                    <a:pt x="593" y="515"/>
                  </a:lnTo>
                  <a:lnTo>
                    <a:pt x="610" y="493"/>
                  </a:lnTo>
                  <a:lnTo>
                    <a:pt x="626" y="471"/>
                  </a:lnTo>
                  <a:lnTo>
                    <a:pt x="641" y="450"/>
                  </a:lnTo>
                  <a:lnTo>
                    <a:pt x="667" y="406"/>
                  </a:lnTo>
                  <a:lnTo>
                    <a:pt x="691" y="364"/>
                  </a:lnTo>
                  <a:lnTo>
                    <a:pt x="710" y="322"/>
                  </a:lnTo>
                  <a:lnTo>
                    <a:pt x="728" y="282"/>
                  </a:lnTo>
                  <a:lnTo>
                    <a:pt x="741" y="244"/>
                  </a:lnTo>
                  <a:lnTo>
                    <a:pt x="754" y="207"/>
                  </a:lnTo>
                  <a:lnTo>
                    <a:pt x="762" y="175"/>
                  </a:lnTo>
                  <a:lnTo>
                    <a:pt x="768" y="145"/>
                  </a:lnTo>
                  <a:lnTo>
                    <a:pt x="774" y="119"/>
                  </a:lnTo>
                  <a:lnTo>
                    <a:pt x="781" y="83"/>
                  </a:lnTo>
                  <a:lnTo>
                    <a:pt x="782" y="65"/>
                  </a:lnTo>
                  <a:lnTo>
                    <a:pt x="782" y="65"/>
                  </a:lnTo>
                  <a:lnTo>
                    <a:pt x="782" y="54"/>
                  </a:lnTo>
                  <a:lnTo>
                    <a:pt x="779" y="42"/>
                  </a:lnTo>
                  <a:lnTo>
                    <a:pt x="774" y="33"/>
                  </a:lnTo>
                  <a:lnTo>
                    <a:pt x="768" y="23"/>
                  </a:lnTo>
                  <a:lnTo>
                    <a:pt x="760" y="15"/>
                  </a:lnTo>
                  <a:lnTo>
                    <a:pt x="751" y="8"/>
                  </a:lnTo>
                  <a:lnTo>
                    <a:pt x="740" y="4"/>
                  </a:lnTo>
                  <a:lnTo>
                    <a:pt x="728" y="2"/>
                  </a:lnTo>
                  <a:lnTo>
                    <a:pt x="728" y="2"/>
                  </a:lnTo>
                  <a:lnTo>
                    <a:pt x="713" y="2"/>
                  </a:lnTo>
                  <a:lnTo>
                    <a:pt x="675" y="0"/>
                  </a:lnTo>
                  <a:lnTo>
                    <a:pt x="675" y="0"/>
                  </a:lnTo>
                  <a:lnTo>
                    <a:pt x="632" y="2"/>
                  </a:lnTo>
                  <a:lnTo>
                    <a:pt x="605" y="3"/>
                  </a:lnTo>
                  <a:lnTo>
                    <a:pt x="576" y="6"/>
                  </a:lnTo>
                  <a:lnTo>
                    <a:pt x="547" y="10"/>
                  </a:lnTo>
                  <a:lnTo>
                    <a:pt x="513" y="15"/>
                  </a:lnTo>
                  <a:lnTo>
                    <a:pt x="479" y="23"/>
                  </a:lnTo>
                  <a:lnTo>
                    <a:pt x="444" y="31"/>
                  </a:lnTo>
                  <a:lnTo>
                    <a:pt x="407" y="44"/>
                  </a:lnTo>
                  <a:lnTo>
                    <a:pt x="369" y="56"/>
                  </a:lnTo>
                  <a:lnTo>
                    <a:pt x="333" y="72"/>
                  </a:lnTo>
                  <a:lnTo>
                    <a:pt x="295" y="91"/>
                  </a:lnTo>
                  <a:lnTo>
                    <a:pt x="258" y="113"/>
                  </a:lnTo>
                  <a:lnTo>
                    <a:pt x="222" y="137"/>
                  </a:lnTo>
                  <a:lnTo>
                    <a:pt x="204" y="151"/>
                  </a:lnTo>
                  <a:lnTo>
                    <a:pt x="187" y="164"/>
                  </a:lnTo>
                  <a:lnTo>
                    <a:pt x="170" y="180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32" y="218"/>
                  </a:lnTo>
                  <a:lnTo>
                    <a:pt x="112" y="240"/>
                  </a:lnTo>
                  <a:lnTo>
                    <a:pt x="96" y="261"/>
                  </a:lnTo>
                  <a:lnTo>
                    <a:pt x="80" y="284"/>
                  </a:lnTo>
                  <a:lnTo>
                    <a:pt x="66" y="305"/>
                  </a:lnTo>
                  <a:lnTo>
                    <a:pt x="54" y="326"/>
                  </a:lnTo>
                  <a:lnTo>
                    <a:pt x="43" y="348"/>
                  </a:lnTo>
                  <a:lnTo>
                    <a:pt x="34" y="368"/>
                  </a:lnTo>
                  <a:lnTo>
                    <a:pt x="25" y="390"/>
                  </a:lnTo>
                  <a:lnTo>
                    <a:pt x="19" y="410"/>
                  </a:lnTo>
                  <a:lnTo>
                    <a:pt x="13" y="429"/>
                  </a:lnTo>
                  <a:lnTo>
                    <a:pt x="8" y="448"/>
                  </a:lnTo>
                  <a:lnTo>
                    <a:pt x="5" y="467"/>
                  </a:lnTo>
                  <a:lnTo>
                    <a:pt x="2" y="486"/>
                  </a:lnTo>
                  <a:lnTo>
                    <a:pt x="0" y="520"/>
                  </a:lnTo>
                  <a:lnTo>
                    <a:pt x="0" y="552"/>
                  </a:lnTo>
                  <a:lnTo>
                    <a:pt x="2" y="582"/>
                  </a:lnTo>
                  <a:lnTo>
                    <a:pt x="7" y="608"/>
                  </a:lnTo>
                  <a:lnTo>
                    <a:pt x="11" y="630"/>
                  </a:lnTo>
                  <a:lnTo>
                    <a:pt x="16" y="649"/>
                  </a:lnTo>
                  <a:lnTo>
                    <a:pt x="21" y="662"/>
                  </a:lnTo>
                  <a:lnTo>
                    <a:pt x="27" y="676"/>
                  </a:lnTo>
                  <a:lnTo>
                    <a:pt x="27" y="676"/>
                  </a:lnTo>
                  <a:lnTo>
                    <a:pt x="32" y="685"/>
                  </a:lnTo>
                  <a:lnTo>
                    <a:pt x="39" y="693"/>
                  </a:lnTo>
                  <a:lnTo>
                    <a:pt x="47" y="700"/>
                  </a:lnTo>
                  <a:lnTo>
                    <a:pt x="55" y="705"/>
                  </a:lnTo>
                  <a:lnTo>
                    <a:pt x="55" y="705"/>
                  </a:lnTo>
                  <a:close/>
                  <a:moveTo>
                    <a:pt x="237" y="280"/>
                  </a:moveTo>
                  <a:lnTo>
                    <a:pt x="237" y="280"/>
                  </a:lnTo>
                  <a:lnTo>
                    <a:pt x="262" y="256"/>
                  </a:lnTo>
                  <a:lnTo>
                    <a:pt x="289" y="234"/>
                  </a:lnTo>
                  <a:lnTo>
                    <a:pt x="316" y="215"/>
                  </a:lnTo>
                  <a:lnTo>
                    <a:pt x="345" y="199"/>
                  </a:lnTo>
                  <a:lnTo>
                    <a:pt x="373" y="184"/>
                  </a:lnTo>
                  <a:lnTo>
                    <a:pt x="403" y="171"/>
                  </a:lnTo>
                  <a:lnTo>
                    <a:pt x="431" y="160"/>
                  </a:lnTo>
                  <a:lnTo>
                    <a:pt x="460" y="151"/>
                  </a:lnTo>
                  <a:lnTo>
                    <a:pt x="488" y="142"/>
                  </a:lnTo>
                  <a:lnTo>
                    <a:pt x="515" y="137"/>
                  </a:lnTo>
                  <a:lnTo>
                    <a:pt x="541" y="132"/>
                  </a:lnTo>
                  <a:lnTo>
                    <a:pt x="567" y="127"/>
                  </a:lnTo>
                  <a:lnTo>
                    <a:pt x="613" y="122"/>
                  </a:lnTo>
                  <a:lnTo>
                    <a:pt x="652" y="119"/>
                  </a:lnTo>
                  <a:lnTo>
                    <a:pt x="652" y="119"/>
                  </a:lnTo>
                  <a:lnTo>
                    <a:pt x="644" y="155"/>
                  </a:lnTo>
                  <a:lnTo>
                    <a:pt x="632" y="195"/>
                  </a:lnTo>
                  <a:lnTo>
                    <a:pt x="616" y="241"/>
                  </a:lnTo>
                  <a:lnTo>
                    <a:pt x="605" y="266"/>
                  </a:lnTo>
                  <a:lnTo>
                    <a:pt x="594" y="290"/>
                  </a:lnTo>
                  <a:lnTo>
                    <a:pt x="582" y="316"/>
                  </a:lnTo>
                  <a:lnTo>
                    <a:pt x="568" y="341"/>
                  </a:lnTo>
                  <a:lnTo>
                    <a:pt x="552" y="367"/>
                  </a:lnTo>
                  <a:lnTo>
                    <a:pt x="536" y="393"/>
                  </a:lnTo>
                  <a:lnTo>
                    <a:pt x="517" y="418"/>
                  </a:lnTo>
                  <a:lnTo>
                    <a:pt x="498" y="444"/>
                  </a:lnTo>
                  <a:lnTo>
                    <a:pt x="475" y="470"/>
                  </a:lnTo>
                  <a:lnTo>
                    <a:pt x="452" y="494"/>
                  </a:lnTo>
                  <a:lnTo>
                    <a:pt x="452" y="494"/>
                  </a:lnTo>
                  <a:lnTo>
                    <a:pt x="422" y="523"/>
                  </a:lnTo>
                  <a:lnTo>
                    <a:pt x="391" y="546"/>
                  </a:lnTo>
                  <a:lnTo>
                    <a:pt x="376" y="557"/>
                  </a:lnTo>
                  <a:lnTo>
                    <a:pt x="360" y="566"/>
                  </a:lnTo>
                  <a:lnTo>
                    <a:pt x="345" y="575"/>
                  </a:lnTo>
                  <a:lnTo>
                    <a:pt x="329" y="584"/>
                  </a:lnTo>
                  <a:lnTo>
                    <a:pt x="312" y="590"/>
                  </a:lnTo>
                  <a:lnTo>
                    <a:pt x="296" y="596"/>
                  </a:lnTo>
                  <a:lnTo>
                    <a:pt x="280" y="601"/>
                  </a:lnTo>
                  <a:lnTo>
                    <a:pt x="264" y="605"/>
                  </a:lnTo>
                  <a:lnTo>
                    <a:pt x="247" y="609"/>
                  </a:lnTo>
                  <a:lnTo>
                    <a:pt x="231" y="611"/>
                  </a:lnTo>
                  <a:lnTo>
                    <a:pt x="214" y="612"/>
                  </a:lnTo>
                  <a:lnTo>
                    <a:pt x="197" y="613"/>
                  </a:lnTo>
                  <a:lnTo>
                    <a:pt x="197" y="613"/>
                  </a:lnTo>
                  <a:lnTo>
                    <a:pt x="174" y="612"/>
                  </a:lnTo>
                  <a:lnTo>
                    <a:pt x="155" y="609"/>
                  </a:lnTo>
                  <a:lnTo>
                    <a:pt x="155" y="609"/>
                  </a:lnTo>
                  <a:lnTo>
                    <a:pt x="172" y="588"/>
                  </a:lnTo>
                  <a:lnTo>
                    <a:pt x="192" y="562"/>
                  </a:lnTo>
                  <a:lnTo>
                    <a:pt x="218" y="534"/>
                  </a:lnTo>
                  <a:lnTo>
                    <a:pt x="247" y="504"/>
                  </a:lnTo>
                  <a:lnTo>
                    <a:pt x="281" y="471"/>
                  </a:lnTo>
                  <a:lnTo>
                    <a:pt x="321" y="439"/>
                  </a:lnTo>
                  <a:lnTo>
                    <a:pt x="341" y="423"/>
                  </a:lnTo>
                  <a:lnTo>
                    <a:pt x="364" y="406"/>
                  </a:lnTo>
                  <a:lnTo>
                    <a:pt x="387" y="390"/>
                  </a:lnTo>
                  <a:lnTo>
                    <a:pt x="411" y="375"/>
                  </a:lnTo>
                  <a:lnTo>
                    <a:pt x="411" y="375"/>
                  </a:lnTo>
                  <a:lnTo>
                    <a:pt x="418" y="370"/>
                  </a:lnTo>
                  <a:lnTo>
                    <a:pt x="423" y="364"/>
                  </a:lnTo>
                  <a:lnTo>
                    <a:pt x="427" y="358"/>
                  </a:lnTo>
                  <a:lnTo>
                    <a:pt x="429" y="349"/>
                  </a:lnTo>
                  <a:lnTo>
                    <a:pt x="430" y="343"/>
                  </a:lnTo>
                  <a:lnTo>
                    <a:pt x="430" y="335"/>
                  </a:lnTo>
                  <a:lnTo>
                    <a:pt x="427" y="328"/>
                  </a:lnTo>
                  <a:lnTo>
                    <a:pt x="425" y="320"/>
                  </a:lnTo>
                  <a:lnTo>
                    <a:pt x="425" y="320"/>
                  </a:lnTo>
                  <a:lnTo>
                    <a:pt x="419" y="314"/>
                  </a:lnTo>
                  <a:lnTo>
                    <a:pt x="414" y="309"/>
                  </a:lnTo>
                  <a:lnTo>
                    <a:pt x="407" y="305"/>
                  </a:lnTo>
                  <a:lnTo>
                    <a:pt x="400" y="302"/>
                  </a:lnTo>
                  <a:lnTo>
                    <a:pt x="392" y="301"/>
                  </a:lnTo>
                  <a:lnTo>
                    <a:pt x="384" y="302"/>
                  </a:lnTo>
                  <a:lnTo>
                    <a:pt x="377" y="303"/>
                  </a:lnTo>
                  <a:lnTo>
                    <a:pt x="371" y="307"/>
                  </a:lnTo>
                  <a:lnTo>
                    <a:pt x="371" y="307"/>
                  </a:lnTo>
                  <a:lnTo>
                    <a:pt x="327" y="335"/>
                  </a:lnTo>
                  <a:lnTo>
                    <a:pt x="287" y="364"/>
                  </a:lnTo>
                  <a:lnTo>
                    <a:pt x="251" y="393"/>
                  </a:lnTo>
                  <a:lnTo>
                    <a:pt x="218" y="421"/>
                  </a:lnTo>
                  <a:lnTo>
                    <a:pt x="188" y="450"/>
                  </a:lnTo>
                  <a:lnTo>
                    <a:pt x="162" y="477"/>
                  </a:lnTo>
                  <a:lnTo>
                    <a:pt x="139" y="502"/>
                  </a:lnTo>
                  <a:lnTo>
                    <a:pt x="119" y="527"/>
                  </a:lnTo>
                  <a:lnTo>
                    <a:pt x="119" y="527"/>
                  </a:lnTo>
                  <a:lnTo>
                    <a:pt x="120" y="501"/>
                  </a:lnTo>
                  <a:lnTo>
                    <a:pt x="126" y="474"/>
                  </a:lnTo>
                  <a:lnTo>
                    <a:pt x="132" y="444"/>
                  </a:lnTo>
                  <a:lnTo>
                    <a:pt x="138" y="429"/>
                  </a:lnTo>
                  <a:lnTo>
                    <a:pt x="145" y="413"/>
                  </a:lnTo>
                  <a:lnTo>
                    <a:pt x="151" y="398"/>
                  </a:lnTo>
                  <a:lnTo>
                    <a:pt x="159" y="382"/>
                  </a:lnTo>
                  <a:lnTo>
                    <a:pt x="169" y="366"/>
                  </a:lnTo>
                  <a:lnTo>
                    <a:pt x="180" y="348"/>
                  </a:lnTo>
                  <a:lnTo>
                    <a:pt x="192" y="332"/>
                  </a:lnTo>
                  <a:lnTo>
                    <a:pt x="205" y="314"/>
                  </a:lnTo>
                  <a:lnTo>
                    <a:pt x="220" y="298"/>
                  </a:lnTo>
                  <a:lnTo>
                    <a:pt x="237" y="280"/>
                  </a:lnTo>
                  <a:lnTo>
                    <a:pt x="237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  <p:sp>
          <p:nvSpPr>
            <p:cNvPr id="1855" name="Freeform 7" descr=" " title=" "/>
            <p:cNvSpPr>
              <a:spLocks noEditPoints="1"/>
            </p:cNvSpPr>
            <p:nvPr/>
          </p:nvSpPr>
          <p:spPr bwMode="auto">
            <a:xfrm>
              <a:off x="808888" y="3930923"/>
              <a:ext cx="112550" cy="120678"/>
            </a:xfrm>
            <a:custGeom>
              <a:avLst/>
              <a:gdLst>
                <a:gd name="T0" fmla="*/ 780 w 997"/>
                <a:gd name="T1" fmla="*/ 1066 h 1069"/>
                <a:gd name="T2" fmla="*/ 899 w 997"/>
                <a:gd name="T3" fmla="*/ 1045 h 1069"/>
                <a:gd name="T4" fmla="*/ 941 w 997"/>
                <a:gd name="T5" fmla="*/ 1027 h 1069"/>
                <a:gd name="T6" fmla="*/ 961 w 997"/>
                <a:gd name="T7" fmla="*/ 1004 h 1069"/>
                <a:gd name="T8" fmla="*/ 988 w 997"/>
                <a:gd name="T9" fmla="*/ 911 h 1069"/>
                <a:gd name="T10" fmla="*/ 996 w 997"/>
                <a:gd name="T11" fmla="*/ 790 h 1069"/>
                <a:gd name="T12" fmla="*/ 985 w 997"/>
                <a:gd name="T13" fmla="*/ 693 h 1069"/>
                <a:gd name="T14" fmla="*/ 950 w 997"/>
                <a:gd name="T15" fmla="*/ 583 h 1069"/>
                <a:gd name="T16" fmla="*/ 885 w 997"/>
                <a:gd name="T17" fmla="*/ 466 h 1069"/>
                <a:gd name="T18" fmla="*/ 785 w 997"/>
                <a:gd name="T19" fmla="*/ 345 h 1069"/>
                <a:gd name="T20" fmla="*/ 696 w 997"/>
                <a:gd name="T21" fmla="*/ 265 h 1069"/>
                <a:gd name="T22" fmla="*/ 574 w 997"/>
                <a:gd name="T23" fmla="*/ 179 h 1069"/>
                <a:gd name="T24" fmla="*/ 455 w 997"/>
                <a:gd name="T25" fmla="*/ 114 h 1069"/>
                <a:gd name="T26" fmla="*/ 265 w 997"/>
                <a:gd name="T27" fmla="*/ 41 h 1069"/>
                <a:gd name="T28" fmla="*/ 112 w 997"/>
                <a:gd name="T29" fmla="*/ 5 h 1069"/>
                <a:gd name="T30" fmla="*/ 54 w 997"/>
                <a:gd name="T31" fmla="*/ 0 h 1069"/>
                <a:gd name="T32" fmla="*/ 16 w 997"/>
                <a:gd name="T33" fmla="*/ 22 h 1069"/>
                <a:gd name="T34" fmla="*/ 3 w 997"/>
                <a:gd name="T35" fmla="*/ 54 h 1069"/>
                <a:gd name="T36" fmla="*/ 1 w 997"/>
                <a:gd name="T37" fmla="*/ 185 h 1069"/>
                <a:gd name="T38" fmla="*/ 24 w 997"/>
                <a:gd name="T39" fmla="*/ 375 h 1069"/>
                <a:gd name="T40" fmla="*/ 58 w 997"/>
                <a:gd name="T41" fmla="*/ 502 h 1069"/>
                <a:gd name="T42" fmla="*/ 114 w 997"/>
                <a:gd name="T43" fmla="*/ 635 h 1069"/>
                <a:gd name="T44" fmla="*/ 194 w 997"/>
                <a:gd name="T45" fmla="*/ 765 h 1069"/>
                <a:gd name="T46" fmla="*/ 273 w 997"/>
                <a:gd name="T47" fmla="*/ 857 h 1069"/>
                <a:gd name="T48" fmla="*/ 403 w 997"/>
                <a:gd name="T49" fmla="*/ 964 h 1069"/>
                <a:gd name="T50" fmla="*/ 528 w 997"/>
                <a:gd name="T51" fmla="*/ 1029 h 1069"/>
                <a:gd name="T52" fmla="*/ 641 w 997"/>
                <a:gd name="T53" fmla="*/ 1060 h 1069"/>
                <a:gd name="T54" fmla="*/ 739 w 997"/>
                <a:gd name="T55" fmla="*/ 1069 h 1069"/>
                <a:gd name="T56" fmla="*/ 719 w 997"/>
                <a:gd name="T57" fmla="*/ 448 h 1069"/>
                <a:gd name="T58" fmla="*/ 792 w 997"/>
                <a:gd name="T59" fmla="*/ 540 h 1069"/>
                <a:gd name="T60" fmla="*/ 858 w 997"/>
                <a:gd name="T61" fmla="*/ 678 h 1069"/>
                <a:gd name="T62" fmla="*/ 878 w 997"/>
                <a:gd name="T63" fmla="*/ 798 h 1069"/>
                <a:gd name="T64" fmla="*/ 872 w 997"/>
                <a:gd name="T65" fmla="*/ 889 h 1069"/>
                <a:gd name="T66" fmla="*/ 803 w 997"/>
                <a:gd name="T67" fmla="*/ 859 h 1069"/>
                <a:gd name="T68" fmla="*/ 685 w 997"/>
                <a:gd name="T69" fmla="*/ 754 h 1069"/>
                <a:gd name="T70" fmla="*/ 577 w 997"/>
                <a:gd name="T71" fmla="*/ 629 h 1069"/>
                <a:gd name="T72" fmla="*/ 497 w 997"/>
                <a:gd name="T73" fmla="*/ 514 h 1069"/>
                <a:gd name="T74" fmla="*/ 471 w 997"/>
                <a:gd name="T75" fmla="*/ 495 h 1069"/>
                <a:gd name="T76" fmla="*/ 441 w 997"/>
                <a:gd name="T77" fmla="*/ 501 h 1069"/>
                <a:gd name="T78" fmla="*/ 426 w 997"/>
                <a:gd name="T79" fmla="*/ 518 h 1069"/>
                <a:gd name="T80" fmla="*/ 425 w 997"/>
                <a:gd name="T81" fmla="*/ 548 h 1069"/>
                <a:gd name="T82" fmla="*/ 476 w 997"/>
                <a:gd name="T83" fmla="*/ 628 h 1069"/>
                <a:gd name="T84" fmla="*/ 575 w 997"/>
                <a:gd name="T85" fmla="*/ 752 h 1069"/>
                <a:gd name="T86" fmla="*/ 712 w 997"/>
                <a:gd name="T87" fmla="*/ 889 h 1069"/>
                <a:gd name="T88" fmla="*/ 763 w 997"/>
                <a:gd name="T89" fmla="*/ 949 h 1069"/>
                <a:gd name="T90" fmla="*/ 702 w 997"/>
                <a:gd name="T91" fmla="*/ 947 h 1069"/>
                <a:gd name="T92" fmla="*/ 616 w 997"/>
                <a:gd name="T93" fmla="*/ 932 h 1069"/>
                <a:gd name="T94" fmla="*/ 517 w 997"/>
                <a:gd name="T95" fmla="*/ 893 h 1069"/>
                <a:gd name="T96" fmla="*/ 411 w 997"/>
                <a:gd name="T97" fmla="*/ 823 h 1069"/>
                <a:gd name="T98" fmla="*/ 338 w 997"/>
                <a:gd name="T99" fmla="*/ 752 h 1069"/>
                <a:gd name="T100" fmla="*/ 271 w 997"/>
                <a:gd name="T101" fmla="*/ 667 h 1069"/>
                <a:gd name="T102" fmla="*/ 208 w 997"/>
                <a:gd name="T103" fmla="*/ 555 h 1069"/>
                <a:gd name="T104" fmla="*/ 148 w 997"/>
                <a:gd name="T105" fmla="*/ 375 h 1069"/>
                <a:gd name="T106" fmla="*/ 123 w 997"/>
                <a:gd name="T107" fmla="*/ 218 h 1069"/>
                <a:gd name="T108" fmla="*/ 169 w 997"/>
                <a:gd name="T109" fmla="*/ 138 h 1069"/>
                <a:gd name="T110" fmla="*/ 298 w 997"/>
                <a:gd name="T111" fmla="*/ 177 h 1069"/>
                <a:gd name="T112" fmla="*/ 455 w 997"/>
                <a:gd name="T113" fmla="*/ 246 h 1069"/>
                <a:gd name="T114" fmla="*/ 620 w 997"/>
                <a:gd name="T115" fmla="*/ 357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7" h="1069">
                  <a:moveTo>
                    <a:pt x="739" y="1069"/>
                  </a:moveTo>
                  <a:lnTo>
                    <a:pt x="739" y="1069"/>
                  </a:lnTo>
                  <a:lnTo>
                    <a:pt x="739" y="1069"/>
                  </a:lnTo>
                  <a:lnTo>
                    <a:pt x="780" y="1066"/>
                  </a:lnTo>
                  <a:lnTo>
                    <a:pt x="816" y="1064"/>
                  </a:lnTo>
                  <a:lnTo>
                    <a:pt x="849" y="1057"/>
                  </a:lnTo>
                  <a:lnTo>
                    <a:pt x="877" y="1052"/>
                  </a:lnTo>
                  <a:lnTo>
                    <a:pt x="899" y="1045"/>
                  </a:lnTo>
                  <a:lnTo>
                    <a:pt x="916" y="1039"/>
                  </a:lnTo>
                  <a:lnTo>
                    <a:pt x="931" y="1033"/>
                  </a:lnTo>
                  <a:lnTo>
                    <a:pt x="931" y="1033"/>
                  </a:lnTo>
                  <a:lnTo>
                    <a:pt x="941" y="1027"/>
                  </a:lnTo>
                  <a:lnTo>
                    <a:pt x="949" y="1020"/>
                  </a:lnTo>
                  <a:lnTo>
                    <a:pt x="955" y="1012"/>
                  </a:lnTo>
                  <a:lnTo>
                    <a:pt x="961" y="1004"/>
                  </a:lnTo>
                  <a:lnTo>
                    <a:pt x="961" y="1004"/>
                  </a:lnTo>
                  <a:lnTo>
                    <a:pt x="968" y="985"/>
                  </a:lnTo>
                  <a:lnTo>
                    <a:pt x="974" y="965"/>
                  </a:lnTo>
                  <a:lnTo>
                    <a:pt x="981" y="941"/>
                  </a:lnTo>
                  <a:lnTo>
                    <a:pt x="988" y="911"/>
                  </a:lnTo>
                  <a:lnTo>
                    <a:pt x="993" y="874"/>
                  </a:lnTo>
                  <a:lnTo>
                    <a:pt x="996" y="835"/>
                  </a:lnTo>
                  <a:lnTo>
                    <a:pt x="997" y="813"/>
                  </a:lnTo>
                  <a:lnTo>
                    <a:pt x="996" y="790"/>
                  </a:lnTo>
                  <a:lnTo>
                    <a:pt x="995" y="767"/>
                  </a:lnTo>
                  <a:lnTo>
                    <a:pt x="993" y="743"/>
                  </a:lnTo>
                  <a:lnTo>
                    <a:pt x="989" y="719"/>
                  </a:lnTo>
                  <a:lnTo>
                    <a:pt x="985" y="693"/>
                  </a:lnTo>
                  <a:lnTo>
                    <a:pt x="978" y="666"/>
                  </a:lnTo>
                  <a:lnTo>
                    <a:pt x="970" y="639"/>
                  </a:lnTo>
                  <a:lnTo>
                    <a:pt x="961" y="612"/>
                  </a:lnTo>
                  <a:lnTo>
                    <a:pt x="950" y="583"/>
                  </a:lnTo>
                  <a:lnTo>
                    <a:pt x="937" y="555"/>
                  </a:lnTo>
                  <a:lnTo>
                    <a:pt x="922" y="525"/>
                  </a:lnTo>
                  <a:lnTo>
                    <a:pt x="905" y="495"/>
                  </a:lnTo>
                  <a:lnTo>
                    <a:pt x="885" y="466"/>
                  </a:lnTo>
                  <a:lnTo>
                    <a:pt x="865" y="436"/>
                  </a:lnTo>
                  <a:lnTo>
                    <a:pt x="840" y="406"/>
                  </a:lnTo>
                  <a:lnTo>
                    <a:pt x="813" y="375"/>
                  </a:lnTo>
                  <a:lnTo>
                    <a:pt x="785" y="345"/>
                  </a:lnTo>
                  <a:lnTo>
                    <a:pt x="785" y="345"/>
                  </a:lnTo>
                  <a:lnTo>
                    <a:pt x="755" y="317"/>
                  </a:lnTo>
                  <a:lnTo>
                    <a:pt x="725" y="290"/>
                  </a:lnTo>
                  <a:lnTo>
                    <a:pt x="696" y="265"/>
                  </a:lnTo>
                  <a:lnTo>
                    <a:pt x="666" y="241"/>
                  </a:lnTo>
                  <a:lnTo>
                    <a:pt x="635" y="219"/>
                  </a:lnTo>
                  <a:lnTo>
                    <a:pt x="605" y="198"/>
                  </a:lnTo>
                  <a:lnTo>
                    <a:pt x="574" y="179"/>
                  </a:lnTo>
                  <a:lnTo>
                    <a:pt x="544" y="160"/>
                  </a:lnTo>
                  <a:lnTo>
                    <a:pt x="513" y="143"/>
                  </a:lnTo>
                  <a:lnTo>
                    <a:pt x="483" y="127"/>
                  </a:lnTo>
                  <a:lnTo>
                    <a:pt x="455" y="114"/>
                  </a:lnTo>
                  <a:lnTo>
                    <a:pt x="425" y="100"/>
                  </a:lnTo>
                  <a:lnTo>
                    <a:pt x="369" y="76"/>
                  </a:lnTo>
                  <a:lnTo>
                    <a:pt x="315" y="57"/>
                  </a:lnTo>
                  <a:lnTo>
                    <a:pt x="265" y="41"/>
                  </a:lnTo>
                  <a:lnTo>
                    <a:pt x="219" y="28"/>
                  </a:lnTo>
                  <a:lnTo>
                    <a:pt x="177" y="18"/>
                  </a:lnTo>
                  <a:lnTo>
                    <a:pt x="142" y="11"/>
                  </a:lnTo>
                  <a:lnTo>
                    <a:pt x="112" y="5"/>
                  </a:lnTo>
                  <a:lnTo>
                    <a:pt x="89" y="3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3" y="3"/>
                  </a:lnTo>
                  <a:lnTo>
                    <a:pt x="34" y="8"/>
                  </a:lnTo>
                  <a:lnTo>
                    <a:pt x="24" y="14"/>
                  </a:lnTo>
                  <a:lnTo>
                    <a:pt x="16" y="22"/>
                  </a:lnTo>
                  <a:lnTo>
                    <a:pt x="9" y="31"/>
                  </a:lnTo>
                  <a:lnTo>
                    <a:pt x="5" y="42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1" y="81"/>
                  </a:lnTo>
                  <a:lnTo>
                    <a:pt x="0" y="108"/>
                  </a:lnTo>
                  <a:lnTo>
                    <a:pt x="0" y="143"/>
                  </a:lnTo>
                  <a:lnTo>
                    <a:pt x="1" y="185"/>
                  </a:lnTo>
                  <a:lnTo>
                    <a:pt x="4" y="233"/>
                  </a:lnTo>
                  <a:lnTo>
                    <a:pt x="11" y="287"/>
                  </a:lnTo>
                  <a:lnTo>
                    <a:pt x="19" y="345"/>
                  </a:lnTo>
                  <a:lnTo>
                    <a:pt x="24" y="375"/>
                  </a:lnTo>
                  <a:lnTo>
                    <a:pt x="31" y="406"/>
                  </a:lnTo>
                  <a:lnTo>
                    <a:pt x="39" y="437"/>
                  </a:lnTo>
                  <a:lnTo>
                    <a:pt x="49" y="470"/>
                  </a:lnTo>
                  <a:lnTo>
                    <a:pt x="58" y="502"/>
                  </a:lnTo>
                  <a:lnTo>
                    <a:pt x="70" y="535"/>
                  </a:lnTo>
                  <a:lnTo>
                    <a:pt x="83" y="568"/>
                  </a:lnTo>
                  <a:lnTo>
                    <a:pt x="97" y="601"/>
                  </a:lnTo>
                  <a:lnTo>
                    <a:pt x="114" y="635"/>
                  </a:lnTo>
                  <a:lnTo>
                    <a:pt x="131" y="667"/>
                  </a:lnTo>
                  <a:lnTo>
                    <a:pt x="150" y="700"/>
                  </a:lnTo>
                  <a:lnTo>
                    <a:pt x="171" y="732"/>
                  </a:lnTo>
                  <a:lnTo>
                    <a:pt x="194" y="765"/>
                  </a:lnTo>
                  <a:lnTo>
                    <a:pt x="218" y="796"/>
                  </a:lnTo>
                  <a:lnTo>
                    <a:pt x="245" y="827"/>
                  </a:lnTo>
                  <a:lnTo>
                    <a:pt x="273" y="857"/>
                  </a:lnTo>
                  <a:lnTo>
                    <a:pt x="273" y="857"/>
                  </a:lnTo>
                  <a:lnTo>
                    <a:pt x="306" y="888"/>
                  </a:lnTo>
                  <a:lnTo>
                    <a:pt x="338" y="916"/>
                  </a:lnTo>
                  <a:lnTo>
                    <a:pt x="371" y="942"/>
                  </a:lnTo>
                  <a:lnTo>
                    <a:pt x="403" y="964"/>
                  </a:lnTo>
                  <a:lnTo>
                    <a:pt x="436" y="984"/>
                  </a:lnTo>
                  <a:lnTo>
                    <a:pt x="467" y="1000"/>
                  </a:lnTo>
                  <a:lnTo>
                    <a:pt x="498" y="1015"/>
                  </a:lnTo>
                  <a:lnTo>
                    <a:pt x="528" y="1029"/>
                  </a:lnTo>
                  <a:lnTo>
                    <a:pt x="558" y="1039"/>
                  </a:lnTo>
                  <a:lnTo>
                    <a:pt x="587" y="1048"/>
                  </a:lnTo>
                  <a:lnTo>
                    <a:pt x="614" y="1054"/>
                  </a:lnTo>
                  <a:lnTo>
                    <a:pt x="641" y="1060"/>
                  </a:lnTo>
                  <a:lnTo>
                    <a:pt x="669" y="1064"/>
                  </a:lnTo>
                  <a:lnTo>
                    <a:pt x="693" y="1066"/>
                  </a:lnTo>
                  <a:lnTo>
                    <a:pt x="717" y="1068"/>
                  </a:lnTo>
                  <a:lnTo>
                    <a:pt x="739" y="1069"/>
                  </a:lnTo>
                  <a:lnTo>
                    <a:pt x="739" y="1069"/>
                  </a:lnTo>
                  <a:close/>
                  <a:moveTo>
                    <a:pt x="701" y="429"/>
                  </a:moveTo>
                  <a:lnTo>
                    <a:pt x="701" y="429"/>
                  </a:lnTo>
                  <a:lnTo>
                    <a:pt x="719" y="448"/>
                  </a:lnTo>
                  <a:lnTo>
                    <a:pt x="736" y="467"/>
                  </a:lnTo>
                  <a:lnTo>
                    <a:pt x="751" y="485"/>
                  </a:lnTo>
                  <a:lnTo>
                    <a:pt x="766" y="503"/>
                  </a:lnTo>
                  <a:lnTo>
                    <a:pt x="792" y="540"/>
                  </a:lnTo>
                  <a:lnTo>
                    <a:pt x="813" y="577"/>
                  </a:lnTo>
                  <a:lnTo>
                    <a:pt x="832" y="612"/>
                  </a:lnTo>
                  <a:lnTo>
                    <a:pt x="846" y="646"/>
                  </a:lnTo>
                  <a:lnTo>
                    <a:pt x="858" y="678"/>
                  </a:lnTo>
                  <a:lnTo>
                    <a:pt x="866" y="711"/>
                  </a:lnTo>
                  <a:lnTo>
                    <a:pt x="873" y="742"/>
                  </a:lnTo>
                  <a:lnTo>
                    <a:pt x="876" y="770"/>
                  </a:lnTo>
                  <a:lnTo>
                    <a:pt x="878" y="798"/>
                  </a:lnTo>
                  <a:lnTo>
                    <a:pt x="878" y="824"/>
                  </a:lnTo>
                  <a:lnTo>
                    <a:pt x="877" y="847"/>
                  </a:lnTo>
                  <a:lnTo>
                    <a:pt x="874" y="870"/>
                  </a:lnTo>
                  <a:lnTo>
                    <a:pt x="872" y="889"/>
                  </a:lnTo>
                  <a:lnTo>
                    <a:pt x="867" y="907"/>
                  </a:lnTo>
                  <a:lnTo>
                    <a:pt x="867" y="907"/>
                  </a:lnTo>
                  <a:lnTo>
                    <a:pt x="839" y="888"/>
                  </a:lnTo>
                  <a:lnTo>
                    <a:pt x="803" y="859"/>
                  </a:lnTo>
                  <a:lnTo>
                    <a:pt x="759" y="824"/>
                  </a:lnTo>
                  <a:lnTo>
                    <a:pt x="735" y="803"/>
                  </a:lnTo>
                  <a:lnTo>
                    <a:pt x="710" y="780"/>
                  </a:lnTo>
                  <a:lnTo>
                    <a:pt x="685" y="754"/>
                  </a:lnTo>
                  <a:lnTo>
                    <a:pt x="658" y="725"/>
                  </a:lnTo>
                  <a:lnTo>
                    <a:pt x="631" y="696"/>
                  </a:lnTo>
                  <a:lnTo>
                    <a:pt x="604" y="665"/>
                  </a:lnTo>
                  <a:lnTo>
                    <a:pt x="577" y="629"/>
                  </a:lnTo>
                  <a:lnTo>
                    <a:pt x="549" y="593"/>
                  </a:lnTo>
                  <a:lnTo>
                    <a:pt x="522" y="555"/>
                  </a:lnTo>
                  <a:lnTo>
                    <a:pt x="497" y="514"/>
                  </a:lnTo>
                  <a:lnTo>
                    <a:pt x="497" y="514"/>
                  </a:lnTo>
                  <a:lnTo>
                    <a:pt x="491" y="508"/>
                  </a:lnTo>
                  <a:lnTo>
                    <a:pt x="486" y="502"/>
                  </a:lnTo>
                  <a:lnTo>
                    <a:pt x="479" y="498"/>
                  </a:lnTo>
                  <a:lnTo>
                    <a:pt x="471" y="495"/>
                  </a:lnTo>
                  <a:lnTo>
                    <a:pt x="464" y="495"/>
                  </a:lnTo>
                  <a:lnTo>
                    <a:pt x="456" y="495"/>
                  </a:lnTo>
                  <a:lnTo>
                    <a:pt x="449" y="497"/>
                  </a:lnTo>
                  <a:lnTo>
                    <a:pt x="441" y="501"/>
                  </a:lnTo>
                  <a:lnTo>
                    <a:pt x="441" y="501"/>
                  </a:lnTo>
                  <a:lnTo>
                    <a:pt x="436" y="505"/>
                  </a:lnTo>
                  <a:lnTo>
                    <a:pt x="430" y="512"/>
                  </a:lnTo>
                  <a:lnTo>
                    <a:pt x="426" y="518"/>
                  </a:lnTo>
                  <a:lnTo>
                    <a:pt x="424" y="525"/>
                  </a:lnTo>
                  <a:lnTo>
                    <a:pt x="422" y="533"/>
                  </a:lnTo>
                  <a:lnTo>
                    <a:pt x="424" y="540"/>
                  </a:lnTo>
                  <a:lnTo>
                    <a:pt x="425" y="548"/>
                  </a:lnTo>
                  <a:lnTo>
                    <a:pt x="429" y="555"/>
                  </a:lnTo>
                  <a:lnTo>
                    <a:pt x="429" y="555"/>
                  </a:lnTo>
                  <a:lnTo>
                    <a:pt x="452" y="593"/>
                  </a:lnTo>
                  <a:lnTo>
                    <a:pt x="476" y="628"/>
                  </a:lnTo>
                  <a:lnTo>
                    <a:pt x="501" y="662"/>
                  </a:lnTo>
                  <a:lnTo>
                    <a:pt x="525" y="694"/>
                  </a:lnTo>
                  <a:lnTo>
                    <a:pt x="549" y="724"/>
                  </a:lnTo>
                  <a:lnTo>
                    <a:pt x="575" y="752"/>
                  </a:lnTo>
                  <a:lnTo>
                    <a:pt x="600" y="780"/>
                  </a:lnTo>
                  <a:lnTo>
                    <a:pt x="623" y="804"/>
                  </a:lnTo>
                  <a:lnTo>
                    <a:pt x="669" y="850"/>
                  </a:lnTo>
                  <a:lnTo>
                    <a:pt x="712" y="889"/>
                  </a:lnTo>
                  <a:lnTo>
                    <a:pt x="752" y="920"/>
                  </a:lnTo>
                  <a:lnTo>
                    <a:pt x="786" y="947"/>
                  </a:lnTo>
                  <a:lnTo>
                    <a:pt x="786" y="947"/>
                  </a:lnTo>
                  <a:lnTo>
                    <a:pt x="763" y="949"/>
                  </a:lnTo>
                  <a:lnTo>
                    <a:pt x="739" y="950"/>
                  </a:lnTo>
                  <a:lnTo>
                    <a:pt x="739" y="950"/>
                  </a:lnTo>
                  <a:lnTo>
                    <a:pt x="721" y="949"/>
                  </a:lnTo>
                  <a:lnTo>
                    <a:pt x="702" y="947"/>
                  </a:lnTo>
                  <a:lnTo>
                    <a:pt x="682" y="946"/>
                  </a:lnTo>
                  <a:lnTo>
                    <a:pt x="660" y="942"/>
                  </a:lnTo>
                  <a:lnTo>
                    <a:pt x="639" y="938"/>
                  </a:lnTo>
                  <a:lnTo>
                    <a:pt x="616" y="932"/>
                  </a:lnTo>
                  <a:lnTo>
                    <a:pt x="593" y="924"/>
                  </a:lnTo>
                  <a:lnTo>
                    <a:pt x="568" y="916"/>
                  </a:lnTo>
                  <a:lnTo>
                    <a:pt x="543" y="905"/>
                  </a:lnTo>
                  <a:lnTo>
                    <a:pt x="517" y="893"/>
                  </a:lnTo>
                  <a:lnTo>
                    <a:pt x="491" y="878"/>
                  </a:lnTo>
                  <a:lnTo>
                    <a:pt x="466" y="862"/>
                  </a:lnTo>
                  <a:lnTo>
                    <a:pt x="438" y="843"/>
                  </a:lnTo>
                  <a:lnTo>
                    <a:pt x="411" y="823"/>
                  </a:lnTo>
                  <a:lnTo>
                    <a:pt x="384" y="798"/>
                  </a:lnTo>
                  <a:lnTo>
                    <a:pt x="357" y="773"/>
                  </a:lnTo>
                  <a:lnTo>
                    <a:pt x="357" y="773"/>
                  </a:lnTo>
                  <a:lnTo>
                    <a:pt x="338" y="752"/>
                  </a:lnTo>
                  <a:lnTo>
                    <a:pt x="319" y="732"/>
                  </a:lnTo>
                  <a:lnTo>
                    <a:pt x="302" y="711"/>
                  </a:lnTo>
                  <a:lnTo>
                    <a:pt x="286" y="689"/>
                  </a:lnTo>
                  <a:lnTo>
                    <a:pt x="271" y="667"/>
                  </a:lnTo>
                  <a:lnTo>
                    <a:pt x="257" y="646"/>
                  </a:lnTo>
                  <a:lnTo>
                    <a:pt x="244" y="624"/>
                  </a:lnTo>
                  <a:lnTo>
                    <a:pt x="230" y="601"/>
                  </a:lnTo>
                  <a:lnTo>
                    <a:pt x="208" y="555"/>
                  </a:lnTo>
                  <a:lnTo>
                    <a:pt x="189" y="510"/>
                  </a:lnTo>
                  <a:lnTo>
                    <a:pt x="172" y="464"/>
                  </a:lnTo>
                  <a:lnTo>
                    <a:pt x="158" y="420"/>
                  </a:lnTo>
                  <a:lnTo>
                    <a:pt x="148" y="375"/>
                  </a:lnTo>
                  <a:lnTo>
                    <a:pt x="139" y="333"/>
                  </a:lnTo>
                  <a:lnTo>
                    <a:pt x="133" y="292"/>
                  </a:lnTo>
                  <a:lnTo>
                    <a:pt x="127" y="253"/>
                  </a:lnTo>
                  <a:lnTo>
                    <a:pt x="123" y="218"/>
                  </a:lnTo>
                  <a:lnTo>
                    <a:pt x="120" y="184"/>
                  </a:lnTo>
                  <a:lnTo>
                    <a:pt x="119" y="129"/>
                  </a:lnTo>
                  <a:lnTo>
                    <a:pt x="119" y="129"/>
                  </a:lnTo>
                  <a:lnTo>
                    <a:pt x="169" y="138"/>
                  </a:lnTo>
                  <a:lnTo>
                    <a:pt x="198" y="146"/>
                  </a:lnTo>
                  <a:lnTo>
                    <a:pt x="229" y="154"/>
                  </a:lnTo>
                  <a:lnTo>
                    <a:pt x="263" y="165"/>
                  </a:lnTo>
                  <a:lnTo>
                    <a:pt x="298" y="177"/>
                  </a:lnTo>
                  <a:lnTo>
                    <a:pt x="336" y="191"/>
                  </a:lnTo>
                  <a:lnTo>
                    <a:pt x="374" y="207"/>
                  </a:lnTo>
                  <a:lnTo>
                    <a:pt x="414" y="226"/>
                  </a:lnTo>
                  <a:lnTo>
                    <a:pt x="455" y="246"/>
                  </a:lnTo>
                  <a:lnTo>
                    <a:pt x="495" y="271"/>
                  </a:lnTo>
                  <a:lnTo>
                    <a:pt x="537" y="296"/>
                  </a:lnTo>
                  <a:lnTo>
                    <a:pt x="579" y="325"/>
                  </a:lnTo>
                  <a:lnTo>
                    <a:pt x="620" y="357"/>
                  </a:lnTo>
                  <a:lnTo>
                    <a:pt x="660" y="391"/>
                  </a:lnTo>
                  <a:lnTo>
                    <a:pt x="701" y="429"/>
                  </a:lnTo>
                  <a:lnTo>
                    <a:pt x="701" y="4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</p:grpSp>
      <p:grpSp>
        <p:nvGrpSpPr>
          <p:cNvPr id="1637" name="Group 1636" descr="compass icon" title="compass icon"/>
          <p:cNvGrpSpPr>
            <a:grpSpLocks noChangeAspect="1"/>
          </p:cNvGrpSpPr>
          <p:nvPr/>
        </p:nvGrpSpPr>
        <p:grpSpPr>
          <a:xfrm>
            <a:off x="1212277" y="3930923"/>
            <a:ext cx="365760" cy="365760"/>
            <a:chOff x="1212277" y="3930923"/>
            <a:chExt cx="365760" cy="365760"/>
          </a:xfrm>
          <a:solidFill>
            <a:schemeClr val="tx1"/>
          </a:solidFill>
        </p:grpSpPr>
        <p:sp>
          <p:nvSpPr>
            <p:cNvPr id="1818" name="Freeform 13" descr=" " title=" "/>
            <p:cNvSpPr>
              <a:spLocks/>
            </p:cNvSpPr>
            <p:nvPr/>
          </p:nvSpPr>
          <p:spPr bwMode="auto">
            <a:xfrm>
              <a:off x="1387876" y="4210154"/>
              <a:ext cx="14563" cy="58589"/>
            </a:xfrm>
            <a:custGeom>
              <a:avLst/>
              <a:gdLst>
                <a:gd name="T0" fmla="*/ 86 w 172"/>
                <a:gd name="T1" fmla="*/ 0 h 692"/>
                <a:gd name="T2" fmla="*/ 86 w 172"/>
                <a:gd name="T3" fmla="*/ 0 h 692"/>
                <a:gd name="T4" fmla="*/ 78 w 172"/>
                <a:gd name="T5" fmla="*/ 0 h 692"/>
                <a:gd name="T6" fmla="*/ 68 w 172"/>
                <a:gd name="T7" fmla="*/ 2 h 692"/>
                <a:gd name="T8" fmla="*/ 53 w 172"/>
                <a:gd name="T9" fmla="*/ 7 h 692"/>
                <a:gd name="T10" fmla="*/ 37 w 172"/>
                <a:gd name="T11" fmla="*/ 14 h 692"/>
                <a:gd name="T12" fmla="*/ 25 w 172"/>
                <a:gd name="T13" fmla="*/ 25 h 692"/>
                <a:gd name="T14" fmla="*/ 14 w 172"/>
                <a:gd name="T15" fmla="*/ 38 h 692"/>
                <a:gd name="T16" fmla="*/ 7 w 172"/>
                <a:gd name="T17" fmla="*/ 52 h 692"/>
                <a:gd name="T18" fmla="*/ 4 w 172"/>
                <a:gd name="T19" fmla="*/ 60 h 692"/>
                <a:gd name="T20" fmla="*/ 1 w 172"/>
                <a:gd name="T21" fmla="*/ 68 h 692"/>
                <a:gd name="T22" fmla="*/ 0 w 172"/>
                <a:gd name="T23" fmla="*/ 77 h 692"/>
                <a:gd name="T24" fmla="*/ 0 w 172"/>
                <a:gd name="T25" fmla="*/ 85 h 692"/>
                <a:gd name="T26" fmla="*/ 0 w 172"/>
                <a:gd name="T27" fmla="*/ 607 h 692"/>
                <a:gd name="T28" fmla="*/ 0 w 172"/>
                <a:gd name="T29" fmla="*/ 607 h 692"/>
                <a:gd name="T30" fmla="*/ 0 w 172"/>
                <a:gd name="T31" fmla="*/ 615 h 692"/>
                <a:gd name="T32" fmla="*/ 1 w 172"/>
                <a:gd name="T33" fmla="*/ 624 h 692"/>
                <a:gd name="T34" fmla="*/ 4 w 172"/>
                <a:gd name="T35" fmla="*/ 632 h 692"/>
                <a:gd name="T36" fmla="*/ 7 w 172"/>
                <a:gd name="T37" fmla="*/ 640 h 692"/>
                <a:gd name="T38" fmla="*/ 15 w 172"/>
                <a:gd name="T39" fmla="*/ 654 h 692"/>
                <a:gd name="T40" fmla="*/ 25 w 172"/>
                <a:gd name="T41" fmla="*/ 667 h 692"/>
                <a:gd name="T42" fmla="*/ 39 w 172"/>
                <a:gd name="T43" fmla="*/ 678 h 692"/>
                <a:gd name="T44" fmla="*/ 53 w 172"/>
                <a:gd name="T45" fmla="*/ 685 h 692"/>
                <a:gd name="T46" fmla="*/ 69 w 172"/>
                <a:gd name="T47" fmla="*/ 690 h 692"/>
                <a:gd name="T48" fmla="*/ 78 w 172"/>
                <a:gd name="T49" fmla="*/ 692 h 692"/>
                <a:gd name="T50" fmla="*/ 86 w 172"/>
                <a:gd name="T51" fmla="*/ 692 h 692"/>
                <a:gd name="T52" fmla="*/ 86 w 172"/>
                <a:gd name="T53" fmla="*/ 692 h 692"/>
                <a:gd name="T54" fmla="*/ 94 w 172"/>
                <a:gd name="T55" fmla="*/ 692 h 692"/>
                <a:gd name="T56" fmla="*/ 104 w 172"/>
                <a:gd name="T57" fmla="*/ 690 h 692"/>
                <a:gd name="T58" fmla="*/ 119 w 172"/>
                <a:gd name="T59" fmla="*/ 685 h 692"/>
                <a:gd name="T60" fmla="*/ 135 w 172"/>
                <a:gd name="T61" fmla="*/ 678 h 692"/>
                <a:gd name="T62" fmla="*/ 147 w 172"/>
                <a:gd name="T63" fmla="*/ 667 h 692"/>
                <a:gd name="T64" fmla="*/ 158 w 172"/>
                <a:gd name="T65" fmla="*/ 654 h 692"/>
                <a:gd name="T66" fmla="*/ 165 w 172"/>
                <a:gd name="T67" fmla="*/ 640 h 692"/>
                <a:gd name="T68" fmla="*/ 168 w 172"/>
                <a:gd name="T69" fmla="*/ 632 h 692"/>
                <a:gd name="T70" fmla="*/ 171 w 172"/>
                <a:gd name="T71" fmla="*/ 624 h 692"/>
                <a:gd name="T72" fmla="*/ 172 w 172"/>
                <a:gd name="T73" fmla="*/ 615 h 692"/>
                <a:gd name="T74" fmla="*/ 172 w 172"/>
                <a:gd name="T75" fmla="*/ 607 h 692"/>
                <a:gd name="T76" fmla="*/ 172 w 172"/>
                <a:gd name="T77" fmla="*/ 85 h 692"/>
                <a:gd name="T78" fmla="*/ 172 w 172"/>
                <a:gd name="T79" fmla="*/ 85 h 692"/>
                <a:gd name="T80" fmla="*/ 172 w 172"/>
                <a:gd name="T81" fmla="*/ 77 h 692"/>
                <a:gd name="T82" fmla="*/ 171 w 172"/>
                <a:gd name="T83" fmla="*/ 68 h 692"/>
                <a:gd name="T84" fmla="*/ 168 w 172"/>
                <a:gd name="T85" fmla="*/ 60 h 692"/>
                <a:gd name="T86" fmla="*/ 165 w 172"/>
                <a:gd name="T87" fmla="*/ 52 h 692"/>
                <a:gd name="T88" fmla="*/ 157 w 172"/>
                <a:gd name="T89" fmla="*/ 38 h 692"/>
                <a:gd name="T90" fmla="*/ 147 w 172"/>
                <a:gd name="T91" fmla="*/ 25 h 692"/>
                <a:gd name="T92" fmla="*/ 133 w 172"/>
                <a:gd name="T93" fmla="*/ 14 h 692"/>
                <a:gd name="T94" fmla="*/ 119 w 172"/>
                <a:gd name="T95" fmla="*/ 7 h 692"/>
                <a:gd name="T96" fmla="*/ 103 w 172"/>
                <a:gd name="T97" fmla="*/ 2 h 692"/>
                <a:gd name="T98" fmla="*/ 94 w 172"/>
                <a:gd name="T99" fmla="*/ 0 h 692"/>
                <a:gd name="T100" fmla="*/ 86 w 172"/>
                <a:gd name="T101" fmla="*/ 0 h 692"/>
                <a:gd name="T102" fmla="*/ 86 w 172"/>
                <a:gd name="T103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2" h="692">
                  <a:moveTo>
                    <a:pt x="86" y="0"/>
                  </a:moveTo>
                  <a:lnTo>
                    <a:pt x="86" y="0"/>
                  </a:lnTo>
                  <a:lnTo>
                    <a:pt x="78" y="0"/>
                  </a:lnTo>
                  <a:lnTo>
                    <a:pt x="68" y="2"/>
                  </a:lnTo>
                  <a:lnTo>
                    <a:pt x="53" y="7"/>
                  </a:lnTo>
                  <a:lnTo>
                    <a:pt x="37" y="14"/>
                  </a:lnTo>
                  <a:lnTo>
                    <a:pt x="25" y="25"/>
                  </a:lnTo>
                  <a:lnTo>
                    <a:pt x="14" y="38"/>
                  </a:lnTo>
                  <a:lnTo>
                    <a:pt x="7" y="52"/>
                  </a:lnTo>
                  <a:lnTo>
                    <a:pt x="4" y="60"/>
                  </a:lnTo>
                  <a:lnTo>
                    <a:pt x="1" y="68"/>
                  </a:lnTo>
                  <a:lnTo>
                    <a:pt x="0" y="77"/>
                  </a:lnTo>
                  <a:lnTo>
                    <a:pt x="0" y="85"/>
                  </a:lnTo>
                  <a:lnTo>
                    <a:pt x="0" y="607"/>
                  </a:lnTo>
                  <a:lnTo>
                    <a:pt x="0" y="607"/>
                  </a:lnTo>
                  <a:lnTo>
                    <a:pt x="0" y="615"/>
                  </a:lnTo>
                  <a:lnTo>
                    <a:pt x="1" y="624"/>
                  </a:lnTo>
                  <a:lnTo>
                    <a:pt x="4" y="632"/>
                  </a:lnTo>
                  <a:lnTo>
                    <a:pt x="7" y="640"/>
                  </a:lnTo>
                  <a:lnTo>
                    <a:pt x="15" y="654"/>
                  </a:lnTo>
                  <a:lnTo>
                    <a:pt x="25" y="667"/>
                  </a:lnTo>
                  <a:lnTo>
                    <a:pt x="39" y="678"/>
                  </a:lnTo>
                  <a:lnTo>
                    <a:pt x="53" y="685"/>
                  </a:lnTo>
                  <a:lnTo>
                    <a:pt x="69" y="690"/>
                  </a:lnTo>
                  <a:lnTo>
                    <a:pt x="78" y="692"/>
                  </a:lnTo>
                  <a:lnTo>
                    <a:pt x="86" y="692"/>
                  </a:lnTo>
                  <a:lnTo>
                    <a:pt x="86" y="692"/>
                  </a:lnTo>
                  <a:lnTo>
                    <a:pt x="94" y="692"/>
                  </a:lnTo>
                  <a:lnTo>
                    <a:pt x="104" y="690"/>
                  </a:lnTo>
                  <a:lnTo>
                    <a:pt x="119" y="685"/>
                  </a:lnTo>
                  <a:lnTo>
                    <a:pt x="135" y="678"/>
                  </a:lnTo>
                  <a:lnTo>
                    <a:pt x="147" y="667"/>
                  </a:lnTo>
                  <a:lnTo>
                    <a:pt x="158" y="654"/>
                  </a:lnTo>
                  <a:lnTo>
                    <a:pt x="165" y="640"/>
                  </a:lnTo>
                  <a:lnTo>
                    <a:pt x="168" y="632"/>
                  </a:lnTo>
                  <a:lnTo>
                    <a:pt x="171" y="624"/>
                  </a:lnTo>
                  <a:lnTo>
                    <a:pt x="172" y="615"/>
                  </a:lnTo>
                  <a:lnTo>
                    <a:pt x="172" y="607"/>
                  </a:lnTo>
                  <a:lnTo>
                    <a:pt x="172" y="85"/>
                  </a:lnTo>
                  <a:lnTo>
                    <a:pt x="172" y="85"/>
                  </a:lnTo>
                  <a:lnTo>
                    <a:pt x="172" y="77"/>
                  </a:lnTo>
                  <a:lnTo>
                    <a:pt x="171" y="68"/>
                  </a:lnTo>
                  <a:lnTo>
                    <a:pt x="168" y="60"/>
                  </a:lnTo>
                  <a:lnTo>
                    <a:pt x="165" y="52"/>
                  </a:lnTo>
                  <a:lnTo>
                    <a:pt x="157" y="38"/>
                  </a:lnTo>
                  <a:lnTo>
                    <a:pt x="147" y="25"/>
                  </a:lnTo>
                  <a:lnTo>
                    <a:pt x="133" y="14"/>
                  </a:lnTo>
                  <a:lnTo>
                    <a:pt x="119" y="7"/>
                  </a:lnTo>
                  <a:lnTo>
                    <a:pt x="103" y="2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9" name="Freeform 14" descr=" " title=" "/>
            <p:cNvSpPr>
              <a:spLocks/>
            </p:cNvSpPr>
            <p:nvPr/>
          </p:nvSpPr>
          <p:spPr bwMode="auto">
            <a:xfrm>
              <a:off x="1240810" y="4107114"/>
              <a:ext cx="58589" cy="14647"/>
            </a:xfrm>
            <a:custGeom>
              <a:avLst/>
              <a:gdLst>
                <a:gd name="T0" fmla="*/ 692 w 692"/>
                <a:gd name="T1" fmla="*/ 86 h 173"/>
                <a:gd name="T2" fmla="*/ 692 w 692"/>
                <a:gd name="T3" fmla="*/ 86 h 173"/>
                <a:gd name="T4" fmla="*/ 692 w 692"/>
                <a:gd name="T5" fmla="*/ 78 h 173"/>
                <a:gd name="T6" fmla="*/ 690 w 692"/>
                <a:gd name="T7" fmla="*/ 69 h 173"/>
                <a:gd name="T8" fmla="*/ 686 w 692"/>
                <a:gd name="T9" fmla="*/ 53 h 173"/>
                <a:gd name="T10" fmla="*/ 678 w 692"/>
                <a:gd name="T11" fmla="*/ 39 h 173"/>
                <a:gd name="T12" fmla="*/ 668 w 692"/>
                <a:gd name="T13" fmla="*/ 25 h 173"/>
                <a:gd name="T14" fmla="*/ 656 w 692"/>
                <a:gd name="T15" fmla="*/ 15 h 173"/>
                <a:gd name="T16" fmla="*/ 640 w 692"/>
                <a:gd name="T17" fmla="*/ 7 h 173"/>
                <a:gd name="T18" fmla="*/ 633 w 692"/>
                <a:gd name="T19" fmla="*/ 4 h 173"/>
                <a:gd name="T20" fmla="*/ 625 w 692"/>
                <a:gd name="T21" fmla="*/ 1 h 173"/>
                <a:gd name="T22" fmla="*/ 617 w 692"/>
                <a:gd name="T23" fmla="*/ 0 h 173"/>
                <a:gd name="T24" fmla="*/ 607 w 692"/>
                <a:gd name="T25" fmla="*/ 0 h 173"/>
                <a:gd name="T26" fmla="*/ 86 w 692"/>
                <a:gd name="T27" fmla="*/ 0 h 173"/>
                <a:gd name="T28" fmla="*/ 86 w 692"/>
                <a:gd name="T29" fmla="*/ 0 h 173"/>
                <a:gd name="T30" fmla="*/ 77 w 692"/>
                <a:gd name="T31" fmla="*/ 0 h 173"/>
                <a:gd name="T32" fmla="*/ 68 w 692"/>
                <a:gd name="T33" fmla="*/ 1 h 173"/>
                <a:gd name="T34" fmla="*/ 60 w 692"/>
                <a:gd name="T35" fmla="*/ 4 h 173"/>
                <a:gd name="T36" fmla="*/ 53 w 692"/>
                <a:gd name="T37" fmla="*/ 7 h 173"/>
                <a:gd name="T38" fmla="*/ 38 w 692"/>
                <a:gd name="T39" fmla="*/ 15 h 173"/>
                <a:gd name="T40" fmla="*/ 25 w 692"/>
                <a:gd name="T41" fmla="*/ 26 h 173"/>
                <a:gd name="T42" fmla="*/ 16 w 692"/>
                <a:gd name="T43" fmla="*/ 39 h 173"/>
                <a:gd name="T44" fmla="*/ 7 w 692"/>
                <a:gd name="T45" fmla="*/ 54 h 173"/>
                <a:gd name="T46" fmla="*/ 3 w 692"/>
                <a:gd name="T47" fmla="*/ 69 h 173"/>
                <a:gd name="T48" fmla="*/ 2 w 692"/>
                <a:gd name="T49" fmla="*/ 78 h 173"/>
                <a:gd name="T50" fmla="*/ 0 w 692"/>
                <a:gd name="T51" fmla="*/ 86 h 173"/>
                <a:gd name="T52" fmla="*/ 0 w 692"/>
                <a:gd name="T53" fmla="*/ 86 h 173"/>
                <a:gd name="T54" fmla="*/ 2 w 692"/>
                <a:gd name="T55" fmla="*/ 96 h 173"/>
                <a:gd name="T56" fmla="*/ 3 w 692"/>
                <a:gd name="T57" fmla="*/ 104 h 173"/>
                <a:gd name="T58" fmla="*/ 7 w 692"/>
                <a:gd name="T59" fmla="*/ 121 h 173"/>
                <a:gd name="T60" fmla="*/ 16 w 692"/>
                <a:gd name="T61" fmla="*/ 135 h 173"/>
                <a:gd name="T62" fmla="*/ 25 w 692"/>
                <a:gd name="T63" fmla="*/ 147 h 173"/>
                <a:gd name="T64" fmla="*/ 38 w 692"/>
                <a:gd name="T65" fmla="*/ 158 h 173"/>
                <a:gd name="T66" fmla="*/ 53 w 692"/>
                <a:gd name="T67" fmla="*/ 166 h 173"/>
                <a:gd name="T68" fmla="*/ 60 w 692"/>
                <a:gd name="T69" fmla="*/ 169 h 173"/>
                <a:gd name="T70" fmla="*/ 68 w 692"/>
                <a:gd name="T71" fmla="*/ 171 h 173"/>
                <a:gd name="T72" fmla="*/ 77 w 692"/>
                <a:gd name="T73" fmla="*/ 172 h 173"/>
                <a:gd name="T74" fmla="*/ 86 w 692"/>
                <a:gd name="T75" fmla="*/ 173 h 173"/>
                <a:gd name="T76" fmla="*/ 607 w 692"/>
                <a:gd name="T77" fmla="*/ 173 h 173"/>
                <a:gd name="T78" fmla="*/ 607 w 692"/>
                <a:gd name="T79" fmla="*/ 173 h 173"/>
                <a:gd name="T80" fmla="*/ 617 w 692"/>
                <a:gd name="T81" fmla="*/ 172 h 173"/>
                <a:gd name="T82" fmla="*/ 625 w 692"/>
                <a:gd name="T83" fmla="*/ 171 h 173"/>
                <a:gd name="T84" fmla="*/ 633 w 692"/>
                <a:gd name="T85" fmla="*/ 169 h 173"/>
                <a:gd name="T86" fmla="*/ 640 w 692"/>
                <a:gd name="T87" fmla="*/ 166 h 173"/>
                <a:gd name="T88" fmla="*/ 656 w 692"/>
                <a:gd name="T89" fmla="*/ 158 h 173"/>
                <a:gd name="T90" fmla="*/ 668 w 692"/>
                <a:gd name="T91" fmla="*/ 147 h 173"/>
                <a:gd name="T92" fmla="*/ 678 w 692"/>
                <a:gd name="T93" fmla="*/ 135 h 173"/>
                <a:gd name="T94" fmla="*/ 686 w 692"/>
                <a:gd name="T95" fmla="*/ 119 h 173"/>
                <a:gd name="T96" fmla="*/ 690 w 692"/>
                <a:gd name="T97" fmla="*/ 104 h 173"/>
                <a:gd name="T98" fmla="*/ 692 w 692"/>
                <a:gd name="T99" fmla="*/ 96 h 173"/>
                <a:gd name="T100" fmla="*/ 692 w 692"/>
                <a:gd name="T101" fmla="*/ 86 h 173"/>
                <a:gd name="T102" fmla="*/ 692 w 692"/>
                <a:gd name="T103" fmla="*/ 8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2" h="173">
                  <a:moveTo>
                    <a:pt x="692" y="86"/>
                  </a:moveTo>
                  <a:lnTo>
                    <a:pt x="692" y="86"/>
                  </a:lnTo>
                  <a:lnTo>
                    <a:pt x="692" y="78"/>
                  </a:lnTo>
                  <a:lnTo>
                    <a:pt x="690" y="69"/>
                  </a:lnTo>
                  <a:lnTo>
                    <a:pt x="686" y="53"/>
                  </a:lnTo>
                  <a:lnTo>
                    <a:pt x="678" y="39"/>
                  </a:lnTo>
                  <a:lnTo>
                    <a:pt x="668" y="25"/>
                  </a:lnTo>
                  <a:lnTo>
                    <a:pt x="656" y="15"/>
                  </a:lnTo>
                  <a:lnTo>
                    <a:pt x="640" y="7"/>
                  </a:lnTo>
                  <a:lnTo>
                    <a:pt x="633" y="4"/>
                  </a:lnTo>
                  <a:lnTo>
                    <a:pt x="625" y="1"/>
                  </a:lnTo>
                  <a:lnTo>
                    <a:pt x="617" y="0"/>
                  </a:lnTo>
                  <a:lnTo>
                    <a:pt x="607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77" y="0"/>
                  </a:lnTo>
                  <a:lnTo>
                    <a:pt x="68" y="1"/>
                  </a:lnTo>
                  <a:lnTo>
                    <a:pt x="60" y="4"/>
                  </a:lnTo>
                  <a:lnTo>
                    <a:pt x="53" y="7"/>
                  </a:lnTo>
                  <a:lnTo>
                    <a:pt x="38" y="15"/>
                  </a:lnTo>
                  <a:lnTo>
                    <a:pt x="25" y="26"/>
                  </a:lnTo>
                  <a:lnTo>
                    <a:pt x="16" y="39"/>
                  </a:lnTo>
                  <a:lnTo>
                    <a:pt x="7" y="54"/>
                  </a:lnTo>
                  <a:lnTo>
                    <a:pt x="3" y="69"/>
                  </a:lnTo>
                  <a:lnTo>
                    <a:pt x="2" y="78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2" y="96"/>
                  </a:lnTo>
                  <a:lnTo>
                    <a:pt x="3" y="104"/>
                  </a:lnTo>
                  <a:lnTo>
                    <a:pt x="7" y="121"/>
                  </a:lnTo>
                  <a:lnTo>
                    <a:pt x="16" y="135"/>
                  </a:lnTo>
                  <a:lnTo>
                    <a:pt x="25" y="147"/>
                  </a:lnTo>
                  <a:lnTo>
                    <a:pt x="38" y="158"/>
                  </a:lnTo>
                  <a:lnTo>
                    <a:pt x="53" y="166"/>
                  </a:lnTo>
                  <a:lnTo>
                    <a:pt x="60" y="169"/>
                  </a:lnTo>
                  <a:lnTo>
                    <a:pt x="68" y="171"/>
                  </a:lnTo>
                  <a:lnTo>
                    <a:pt x="77" y="172"/>
                  </a:lnTo>
                  <a:lnTo>
                    <a:pt x="86" y="173"/>
                  </a:lnTo>
                  <a:lnTo>
                    <a:pt x="607" y="173"/>
                  </a:lnTo>
                  <a:lnTo>
                    <a:pt x="607" y="173"/>
                  </a:lnTo>
                  <a:lnTo>
                    <a:pt x="617" y="172"/>
                  </a:lnTo>
                  <a:lnTo>
                    <a:pt x="625" y="171"/>
                  </a:lnTo>
                  <a:lnTo>
                    <a:pt x="633" y="169"/>
                  </a:lnTo>
                  <a:lnTo>
                    <a:pt x="640" y="166"/>
                  </a:lnTo>
                  <a:lnTo>
                    <a:pt x="656" y="158"/>
                  </a:lnTo>
                  <a:lnTo>
                    <a:pt x="668" y="147"/>
                  </a:lnTo>
                  <a:lnTo>
                    <a:pt x="678" y="135"/>
                  </a:lnTo>
                  <a:lnTo>
                    <a:pt x="686" y="119"/>
                  </a:lnTo>
                  <a:lnTo>
                    <a:pt x="690" y="104"/>
                  </a:lnTo>
                  <a:lnTo>
                    <a:pt x="692" y="96"/>
                  </a:lnTo>
                  <a:lnTo>
                    <a:pt x="692" y="86"/>
                  </a:lnTo>
                  <a:lnTo>
                    <a:pt x="692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0" name="Freeform 15" descr=" " title=" "/>
            <p:cNvSpPr>
              <a:spLocks/>
            </p:cNvSpPr>
            <p:nvPr/>
          </p:nvSpPr>
          <p:spPr bwMode="auto">
            <a:xfrm>
              <a:off x="1387876" y="3960218"/>
              <a:ext cx="14563" cy="58505"/>
            </a:xfrm>
            <a:custGeom>
              <a:avLst/>
              <a:gdLst>
                <a:gd name="T0" fmla="*/ 86 w 172"/>
                <a:gd name="T1" fmla="*/ 691 h 691"/>
                <a:gd name="T2" fmla="*/ 86 w 172"/>
                <a:gd name="T3" fmla="*/ 691 h 691"/>
                <a:gd name="T4" fmla="*/ 94 w 172"/>
                <a:gd name="T5" fmla="*/ 691 h 691"/>
                <a:gd name="T6" fmla="*/ 104 w 172"/>
                <a:gd name="T7" fmla="*/ 690 h 691"/>
                <a:gd name="T8" fmla="*/ 119 w 172"/>
                <a:gd name="T9" fmla="*/ 684 h 691"/>
                <a:gd name="T10" fmla="*/ 135 w 172"/>
                <a:gd name="T11" fmla="*/ 677 h 691"/>
                <a:gd name="T12" fmla="*/ 147 w 172"/>
                <a:gd name="T13" fmla="*/ 666 h 691"/>
                <a:gd name="T14" fmla="*/ 158 w 172"/>
                <a:gd name="T15" fmla="*/ 653 h 691"/>
                <a:gd name="T16" fmla="*/ 165 w 172"/>
                <a:gd name="T17" fmla="*/ 640 h 691"/>
                <a:gd name="T18" fmla="*/ 168 w 172"/>
                <a:gd name="T19" fmla="*/ 631 h 691"/>
                <a:gd name="T20" fmla="*/ 171 w 172"/>
                <a:gd name="T21" fmla="*/ 623 h 691"/>
                <a:gd name="T22" fmla="*/ 172 w 172"/>
                <a:gd name="T23" fmla="*/ 615 h 691"/>
                <a:gd name="T24" fmla="*/ 172 w 172"/>
                <a:gd name="T25" fmla="*/ 606 h 691"/>
                <a:gd name="T26" fmla="*/ 172 w 172"/>
                <a:gd name="T27" fmla="*/ 84 h 691"/>
                <a:gd name="T28" fmla="*/ 172 w 172"/>
                <a:gd name="T29" fmla="*/ 84 h 691"/>
                <a:gd name="T30" fmla="*/ 172 w 172"/>
                <a:gd name="T31" fmla="*/ 76 h 691"/>
                <a:gd name="T32" fmla="*/ 171 w 172"/>
                <a:gd name="T33" fmla="*/ 68 h 691"/>
                <a:gd name="T34" fmla="*/ 168 w 172"/>
                <a:gd name="T35" fmla="*/ 59 h 691"/>
                <a:gd name="T36" fmla="*/ 165 w 172"/>
                <a:gd name="T37" fmla="*/ 51 h 691"/>
                <a:gd name="T38" fmla="*/ 157 w 172"/>
                <a:gd name="T39" fmla="*/ 37 h 691"/>
                <a:gd name="T40" fmla="*/ 147 w 172"/>
                <a:gd name="T41" fmla="*/ 25 h 691"/>
                <a:gd name="T42" fmla="*/ 133 w 172"/>
                <a:gd name="T43" fmla="*/ 14 h 691"/>
                <a:gd name="T44" fmla="*/ 119 w 172"/>
                <a:gd name="T45" fmla="*/ 7 h 691"/>
                <a:gd name="T46" fmla="*/ 103 w 172"/>
                <a:gd name="T47" fmla="*/ 1 h 691"/>
                <a:gd name="T48" fmla="*/ 94 w 172"/>
                <a:gd name="T49" fmla="*/ 0 h 691"/>
                <a:gd name="T50" fmla="*/ 86 w 172"/>
                <a:gd name="T51" fmla="*/ 0 h 691"/>
                <a:gd name="T52" fmla="*/ 86 w 172"/>
                <a:gd name="T53" fmla="*/ 0 h 691"/>
                <a:gd name="T54" fmla="*/ 78 w 172"/>
                <a:gd name="T55" fmla="*/ 0 h 691"/>
                <a:gd name="T56" fmla="*/ 68 w 172"/>
                <a:gd name="T57" fmla="*/ 1 h 691"/>
                <a:gd name="T58" fmla="*/ 53 w 172"/>
                <a:gd name="T59" fmla="*/ 7 h 691"/>
                <a:gd name="T60" fmla="*/ 37 w 172"/>
                <a:gd name="T61" fmla="*/ 14 h 691"/>
                <a:gd name="T62" fmla="*/ 25 w 172"/>
                <a:gd name="T63" fmla="*/ 25 h 691"/>
                <a:gd name="T64" fmla="*/ 14 w 172"/>
                <a:gd name="T65" fmla="*/ 37 h 691"/>
                <a:gd name="T66" fmla="*/ 7 w 172"/>
                <a:gd name="T67" fmla="*/ 51 h 691"/>
                <a:gd name="T68" fmla="*/ 4 w 172"/>
                <a:gd name="T69" fmla="*/ 59 h 691"/>
                <a:gd name="T70" fmla="*/ 1 w 172"/>
                <a:gd name="T71" fmla="*/ 66 h 691"/>
                <a:gd name="T72" fmla="*/ 0 w 172"/>
                <a:gd name="T73" fmla="*/ 76 h 691"/>
                <a:gd name="T74" fmla="*/ 0 w 172"/>
                <a:gd name="T75" fmla="*/ 84 h 691"/>
                <a:gd name="T76" fmla="*/ 0 w 172"/>
                <a:gd name="T77" fmla="*/ 606 h 691"/>
                <a:gd name="T78" fmla="*/ 0 w 172"/>
                <a:gd name="T79" fmla="*/ 606 h 691"/>
                <a:gd name="T80" fmla="*/ 0 w 172"/>
                <a:gd name="T81" fmla="*/ 615 h 691"/>
                <a:gd name="T82" fmla="*/ 1 w 172"/>
                <a:gd name="T83" fmla="*/ 623 h 691"/>
                <a:gd name="T84" fmla="*/ 4 w 172"/>
                <a:gd name="T85" fmla="*/ 631 h 691"/>
                <a:gd name="T86" fmla="*/ 7 w 172"/>
                <a:gd name="T87" fmla="*/ 640 h 691"/>
                <a:gd name="T88" fmla="*/ 15 w 172"/>
                <a:gd name="T89" fmla="*/ 653 h 691"/>
                <a:gd name="T90" fmla="*/ 25 w 172"/>
                <a:gd name="T91" fmla="*/ 666 h 691"/>
                <a:gd name="T92" fmla="*/ 39 w 172"/>
                <a:gd name="T93" fmla="*/ 676 h 691"/>
                <a:gd name="T94" fmla="*/ 53 w 172"/>
                <a:gd name="T95" fmla="*/ 684 h 691"/>
                <a:gd name="T96" fmla="*/ 69 w 172"/>
                <a:gd name="T97" fmla="*/ 690 h 691"/>
                <a:gd name="T98" fmla="*/ 78 w 172"/>
                <a:gd name="T99" fmla="*/ 691 h 691"/>
                <a:gd name="T100" fmla="*/ 86 w 172"/>
                <a:gd name="T101" fmla="*/ 691 h 691"/>
                <a:gd name="T102" fmla="*/ 86 w 172"/>
                <a:gd name="T103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2" h="691">
                  <a:moveTo>
                    <a:pt x="86" y="691"/>
                  </a:moveTo>
                  <a:lnTo>
                    <a:pt x="86" y="691"/>
                  </a:lnTo>
                  <a:lnTo>
                    <a:pt x="94" y="691"/>
                  </a:lnTo>
                  <a:lnTo>
                    <a:pt x="104" y="690"/>
                  </a:lnTo>
                  <a:lnTo>
                    <a:pt x="119" y="684"/>
                  </a:lnTo>
                  <a:lnTo>
                    <a:pt x="135" y="677"/>
                  </a:lnTo>
                  <a:lnTo>
                    <a:pt x="147" y="666"/>
                  </a:lnTo>
                  <a:lnTo>
                    <a:pt x="158" y="653"/>
                  </a:lnTo>
                  <a:lnTo>
                    <a:pt x="165" y="640"/>
                  </a:lnTo>
                  <a:lnTo>
                    <a:pt x="168" y="631"/>
                  </a:lnTo>
                  <a:lnTo>
                    <a:pt x="171" y="623"/>
                  </a:lnTo>
                  <a:lnTo>
                    <a:pt x="172" y="615"/>
                  </a:lnTo>
                  <a:lnTo>
                    <a:pt x="172" y="606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2" y="76"/>
                  </a:lnTo>
                  <a:lnTo>
                    <a:pt x="171" y="68"/>
                  </a:lnTo>
                  <a:lnTo>
                    <a:pt x="168" y="59"/>
                  </a:lnTo>
                  <a:lnTo>
                    <a:pt x="165" y="51"/>
                  </a:lnTo>
                  <a:lnTo>
                    <a:pt x="157" y="37"/>
                  </a:lnTo>
                  <a:lnTo>
                    <a:pt x="147" y="25"/>
                  </a:lnTo>
                  <a:lnTo>
                    <a:pt x="133" y="14"/>
                  </a:lnTo>
                  <a:lnTo>
                    <a:pt x="119" y="7"/>
                  </a:lnTo>
                  <a:lnTo>
                    <a:pt x="103" y="1"/>
                  </a:lnTo>
                  <a:lnTo>
                    <a:pt x="94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78" y="0"/>
                  </a:lnTo>
                  <a:lnTo>
                    <a:pt x="68" y="1"/>
                  </a:lnTo>
                  <a:lnTo>
                    <a:pt x="53" y="7"/>
                  </a:lnTo>
                  <a:lnTo>
                    <a:pt x="37" y="14"/>
                  </a:lnTo>
                  <a:lnTo>
                    <a:pt x="25" y="25"/>
                  </a:lnTo>
                  <a:lnTo>
                    <a:pt x="14" y="37"/>
                  </a:lnTo>
                  <a:lnTo>
                    <a:pt x="7" y="51"/>
                  </a:lnTo>
                  <a:lnTo>
                    <a:pt x="4" y="59"/>
                  </a:lnTo>
                  <a:lnTo>
                    <a:pt x="1" y="66"/>
                  </a:lnTo>
                  <a:lnTo>
                    <a:pt x="0" y="76"/>
                  </a:lnTo>
                  <a:lnTo>
                    <a:pt x="0" y="84"/>
                  </a:lnTo>
                  <a:lnTo>
                    <a:pt x="0" y="606"/>
                  </a:lnTo>
                  <a:lnTo>
                    <a:pt x="0" y="606"/>
                  </a:lnTo>
                  <a:lnTo>
                    <a:pt x="0" y="615"/>
                  </a:lnTo>
                  <a:lnTo>
                    <a:pt x="1" y="623"/>
                  </a:lnTo>
                  <a:lnTo>
                    <a:pt x="4" y="631"/>
                  </a:lnTo>
                  <a:lnTo>
                    <a:pt x="7" y="640"/>
                  </a:lnTo>
                  <a:lnTo>
                    <a:pt x="15" y="653"/>
                  </a:lnTo>
                  <a:lnTo>
                    <a:pt x="25" y="666"/>
                  </a:lnTo>
                  <a:lnTo>
                    <a:pt x="39" y="676"/>
                  </a:lnTo>
                  <a:lnTo>
                    <a:pt x="53" y="684"/>
                  </a:lnTo>
                  <a:lnTo>
                    <a:pt x="69" y="690"/>
                  </a:lnTo>
                  <a:lnTo>
                    <a:pt x="78" y="691"/>
                  </a:lnTo>
                  <a:lnTo>
                    <a:pt x="86" y="691"/>
                  </a:lnTo>
                  <a:lnTo>
                    <a:pt x="86" y="6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1" name="Freeform 16" descr=" " title=" "/>
            <p:cNvSpPr>
              <a:spLocks noEditPoints="1"/>
            </p:cNvSpPr>
            <p:nvPr/>
          </p:nvSpPr>
          <p:spPr bwMode="auto">
            <a:xfrm>
              <a:off x="1212277" y="3930923"/>
              <a:ext cx="365760" cy="365760"/>
            </a:xfrm>
            <a:custGeom>
              <a:avLst/>
              <a:gdLst>
                <a:gd name="T0" fmla="*/ 1778 w 4320"/>
                <a:gd name="T1" fmla="*/ 33 h 4320"/>
                <a:gd name="T2" fmla="*/ 1319 w 4320"/>
                <a:gd name="T3" fmla="*/ 169 h 4320"/>
                <a:gd name="T4" fmla="*/ 909 w 4320"/>
                <a:gd name="T5" fmla="*/ 398 h 4320"/>
                <a:gd name="T6" fmla="*/ 561 w 4320"/>
                <a:gd name="T7" fmla="*/ 708 h 4320"/>
                <a:gd name="T8" fmla="*/ 286 w 4320"/>
                <a:gd name="T9" fmla="*/ 1084 h 4320"/>
                <a:gd name="T10" fmla="*/ 97 w 4320"/>
                <a:gd name="T11" fmla="*/ 1517 h 4320"/>
                <a:gd name="T12" fmla="*/ 6 w 4320"/>
                <a:gd name="T13" fmla="*/ 1993 h 4320"/>
                <a:gd name="T14" fmla="*/ 17 w 4320"/>
                <a:gd name="T15" fmla="*/ 2435 h 4320"/>
                <a:gd name="T16" fmla="*/ 130 w 4320"/>
                <a:gd name="T17" fmla="*/ 2903 h 4320"/>
                <a:gd name="T18" fmla="*/ 340 w 4320"/>
                <a:gd name="T19" fmla="*/ 3325 h 4320"/>
                <a:gd name="T20" fmla="*/ 633 w 4320"/>
                <a:gd name="T21" fmla="*/ 3687 h 4320"/>
                <a:gd name="T22" fmla="*/ 995 w 4320"/>
                <a:gd name="T23" fmla="*/ 3980 h 4320"/>
                <a:gd name="T24" fmla="*/ 1417 w 4320"/>
                <a:gd name="T25" fmla="*/ 4190 h 4320"/>
                <a:gd name="T26" fmla="*/ 1885 w 4320"/>
                <a:gd name="T27" fmla="*/ 4303 h 4320"/>
                <a:gd name="T28" fmla="*/ 2327 w 4320"/>
                <a:gd name="T29" fmla="*/ 4314 h 4320"/>
                <a:gd name="T30" fmla="*/ 2803 w 4320"/>
                <a:gd name="T31" fmla="*/ 4223 h 4320"/>
                <a:gd name="T32" fmla="*/ 3236 w 4320"/>
                <a:gd name="T33" fmla="*/ 4034 h 4320"/>
                <a:gd name="T34" fmla="*/ 3612 w 4320"/>
                <a:gd name="T35" fmla="*/ 3759 h 4320"/>
                <a:gd name="T36" fmla="*/ 3922 w 4320"/>
                <a:gd name="T37" fmla="*/ 3411 h 4320"/>
                <a:gd name="T38" fmla="*/ 4151 w 4320"/>
                <a:gd name="T39" fmla="*/ 3001 h 4320"/>
                <a:gd name="T40" fmla="*/ 4287 w 4320"/>
                <a:gd name="T41" fmla="*/ 2542 h 4320"/>
                <a:gd name="T42" fmla="*/ 4320 w 4320"/>
                <a:gd name="T43" fmla="*/ 2104 h 4320"/>
                <a:gd name="T44" fmla="*/ 4252 w 4320"/>
                <a:gd name="T45" fmla="*/ 1620 h 4320"/>
                <a:gd name="T46" fmla="*/ 4084 w 4320"/>
                <a:gd name="T47" fmla="*/ 1177 h 4320"/>
                <a:gd name="T48" fmla="*/ 3827 w 4320"/>
                <a:gd name="T49" fmla="*/ 786 h 4320"/>
                <a:gd name="T50" fmla="*/ 3494 w 4320"/>
                <a:gd name="T51" fmla="*/ 461 h 4320"/>
                <a:gd name="T52" fmla="*/ 3097 w 4320"/>
                <a:gd name="T53" fmla="*/ 212 h 4320"/>
                <a:gd name="T54" fmla="*/ 2647 w 4320"/>
                <a:gd name="T55" fmla="*/ 56 h 4320"/>
                <a:gd name="T56" fmla="*/ 2160 w 4320"/>
                <a:gd name="T57" fmla="*/ 0 h 4320"/>
                <a:gd name="T58" fmla="*/ 1857 w 4320"/>
                <a:gd name="T59" fmla="*/ 4124 h 4320"/>
                <a:gd name="T60" fmla="*/ 1431 w 4320"/>
                <a:gd name="T61" fmla="*/ 4009 h 4320"/>
                <a:gd name="T62" fmla="*/ 1049 w 4320"/>
                <a:gd name="T63" fmla="*/ 3808 h 4320"/>
                <a:gd name="T64" fmla="*/ 722 w 4320"/>
                <a:gd name="T65" fmla="*/ 3532 h 4320"/>
                <a:gd name="T66" fmla="*/ 461 w 4320"/>
                <a:gd name="T67" fmla="*/ 3190 h 4320"/>
                <a:gd name="T68" fmla="*/ 278 w 4320"/>
                <a:gd name="T69" fmla="*/ 2797 h 4320"/>
                <a:gd name="T70" fmla="*/ 183 w 4320"/>
                <a:gd name="T71" fmla="*/ 2363 h 4320"/>
                <a:gd name="T72" fmla="*/ 183 w 4320"/>
                <a:gd name="T73" fmla="*/ 1957 h 4320"/>
                <a:gd name="T74" fmla="*/ 278 w 4320"/>
                <a:gd name="T75" fmla="*/ 1523 h 4320"/>
                <a:gd name="T76" fmla="*/ 461 w 4320"/>
                <a:gd name="T77" fmla="*/ 1130 h 4320"/>
                <a:gd name="T78" fmla="*/ 722 w 4320"/>
                <a:gd name="T79" fmla="*/ 788 h 4320"/>
                <a:gd name="T80" fmla="*/ 1049 w 4320"/>
                <a:gd name="T81" fmla="*/ 512 h 4320"/>
                <a:gd name="T82" fmla="*/ 1431 w 4320"/>
                <a:gd name="T83" fmla="*/ 311 h 4320"/>
                <a:gd name="T84" fmla="*/ 1857 w 4320"/>
                <a:gd name="T85" fmla="*/ 196 h 4320"/>
                <a:gd name="T86" fmla="*/ 2263 w 4320"/>
                <a:gd name="T87" fmla="*/ 175 h 4320"/>
                <a:gd name="T88" fmla="*/ 2704 w 4320"/>
                <a:gd name="T89" fmla="*/ 248 h 4320"/>
                <a:gd name="T90" fmla="*/ 3107 w 4320"/>
                <a:gd name="T91" fmla="*/ 412 h 4320"/>
                <a:gd name="T92" fmla="*/ 3461 w 4320"/>
                <a:gd name="T93" fmla="*/ 657 h 4320"/>
                <a:gd name="T94" fmla="*/ 3752 w 4320"/>
                <a:gd name="T95" fmla="*/ 970 h 4320"/>
                <a:gd name="T96" fmla="*/ 3972 w 4320"/>
                <a:gd name="T97" fmla="*/ 1342 h 4320"/>
                <a:gd name="T98" fmla="*/ 4108 w 4320"/>
                <a:gd name="T99" fmla="*/ 1759 h 4320"/>
                <a:gd name="T100" fmla="*/ 4148 w 4320"/>
                <a:gd name="T101" fmla="*/ 2160 h 4320"/>
                <a:gd name="T102" fmla="*/ 4097 w 4320"/>
                <a:gd name="T103" fmla="*/ 2608 h 4320"/>
                <a:gd name="T104" fmla="*/ 3951 w 4320"/>
                <a:gd name="T105" fmla="*/ 3022 h 4320"/>
                <a:gd name="T106" fmla="*/ 3723 w 4320"/>
                <a:gd name="T107" fmla="*/ 3387 h 4320"/>
                <a:gd name="T108" fmla="*/ 3425 w 4320"/>
                <a:gd name="T109" fmla="*/ 3694 h 4320"/>
                <a:gd name="T110" fmla="*/ 3065 w 4320"/>
                <a:gd name="T111" fmla="*/ 3930 h 4320"/>
                <a:gd name="T112" fmla="*/ 2657 w 4320"/>
                <a:gd name="T113" fmla="*/ 4085 h 4320"/>
                <a:gd name="T114" fmla="*/ 2211 w 4320"/>
                <a:gd name="T115" fmla="*/ 4146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20" h="4320">
                  <a:moveTo>
                    <a:pt x="2160" y="0"/>
                  </a:moveTo>
                  <a:lnTo>
                    <a:pt x="2160" y="0"/>
                  </a:lnTo>
                  <a:lnTo>
                    <a:pt x="2104" y="0"/>
                  </a:lnTo>
                  <a:lnTo>
                    <a:pt x="2049" y="3"/>
                  </a:lnTo>
                  <a:lnTo>
                    <a:pt x="1993" y="6"/>
                  </a:lnTo>
                  <a:lnTo>
                    <a:pt x="1939" y="11"/>
                  </a:lnTo>
                  <a:lnTo>
                    <a:pt x="1885" y="17"/>
                  </a:lnTo>
                  <a:lnTo>
                    <a:pt x="1831" y="25"/>
                  </a:lnTo>
                  <a:lnTo>
                    <a:pt x="1778" y="33"/>
                  </a:lnTo>
                  <a:lnTo>
                    <a:pt x="1724" y="43"/>
                  </a:lnTo>
                  <a:lnTo>
                    <a:pt x="1673" y="56"/>
                  </a:lnTo>
                  <a:lnTo>
                    <a:pt x="1620" y="68"/>
                  </a:lnTo>
                  <a:lnTo>
                    <a:pt x="1569" y="82"/>
                  </a:lnTo>
                  <a:lnTo>
                    <a:pt x="1517" y="97"/>
                  </a:lnTo>
                  <a:lnTo>
                    <a:pt x="1467" y="114"/>
                  </a:lnTo>
                  <a:lnTo>
                    <a:pt x="1417" y="130"/>
                  </a:lnTo>
                  <a:lnTo>
                    <a:pt x="1367" y="150"/>
                  </a:lnTo>
                  <a:lnTo>
                    <a:pt x="1319" y="169"/>
                  </a:lnTo>
                  <a:lnTo>
                    <a:pt x="1272" y="190"/>
                  </a:lnTo>
                  <a:lnTo>
                    <a:pt x="1223" y="212"/>
                  </a:lnTo>
                  <a:lnTo>
                    <a:pt x="1177" y="236"/>
                  </a:lnTo>
                  <a:lnTo>
                    <a:pt x="1130" y="261"/>
                  </a:lnTo>
                  <a:lnTo>
                    <a:pt x="1084" y="286"/>
                  </a:lnTo>
                  <a:lnTo>
                    <a:pt x="1040" y="312"/>
                  </a:lnTo>
                  <a:lnTo>
                    <a:pt x="995" y="340"/>
                  </a:lnTo>
                  <a:lnTo>
                    <a:pt x="952" y="369"/>
                  </a:lnTo>
                  <a:lnTo>
                    <a:pt x="909" y="398"/>
                  </a:lnTo>
                  <a:lnTo>
                    <a:pt x="868" y="429"/>
                  </a:lnTo>
                  <a:lnTo>
                    <a:pt x="826" y="461"/>
                  </a:lnTo>
                  <a:lnTo>
                    <a:pt x="786" y="493"/>
                  </a:lnTo>
                  <a:lnTo>
                    <a:pt x="747" y="526"/>
                  </a:lnTo>
                  <a:lnTo>
                    <a:pt x="708" y="561"/>
                  </a:lnTo>
                  <a:lnTo>
                    <a:pt x="669" y="597"/>
                  </a:lnTo>
                  <a:lnTo>
                    <a:pt x="633" y="633"/>
                  </a:lnTo>
                  <a:lnTo>
                    <a:pt x="597" y="669"/>
                  </a:lnTo>
                  <a:lnTo>
                    <a:pt x="561" y="708"/>
                  </a:lnTo>
                  <a:lnTo>
                    <a:pt x="526" y="747"/>
                  </a:lnTo>
                  <a:lnTo>
                    <a:pt x="493" y="786"/>
                  </a:lnTo>
                  <a:lnTo>
                    <a:pt x="461" y="826"/>
                  </a:lnTo>
                  <a:lnTo>
                    <a:pt x="429" y="868"/>
                  </a:lnTo>
                  <a:lnTo>
                    <a:pt x="398" y="909"/>
                  </a:lnTo>
                  <a:lnTo>
                    <a:pt x="369" y="952"/>
                  </a:lnTo>
                  <a:lnTo>
                    <a:pt x="340" y="995"/>
                  </a:lnTo>
                  <a:lnTo>
                    <a:pt x="312" y="1040"/>
                  </a:lnTo>
                  <a:lnTo>
                    <a:pt x="286" y="1084"/>
                  </a:lnTo>
                  <a:lnTo>
                    <a:pt x="261" y="1130"/>
                  </a:lnTo>
                  <a:lnTo>
                    <a:pt x="236" y="1177"/>
                  </a:lnTo>
                  <a:lnTo>
                    <a:pt x="212" y="1223"/>
                  </a:lnTo>
                  <a:lnTo>
                    <a:pt x="190" y="1272"/>
                  </a:lnTo>
                  <a:lnTo>
                    <a:pt x="169" y="1319"/>
                  </a:lnTo>
                  <a:lnTo>
                    <a:pt x="150" y="1367"/>
                  </a:lnTo>
                  <a:lnTo>
                    <a:pt x="130" y="1417"/>
                  </a:lnTo>
                  <a:lnTo>
                    <a:pt x="114" y="1467"/>
                  </a:lnTo>
                  <a:lnTo>
                    <a:pt x="97" y="1517"/>
                  </a:lnTo>
                  <a:lnTo>
                    <a:pt x="82" y="1569"/>
                  </a:lnTo>
                  <a:lnTo>
                    <a:pt x="68" y="1620"/>
                  </a:lnTo>
                  <a:lnTo>
                    <a:pt x="56" y="1673"/>
                  </a:lnTo>
                  <a:lnTo>
                    <a:pt x="43" y="1724"/>
                  </a:lnTo>
                  <a:lnTo>
                    <a:pt x="33" y="1778"/>
                  </a:lnTo>
                  <a:lnTo>
                    <a:pt x="25" y="1831"/>
                  </a:lnTo>
                  <a:lnTo>
                    <a:pt x="17" y="1885"/>
                  </a:lnTo>
                  <a:lnTo>
                    <a:pt x="11" y="1939"/>
                  </a:lnTo>
                  <a:lnTo>
                    <a:pt x="6" y="1993"/>
                  </a:lnTo>
                  <a:lnTo>
                    <a:pt x="3" y="2049"/>
                  </a:lnTo>
                  <a:lnTo>
                    <a:pt x="0" y="2104"/>
                  </a:lnTo>
                  <a:lnTo>
                    <a:pt x="0" y="2160"/>
                  </a:lnTo>
                  <a:lnTo>
                    <a:pt x="0" y="2160"/>
                  </a:lnTo>
                  <a:lnTo>
                    <a:pt x="0" y="2216"/>
                  </a:lnTo>
                  <a:lnTo>
                    <a:pt x="3" y="2271"/>
                  </a:lnTo>
                  <a:lnTo>
                    <a:pt x="6" y="2327"/>
                  </a:lnTo>
                  <a:lnTo>
                    <a:pt x="11" y="2381"/>
                  </a:lnTo>
                  <a:lnTo>
                    <a:pt x="17" y="2435"/>
                  </a:lnTo>
                  <a:lnTo>
                    <a:pt x="25" y="2489"/>
                  </a:lnTo>
                  <a:lnTo>
                    <a:pt x="33" y="2542"/>
                  </a:lnTo>
                  <a:lnTo>
                    <a:pt x="43" y="2596"/>
                  </a:lnTo>
                  <a:lnTo>
                    <a:pt x="56" y="2647"/>
                  </a:lnTo>
                  <a:lnTo>
                    <a:pt x="68" y="2700"/>
                  </a:lnTo>
                  <a:lnTo>
                    <a:pt x="82" y="2751"/>
                  </a:lnTo>
                  <a:lnTo>
                    <a:pt x="97" y="2803"/>
                  </a:lnTo>
                  <a:lnTo>
                    <a:pt x="114" y="2853"/>
                  </a:lnTo>
                  <a:lnTo>
                    <a:pt x="130" y="2903"/>
                  </a:lnTo>
                  <a:lnTo>
                    <a:pt x="150" y="2953"/>
                  </a:lnTo>
                  <a:lnTo>
                    <a:pt x="169" y="3001"/>
                  </a:lnTo>
                  <a:lnTo>
                    <a:pt x="190" y="3048"/>
                  </a:lnTo>
                  <a:lnTo>
                    <a:pt x="212" y="3097"/>
                  </a:lnTo>
                  <a:lnTo>
                    <a:pt x="236" y="3143"/>
                  </a:lnTo>
                  <a:lnTo>
                    <a:pt x="261" y="3190"/>
                  </a:lnTo>
                  <a:lnTo>
                    <a:pt x="286" y="3236"/>
                  </a:lnTo>
                  <a:lnTo>
                    <a:pt x="312" y="3280"/>
                  </a:lnTo>
                  <a:lnTo>
                    <a:pt x="340" y="3325"/>
                  </a:lnTo>
                  <a:lnTo>
                    <a:pt x="369" y="3368"/>
                  </a:lnTo>
                  <a:lnTo>
                    <a:pt x="398" y="3411"/>
                  </a:lnTo>
                  <a:lnTo>
                    <a:pt x="429" y="3452"/>
                  </a:lnTo>
                  <a:lnTo>
                    <a:pt x="461" y="3494"/>
                  </a:lnTo>
                  <a:lnTo>
                    <a:pt x="493" y="3534"/>
                  </a:lnTo>
                  <a:lnTo>
                    <a:pt x="526" y="3573"/>
                  </a:lnTo>
                  <a:lnTo>
                    <a:pt x="561" y="3612"/>
                  </a:lnTo>
                  <a:lnTo>
                    <a:pt x="597" y="3651"/>
                  </a:lnTo>
                  <a:lnTo>
                    <a:pt x="633" y="3687"/>
                  </a:lnTo>
                  <a:lnTo>
                    <a:pt x="669" y="3723"/>
                  </a:lnTo>
                  <a:lnTo>
                    <a:pt x="708" y="3759"/>
                  </a:lnTo>
                  <a:lnTo>
                    <a:pt x="747" y="3794"/>
                  </a:lnTo>
                  <a:lnTo>
                    <a:pt x="786" y="3827"/>
                  </a:lnTo>
                  <a:lnTo>
                    <a:pt x="826" y="3859"/>
                  </a:lnTo>
                  <a:lnTo>
                    <a:pt x="868" y="3891"/>
                  </a:lnTo>
                  <a:lnTo>
                    <a:pt x="909" y="3922"/>
                  </a:lnTo>
                  <a:lnTo>
                    <a:pt x="952" y="3951"/>
                  </a:lnTo>
                  <a:lnTo>
                    <a:pt x="995" y="3980"/>
                  </a:lnTo>
                  <a:lnTo>
                    <a:pt x="1040" y="4008"/>
                  </a:lnTo>
                  <a:lnTo>
                    <a:pt x="1084" y="4034"/>
                  </a:lnTo>
                  <a:lnTo>
                    <a:pt x="1130" y="4059"/>
                  </a:lnTo>
                  <a:lnTo>
                    <a:pt x="1177" y="4084"/>
                  </a:lnTo>
                  <a:lnTo>
                    <a:pt x="1223" y="4108"/>
                  </a:lnTo>
                  <a:lnTo>
                    <a:pt x="1272" y="4130"/>
                  </a:lnTo>
                  <a:lnTo>
                    <a:pt x="1319" y="4151"/>
                  </a:lnTo>
                  <a:lnTo>
                    <a:pt x="1367" y="4170"/>
                  </a:lnTo>
                  <a:lnTo>
                    <a:pt x="1417" y="4190"/>
                  </a:lnTo>
                  <a:lnTo>
                    <a:pt x="1467" y="4206"/>
                  </a:lnTo>
                  <a:lnTo>
                    <a:pt x="1517" y="4223"/>
                  </a:lnTo>
                  <a:lnTo>
                    <a:pt x="1569" y="4238"/>
                  </a:lnTo>
                  <a:lnTo>
                    <a:pt x="1620" y="4252"/>
                  </a:lnTo>
                  <a:lnTo>
                    <a:pt x="1673" y="4264"/>
                  </a:lnTo>
                  <a:lnTo>
                    <a:pt x="1724" y="4277"/>
                  </a:lnTo>
                  <a:lnTo>
                    <a:pt x="1778" y="4287"/>
                  </a:lnTo>
                  <a:lnTo>
                    <a:pt x="1831" y="4295"/>
                  </a:lnTo>
                  <a:lnTo>
                    <a:pt x="1885" y="4303"/>
                  </a:lnTo>
                  <a:lnTo>
                    <a:pt x="1939" y="4309"/>
                  </a:lnTo>
                  <a:lnTo>
                    <a:pt x="1993" y="4314"/>
                  </a:lnTo>
                  <a:lnTo>
                    <a:pt x="2049" y="4317"/>
                  </a:lnTo>
                  <a:lnTo>
                    <a:pt x="2104" y="4320"/>
                  </a:lnTo>
                  <a:lnTo>
                    <a:pt x="2160" y="4320"/>
                  </a:lnTo>
                  <a:lnTo>
                    <a:pt x="2160" y="4320"/>
                  </a:lnTo>
                  <a:lnTo>
                    <a:pt x="2216" y="4320"/>
                  </a:lnTo>
                  <a:lnTo>
                    <a:pt x="2271" y="4317"/>
                  </a:lnTo>
                  <a:lnTo>
                    <a:pt x="2327" y="4314"/>
                  </a:lnTo>
                  <a:lnTo>
                    <a:pt x="2381" y="4309"/>
                  </a:lnTo>
                  <a:lnTo>
                    <a:pt x="2435" y="4303"/>
                  </a:lnTo>
                  <a:lnTo>
                    <a:pt x="2489" y="4295"/>
                  </a:lnTo>
                  <a:lnTo>
                    <a:pt x="2542" y="4287"/>
                  </a:lnTo>
                  <a:lnTo>
                    <a:pt x="2596" y="4277"/>
                  </a:lnTo>
                  <a:lnTo>
                    <a:pt x="2647" y="4264"/>
                  </a:lnTo>
                  <a:lnTo>
                    <a:pt x="2700" y="4252"/>
                  </a:lnTo>
                  <a:lnTo>
                    <a:pt x="2751" y="4238"/>
                  </a:lnTo>
                  <a:lnTo>
                    <a:pt x="2803" y="4223"/>
                  </a:lnTo>
                  <a:lnTo>
                    <a:pt x="2853" y="4206"/>
                  </a:lnTo>
                  <a:lnTo>
                    <a:pt x="2903" y="4190"/>
                  </a:lnTo>
                  <a:lnTo>
                    <a:pt x="2953" y="4170"/>
                  </a:lnTo>
                  <a:lnTo>
                    <a:pt x="3001" y="4151"/>
                  </a:lnTo>
                  <a:lnTo>
                    <a:pt x="3048" y="4130"/>
                  </a:lnTo>
                  <a:lnTo>
                    <a:pt x="3097" y="4108"/>
                  </a:lnTo>
                  <a:lnTo>
                    <a:pt x="3143" y="4084"/>
                  </a:lnTo>
                  <a:lnTo>
                    <a:pt x="3190" y="4059"/>
                  </a:lnTo>
                  <a:lnTo>
                    <a:pt x="3236" y="4034"/>
                  </a:lnTo>
                  <a:lnTo>
                    <a:pt x="3280" y="4008"/>
                  </a:lnTo>
                  <a:lnTo>
                    <a:pt x="3325" y="3980"/>
                  </a:lnTo>
                  <a:lnTo>
                    <a:pt x="3368" y="3951"/>
                  </a:lnTo>
                  <a:lnTo>
                    <a:pt x="3411" y="3922"/>
                  </a:lnTo>
                  <a:lnTo>
                    <a:pt x="3452" y="3891"/>
                  </a:lnTo>
                  <a:lnTo>
                    <a:pt x="3494" y="3859"/>
                  </a:lnTo>
                  <a:lnTo>
                    <a:pt x="3534" y="3827"/>
                  </a:lnTo>
                  <a:lnTo>
                    <a:pt x="3573" y="3794"/>
                  </a:lnTo>
                  <a:lnTo>
                    <a:pt x="3612" y="3759"/>
                  </a:lnTo>
                  <a:lnTo>
                    <a:pt x="3651" y="3723"/>
                  </a:lnTo>
                  <a:lnTo>
                    <a:pt x="3687" y="3687"/>
                  </a:lnTo>
                  <a:lnTo>
                    <a:pt x="3723" y="3651"/>
                  </a:lnTo>
                  <a:lnTo>
                    <a:pt x="3759" y="3612"/>
                  </a:lnTo>
                  <a:lnTo>
                    <a:pt x="3794" y="3573"/>
                  </a:lnTo>
                  <a:lnTo>
                    <a:pt x="3827" y="3534"/>
                  </a:lnTo>
                  <a:lnTo>
                    <a:pt x="3859" y="3494"/>
                  </a:lnTo>
                  <a:lnTo>
                    <a:pt x="3891" y="3452"/>
                  </a:lnTo>
                  <a:lnTo>
                    <a:pt x="3922" y="3411"/>
                  </a:lnTo>
                  <a:lnTo>
                    <a:pt x="3951" y="3368"/>
                  </a:lnTo>
                  <a:lnTo>
                    <a:pt x="3980" y="3325"/>
                  </a:lnTo>
                  <a:lnTo>
                    <a:pt x="4008" y="3280"/>
                  </a:lnTo>
                  <a:lnTo>
                    <a:pt x="4034" y="3236"/>
                  </a:lnTo>
                  <a:lnTo>
                    <a:pt x="4059" y="3190"/>
                  </a:lnTo>
                  <a:lnTo>
                    <a:pt x="4084" y="3143"/>
                  </a:lnTo>
                  <a:lnTo>
                    <a:pt x="4108" y="3097"/>
                  </a:lnTo>
                  <a:lnTo>
                    <a:pt x="4130" y="3048"/>
                  </a:lnTo>
                  <a:lnTo>
                    <a:pt x="4151" y="3001"/>
                  </a:lnTo>
                  <a:lnTo>
                    <a:pt x="4170" y="2953"/>
                  </a:lnTo>
                  <a:lnTo>
                    <a:pt x="4190" y="2903"/>
                  </a:lnTo>
                  <a:lnTo>
                    <a:pt x="4206" y="2853"/>
                  </a:lnTo>
                  <a:lnTo>
                    <a:pt x="4223" y="2803"/>
                  </a:lnTo>
                  <a:lnTo>
                    <a:pt x="4238" y="2751"/>
                  </a:lnTo>
                  <a:lnTo>
                    <a:pt x="4252" y="2700"/>
                  </a:lnTo>
                  <a:lnTo>
                    <a:pt x="4264" y="2647"/>
                  </a:lnTo>
                  <a:lnTo>
                    <a:pt x="4277" y="2596"/>
                  </a:lnTo>
                  <a:lnTo>
                    <a:pt x="4287" y="2542"/>
                  </a:lnTo>
                  <a:lnTo>
                    <a:pt x="4295" y="2489"/>
                  </a:lnTo>
                  <a:lnTo>
                    <a:pt x="4303" y="2435"/>
                  </a:lnTo>
                  <a:lnTo>
                    <a:pt x="4309" y="2381"/>
                  </a:lnTo>
                  <a:lnTo>
                    <a:pt x="4314" y="2327"/>
                  </a:lnTo>
                  <a:lnTo>
                    <a:pt x="4317" y="2271"/>
                  </a:lnTo>
                  <a:lnTo>
                    <a:pt x="4320" y="2216"/>
                  </a:lnTo>
                  <a:lnTo>
                    <a:pt x="4320" y="2160"/>
                  </a:lnTo>
                  <a:lnTo>
                    <a:pt x="4320" y="2160"/>
                  </a:lnTo>
                  <a:lnTo>
                    <a:pt x="4320" y="2104"/>
                  </a:lnTo>
                  <a:lnTo>
                    <a:pt x="4317" y="2049"/>
                  </a:lnTo>
                  <a:lnTo>
                    <a:pt x="4314" y="1993"/>
                  </a:lnTo>
                  <a:lnTo>
                    <a:pt x="4309" y="1939"/>
                  </a:lnTo>
                  <a:lnTo>
                    <a:pt x="4303" y="1885"/>
                  </a:lnTo>
                  <a:lnTo>
                    <a:pt x="4295" y="1831"/>
                  </a:lnTo>
                  <a:lnTo>
                    <a:pt x="4287" y="1778"/>
                  </a:lnTo>
                  <a:lnTo>
                    <a:pt x="4277" y="1724"/>
                  </a:lnTo>
                  <a:lnTo>
                    <a:pt x="4264" y="1673"/>
                  </a:lnTo>
                  <a:lnTo>
                    <a:pt x="4252" y="1620"/>
                  </a:lnTo>
                  <a:lnTo>
                    <a:pt x="4238" y="1569"/>
                  </a:lnTo>
                  <a:lnTo>
                    <a:pt x="4223" y="1517"/>
                  </a:lnTo>
                  <a:lnTo>
                    <a:pt x="4206" y="1467"/>
                  </a:lnTo>
                  <a:lnTo>
                    <a:pt x="4190" y="1417"/>
                  </a:lnTo>
                  <a:lnTo>
                    <a:pt x="4170" y="1367"/>
                  </a:lnTo>
                  <a:lnTo>
                    <a:pt x="4151" y="1319"/>
                  </a:lnTo>
                  <a:lnTo>
                    <a:pt x="4130" y="1272"/>
                  </a:lnTo>
                  <a:lnTo>
                    <a:pt x="4108" y="1223"/>
                  </a:lnTo>
                  <a:lnTo>
                    <a:pt x="4084" y="1177"/>
                  </a:lnTo>
                  <a:lnTo>
                    <a:pt x="4059" y="1130"/>
                  </a:lnTo>
                  <a:lnTo>
                    <a:pt x="4034" y="1084"/>
                  </a:lnTo>
                  <a:lnTo>
                    <a:pt x="4008" y="1040"/>
                  </a:lnTo>
                  <a:lnTo>
                    <a:pt x="3980" y="995"/>
                  </a:lnTo>
                  <a:lnTo>
                    <a:pt x="3951" y="952"/>
                  </a:lnTo>
                  <a:lnTo>
                    <a:pt x="3922" y="909"/>
                  </a:lnTo>
                  <a:lnTo>
                    <a:pt x="3891" y="868"/>
                  </a:lnTo>
                  <a:lnTo>
                    <a:pt x="3859" y="826"/>
                  </a:lnTo>
                  <a:lnTo>
                    <a:pt x="3827" y="786"/>
                  </a:lnTo>
                  <a:lnTo>
                    <a:pt x="3794" y="747"/>
                  </a:lnTo>
                  <a:lnTo>
                    <a:pt x="3759" y="708"/>
                  </a:lnTo>
                  <a:lnTo>
                    <a:pt x="3723" y="669"/>
                  </a:lnTo>
                  <a:lnTo>
                    <a:pt x="3687" y="633"/>
                  </a:lnTo>
                  <a:lnTo>
                    <a:pt x="3651" y="597"/>
                  </a:lnTo>
                  <a:lnTo>
                    <a:pt x="3612" y="561"/>
                  </a:lnTo>
                  <a:lnTo>
                    <a:pt x="3573" y="526"/>
                  </a:lnTo>
                  <a:lnTo>
                    <a:pt x="3534" y="493"/>
                  </a:lnTo>
                  <a:lnTo>
                    <a:pt x="3494" y="461"/>
                  </a:lnTo>
                  <a:lnTo>
                    <a:pt x="3452" y="429"/>
                  </a:lnTo>
                  <a:lnTo>
                    <a:pt x="3411" y="398"/>
                  </a:lnTo>
                  <a:lnTo>
                    <a:pt x="3368" y="369"/>
                  </a:lnTo>
                  <a:lnTo>
                    <a:pt x="3325" y="340"/>
                  </a:lnTo>
                  <a:lnTo>
                    <a:pt x="3280" y="312"/>
                  </a:lnTo>
                  <a:lnTo>
                    <a:pt x="3236" y="286"/>
                  </a:lnTo>
                  <a:lnTo>
                    <a:pt x="3190" y="261"/>
                  </a:lnTo>
                  <a:lnTo>
                    <a:pt x="3143" y="236"/>
                  </a:lnTo>
                  <a:lnTo>
                    <a:pt x="3097" y="212"/>
                  </a:lnTo>
                  <a:lnTo>
                    <a:pt x="3048" y="190"/>
                  </a:lnTo>
                  <a:lnTo>
                    <a:pt x="3001" y="169"/>
                  </a:lnTo>
                  <a:lnTo>
                    <a:pt x="2953" y="150"/>
                  </a:lnTo>
                  <a:lnTo>
                    <a:pt x="2903" y="130"/>
                  </a:lnTo>
                  <a:lnTo>
                    <a:pt x="2853" y="114"/>
                  </a:lnTo>
                  <a:lnTo>
                    <a:pt x="2803" y="97"/>
                  </a:lnTo>
                  <a:lnTo>
                    <a:pt x="2751" y="82"/>
                  </a:lnTo>
                  <a:lnTo>
                    <a:pt x="2700" y="68"/>
                  </a:lnTo>
                  <a:lnTo>
                    <a:pt x="2647" y="56"/>
                  </a:lnTo>
                  <a:lnTo>
                    <a:pt x="2596" y="43"/>
                  </a:lnTo>
                  <a:lnTo>
                    <a:pt x="2542" y="33"/>
                  </a:lnTo>
                  <a:lnTo>
                    <a:pt x="2489" y="25"/>
                  </a:lnTo>
                  <a:lnTo>
                    <a:pt x="2435" y="17"/>
                  </a:lnTo>
                  <a:lnTo>
                    <a:pt x="2381" y="11"/>
                  </a:lnTo>
                  <a:lnTo>
                    <a:pt x="2327" y="6"/>
                  </a:lnTo>
                  <a:lnTo>
                    <a:pt x="2271" y="3"/>
                  </a:lnTo>
                  <a:lnTo>
                    <a:pt x="2216" y="0"/>
                  </a:lnTo>
                  <a:lnTo>
                    <a:pt x="2160" y="0"/>
                  </a:lnTo>
                  <a:lnTo>
                    <a:pt x="2160" y="0"/>
                  </a:lnTo>
                  <a:close/>
                  <a:moveTo>
                    <a:pt x="2160" y="4148"/>
                  </a:moveTo>
                  <a:lnTo>
                    <a:pt x="2160" y="4148"/>
                  </a:lnTo>
                  <a:lnTo>
                    <a:pt x="2109" y="4146"/>
                  </a:lnTo>
                  <a:lnTo>
                    <a:pt x="2057" y="4145"/>
                  </a:lnTo>
                  <a:lnTo>
                    <a:pt x="2007" y="4141"/>
                  </a:lnTo>
                  <a:lnTo>
                    <a:pt x="1957" y="4137"/>
                  </a:lnTo>
                  <a:lnTo>
                    <a:pt x="1907" y="4131"/>
                  </a:lnTo>
                  <a:lnTo>
                    <a:pt x="1857" y="4124"/>
                  </a:lnTo>
                  <a:lnTo>
                    <a:pt x="1809" y="4116"/>
                  </a:lnTo>
                  <a:lnTo>
                    <a:pt x="1759" y="4108"/>
                  </a:lnTo>
                  <a:lnTo>
                    <a:pt x="1712" y="4097"/>
                  </a:lnTo>
                  <a:lnTo>
                    <a:pt x="1663" y="4085"/>
                  </a:lnTo>
                  <a:lnTo>
                    <a:pt x="1616" y="4072"/>
                  </a:lnTo>
                  <a:lnTo>
                    <a:pt x="1569" y="4058"/>
                  </a:lnTo>
                  <a:lnTo>
                    <a:pt x="1523" y="4042"/>
                  </a:lnTo>
                  <a:lnTo>
                    <a:pt x="1477" y="4027"/>
                  </a:lnTo>
                  <a:lnTo>
                    <a:pt x="1431" y="4009"/>
                  </a:lnTo>
                  <a:lnTo>
                    <a:pt x="1387" y="3991"/>
                  </a:lnTo>
                  <a:lnTo>
                    <a:pt x="1342" y="3972"/>
                  </a:lnTo>
                  <a:lnTo>
                    <a:pt x="1298" y="3951"/>
                  </a:lnTo>
                  <a:lnTo>
                    <a:pt x="1255" y="3930"/>
                  </a:lnTo>
                  <a:lnTo>
                    <a:pt x="1213" y="3908"/>
                  </a:lnTo>
                  <a:lnTo>
                    <a:pt x="1170" y="3884"/>
                  </a:lnTo>
                  <a:lnTo>
                    <a:pt x="1130" y="3859"/>
                  </a:lnTo>
                  <a:lnTo>
                    <a:pt x="1088" y="3834"/>
                  </a:lnTo>
                  <a:lnTo>
                    <a:pt x="1049" y="3808"/>
                  </a:lnTo>
                  <a:lnTo>
                    <a:pt x="1009" y="3781"/>
                  </a:lnTo>
                  <a:lnTo>
                    <a:pt x="970" y="3752"/>
                  </a:lnTo>
                  <a:lnTo>
                    <a:pt x="933" y="3723"/>
                  </a:lnTo>
                  <a:lnTo>
                    <a:pt x="895" y="3694"/>
                  </a:lnTo>
                  <a:lnTo>
                    <a:pt x="859" y="3663"/>
                  </a:lnTo>
                  <a:lnTo>
                    <a:pt x="823" y="3631"/>
                  </a:lnTo>
                  <a:lnTo>
                    <a:pt x="788" y="3598"/>
                  </a:lnTo>
                  <a:lnTo>
                    <a:pt x="755" y="3565"/>
                  </a:lnTo>
                  <a:lnTo>
                    <a:pt x="722" y="3532"/>
                  </a:lnTo>
                  <a:lnTo>
                    <a:pt x="689" y="3497"/>
                  </a:lnTo>
                  <a:lnTo>
                    <a:pt x="657" y="3461"/>
                  </a:lnTo>
                  <a:lnTo>
                    <a:pt x="626" y="3425"/>
                  </a:lnTo>
                  <a:lnTo>
                    <a:pt x="597" y="3387"/>
                  </a:lnTo>
                  <a:lnTo>
                    <a:pt x="568" y="3350"/>
                  </a:lnTo>
                  <a:lnTo>
                    <a:pt x="540" y="3311"/>
                  </a:lnTo>
                  <a:lnTo>
                    <a:pt x="512" y="3271"/>
                  </a:lnTo>
                  <a:lnTo>
                    <a:pt x="486" y="3232"/>
                  </a:lnTo>
                  <a:lnTo>
                    <a:pt x="461" y="3190"/>
                  </a:lnTo>
                  <a:lnTo>
                    <a:pt x="436" y="3150"/>
                  </a:lnTo>
                  <a:lnTo>
                    <a:pt x="412" y="3107"/>
                  </a:lnTo>
                  <a:lnTo>
                    <a:pt x="390" y="3065"/>
                  </a:lnTo>
                  <a:lnTo>
                    <a:pt x="369" y="3022"/>
                  </a:lnTo>
                  <a:lnTo>
                    <a:pt x="348" y="2978"/>
                  </a:lnTo>
                  <a:lnTo>
                    <a:pt x="329" y="2933"/>
                  </a:lnTo>
                  <a:lnTo>
                    <a:pt x="311" y="2889"/>
                  </a:lnTo>
                  <a:lnTo>
                    <a:pt x="293" y="2843"/>
                  </a:lnTo>
                  <a:lnTo>
                    <a:pt x="278" y="2797"/>
                  </a:lnTo>
                  <a:lnTo>
                    <a:pt x="262" y="2751"/>
                  </a:lnTo>
                  <a:lnTo>
                    <a:pt x="248" y="2704"/>
                  </a:lnTo>
                  <a:lnTo>
                    <a:pt x="235" y="2657"/>
                  </a:lnTo>
                  <a:lnTo>
                    <a:pt x="223" y="2608"/>
                  </a:lnTo>
                  <a:lnTo>
                    <a:pt x="212" y="2561"/>
                  </a:lnTo>
                  <a:lnTo>
                    <a:pt x="204" y="2511"/>
                  </a:lnTo>
                  <a:lnTo>
                    <a:pt x="196" y="2463"/>
                  </a:lnTo>
                  <a:lnTo>
                    <a:pt x="189" y="2413"/>
                  </a:lnTo>
                  <a:lnTo>
                    <a:pt x="183" y="2363"/>
                  </a:lnTo>
                  <a:lnTo>
                    <a:pt x="179" y="2313"/>
                  </a:lnTo>
                  <a:lnTo>
                    <a:pt x="175" y="2263"/>
                  </a:lnTo>
                  <a:lnTo>
                    <a:pt x="174" y="2211"/>
                  </a:lnTo>
                  <a:lnTo>
                    <a:pt x="172" y="2160"/>
                  </a:lnTo>
                  <a:lnTo>
                    <a:pt x="172" y="2160"/>
                  </a:lnTo>
                  <a:lnTo>
                    <a:pt x="174" y="2109"/>
                  </a:lnTo>
                  <a:lnTo>
                    <a:pt x="175" y="2057"/>
                  </a:lnTo>
                  <a:lnTo>
                    <a:pt x="179" y="2007"/>
                  </a:lnTo>
                  <a:lnTo>
                    <a:pt x="183" y="1957"/>
                  </a:lnTo>
                  <a:lnTo>
                    <a:pt x="189" y="1907"/>
                  </a:lnTo>
                  <a:lnTo>
                    <a:pt x="196" y="1857"/>
                  </a:lnTo>
                  <a:lnTo>
                    <a:pt x="204" y="1809"/>
                  </a:lnTo>
                  <a:lnTo>
                    <a:pt x="212" y="1759"/>
                  </a:lnTo>
                  <a:lnTo>
                    <a:pt x="223" y="1712"/>
                  </a:lnTo>
                  <a:lnTo>
                    <a:pt x="235" y="1663"/>
                  </a:lnTo>
                  <a:lnTo>
                    <a:pt x="248" y="1616"/>
                  </a:lnTo>
                  <a:lnTo>
                    <a:pt x="262" y="1569"/>
                  </a:lnTo>
                  <a:lnTo>
                    <a:pt x="278" y="1523"/>
                  </a:lnTo>
                  <a:lnTo>
                    <a:pt x="293" y="1477"/>
                  </a:lnTo>
                  <a:lnTo>
                    <a:pt x="311" y="1431"/>
                  </a:lnTo>
                  <a:lnTo>
                    <a:pt x="329" y="1387"/>
                  </a:lnTo>
                  <a:lnTo>
                    <a:pt x="348" y="1342"/>
                  </a:lnTo>
                  <a:lnTo>
                    <a:pt x="369" y="1298"/>
                  </a:lnTo>
                  <a:lnTo>
                    <a:pt x="390" y="1255"/>
                  </a:lnTo>
                  <a:lnTo>
                    <a:pt x="412" y="1213"/>
                  </a:lnTo>
                  <a:lnTo>
                    <a:pt x="436" y="1170"/>
                  </a:lnTo>
                  <a:lnTo>
                    <a:pt x="461" y="1130"/>
                  </a:lnTo>
                  <a:lnTo>
                    <a:pt x="486" y="1088"/>
                  </a:lnTo>
                  <a:lnTo>
                    <a:pt x="512" y="1049"/>
                  </a:lnTo>
                  <a:lnTo>
                    <a:pt x="540" y="1009"/>
                  </a:lnTo>
                  <a:lnTo>
                    <a:pt x="568" y="970"/>
                  </a:lnTo>
                  <a:lnTo>
                    <a:pt x="597" y="933"/>
                  </a:lnTo>
                  <a:lnTo>
                    <a:pt x="626" y="895"/>
                  </a:lnTo>
                  <a:lnTo>
                    <a:pt x="657" y="859"/>
                  </a:lnTo>
                  <a:lnTo>
                    <a:pt x="689" y="823"/>
                  </a:lnTo>
                  <a:lnTo>
                    <a:pt x="722" y="788"/>
                  </a:lnTo>
                  <a:lnTo>
                    <a:pt x="755" y="755"/>
                  </a:lnTo>
                  <a:lnTo>
                    <a:pt x="788" y="722"/>
                  </a:lnTo>
                  <a:lnTo>
                    <a:pt x="823" y="689"/>
                  </a:lnTo>
                  <a:lnTo>
                    <a:pt x="859" y="657"/>
                  </a:lnTo>
                  <a:lnTo>
                    <a:pt x="895" y="626"/>
                  </a:lnTo>
                  <a:lnTo>
                    <a:pt x="933" y="597"/>
                  </a:lnTo>
                  <a:lnTo>
                    <a:pt x="970" y="568"/>
                  </a:lnTo>
                  <a:lnTo>
                    <a:pt x="1009" y="540"/>
                  </a:lnTo>
                  <a:lnTo>
                    <a:pt x="1049" y="512"/>
                  </a:lnTo>
                  <a:lnTo>
                    <a:pt x="1088" y="486"/>
                  </a:lnTo>
                  <a:lnTo>
                    <a:pt x="1130" y="461"/>
                  </a:lnTo>
                  <a:lnTo>
                    <a:pt x="1170" y="436"/>
                  </a:lnTo>
                  <a:lnTo>
                    <a:pt x="1213" y="412"/>
                  </a:lnTo>
                  <a:lnTo>
                    <a:pt x="1255" y="390"/>
                  </a:lnTo>
                  <a:lnTo>
                    <a:pt x="1298" y="369"/>
                  </a:lnTo>
                  <a:lnTo>
                    <a:pt x="1342" y="348"/>
                  </a:lnTo>
                  <a:lnTo>
                    <a:pt x="1387" y="329"/>
                  </a:lnTo>
                  <a:lnTo>
                    <a:pt x="1431" y="311"/>
                  </a:lnTo>
                  <a:lnTo>
                    <a:pt x="1477" y="293"/>
                  </a:lnTo>
                  <a:lnTo>
                    <a:pt x="1523" y="278"/>
                  </a:lnTo>
                  <a:lnTo>
                    <a:pt x="1569" y="262"/>
                  </a:lnTo>
                  <a:lnTo>
                    <a:pt x="1616" y="248"/>
                  </a:lnTo>
                  <a:lnTo>
                    <a:pt x="1663" y="235"/>
                  </a:lnTo>
                  <a:lnTo>
                    <a:pt x="1712" y="223"/>
                  </a:lnTo>
                  <a:lnTo>
                    <a:pt x="1759" y="212"/>
                  </a:lnTo>
                  <a:lnTo>
                    <a:pt x="1809" y="204"/>
                  </a:lnTo>
                  <a:lnTo>
                    <a:pt x="1857" y="196"/>
                  </a:lnTo>
                  <a:lnTo>
                    <a:pt x="1907" y="189"/>
                  </a:lnTo>
                  <a:lnTo>
                    <a:pt x="1957" y="183"/>
                  </a:lnTo>
                  <a:lnTo>
                    <a:pt x="2007" y="179"/>
                  </a:lnTo>
                  <a:lnTo>
                    <a:pt x="2057" y="175"/>
                  </a:lnTo>
                  <a:lnTo>
                    <a:pt x="2109" y="174"/>
                  </a:lnTo>
                  <a:lnTo>
                    <a:pt x="2160" y="172"/>
                  </a:lnTo>
                  <a:lnTo>
                    <a:pt x="2160" y="172"/>
                  </a:lnTo>
                  <a:lnTo>
                    <a:pt x="2211" y="174"/>
                  </a:lnTo>
                  <a:lnTo>
                    <a:pt x="2263" y="175"/>
                  </a:lnTo>
                  <a:lnTo>
                    <a:pt x="2313" y="179"/>
                  </a:lnTo>
                  <a:lnTo>
                    <a:pt x="2363" y="183"/>
                  </a:lnTo>
                  <a:lnTo>
                    <a:pt x="2413" y="189"/>
                  </a:lnTo>
                  <a:lnTo>
                    <a:pt x="2463" y="196"/>
                  </a:lnTo>
                  <a:lnTo>
                    <a:pt x="2511" y="204"/>
                  </a:lnTo>
                  <a:lnTo>
                    <a:pt x="2561" y="212"/>
                  </a:lnTo>
                  <a:lnTo>
                    <a:pt x="2608" y="223"/>
                  </a:lnTo>
                  <a:lnTo>
                    <a:pt x="2657" y="235"/>
                  </a:lnTo>
                  <a:lnTo>
                    <a:pt x="2704" y="248"/>
                  </a:lnTo>
                  <a:lnTo>
                    <a:pt x="2751" y="262"/>
                  </a:lnTo>
                  <a:lnTo>
                    <a:pt x="2797" y="278"/>
                  </a:lnTo>
                  <a:lnTo>
                    <a:pt x="2843" y="293"/>
                  </a:lnTo>
                  <a:lnTo>
                    <a:pt x="2889" y="311"/>
                  </a:lnTo>
                  <a:lnTo>
                    <a:pt x="2933" y="329"/>
                  </a:lnTo>
                  <a:lnTo>
                    <a:pt x="2978" y="348"/>
                  </a:lnTo>
                  <a:lnTo>
                    <a:pt x="3022" y="369"/>
                  </a:lnTo>
                  <a:lnTo>
                    <a:pt x="3065" y="390"/>
                  </a:lnTo>
                  <a:lnTo>
                    <a:pt x="3107" y="412"/>
                  </a:lnTo>
                  <a:lnTo>
                    <a:pt x="3150" y="436"/>
                  </a:lnTo>
                  <a:lnTo>
                    <a:pt x="3190" y="461"/>
                  </a:lnTo>
                  <a:lnTo>
                    <a:pt x="3232" y="486"/>
                  </a:lnTo>
                  <a:lnTo>
                    <a:pt x="3271" y="512"/>
                  </a:lnTo>
                  <a:lnTo>
                    <a:pt x="3311" y="540"/>
                  </a:lnTo>
                  <a:lnTo>
                    <a:pt x="3350" y="568"/>
                  </a:lnTo>
                  <a:lnTo>
                    <a:pt x="3387" y="597"/>
                  </a:lnTo>
                  <a:lnTo>
                    <a:pt x="3425" y="626"/>
                  </a:lnTo>
                  <a:lnTo>
                    <a:pt x="3461" y="657"/>
                  </a:lnTo>
                  <a:lnTo>
                    <a:pt x="3497" y="689"/>
                  </a:lnTo>
                  <a:lnTo>
                    <a:pt x="3532" y="722"/>
                  </a:lnTo>
                  <a:lnTo>
                    <a:pt x="3565" y="755"/>
                  </a:lnTo>
                  <a:lnTo>
                    <a:pt x="3598" y="788"/>
                  </a:lnTo>
                  <a:lnTo>
                    <a:pt x="3631" y="823"/>
                  </a:lnTo>
                  <a:lnTo>
                    <a:pt x="3663" y="859"/>
                  </a:lnTo>
                  <a:lnTo>
                    <a:pt x="3694" y="895"/>
                  </a:lnTo>
                  <a:lnTo>
                    <a:pt x="3723" y="933"/>
                  </a:lnTo>
                  <a:lnTo>
                    <a:pt x="3752" y="970"/>
                  </a:lnTo>
                  <a:lnTo>
                    <a:pt x="3781" y="1009"/>
                  </a:lnTo>
                  <a:lnTo>
                    <a:pt x="3808" y="1049"/>
                  </a:lnTo>
                  <a:lnTo>
                    <a:pt x="3834" y="1088"/>
                  </a:lnTo>
                  <a:lnTo>
                    <a:pt x="3859" y="1130"/>
                  </a:lnTo>
                  <a:lnTo>
                    <a:pt x="3884" y="1170"/>
                  </a:lnTo>
                  <a:lnTo>
                    <a:pt x="3908" y="1213"/>
                  </a:lnTo>
                  <a:lnTo>
                    <a:pt x="3930" y="1255"/>
                  </a:lnTo>
                  <a:lnTo>
                    <a:pt x="3951" y="1298"/>
                  </a:lnTo>
                  <a:lnTo>
                    <a:pt x="3972" y="1342"/>
                  </a:lnTo>
                  <a:lnTo>
                    <a:pt x="3991" y="1387"/>
                  </a:lnTo>
                  <a:lnTo>
                    <a:pt x="4009" y="1431"/>
                  </a:lnTo>
                  <a:lnTo>
                    <a:pt x="4027" y="1477"/>
                  </a:lnTo>
                  <a:lnTo>
                    <a:pt x="4042" y="1523"/>
                  </a:lnTo>
                  <a:lnTo>
                    <a:pt x="4058" y="1569"/>
                  </a:lnTo>
                  <a:lnTo>
                    <a:pt x="4072" y="1616"/>
                  </a:lnTo>
                  <a:lnTo>
                    <a:pt x="4085" y="1663"/>
                  </a:lnTo>
                  <a:lnTo>
                    <a:pt x="4097" y="1712"/>
                  </a:lnTo>
                  <a:lnTo>
                    <a:pt x="4108" y="1759"/>
                  </a:lnTo>
                  <a:lnTo>
                    <a:pt x="4116" y="1809"/>
                  </a:lnTo>
                  <a:lnTo>
                    <a:pt x="4124" y="1857"/>
                  </a:lnTo>
                  <a:lnTo>
                    <a:pt x="4131" y="1907"/>
                  </a:lnTo>
                  <a:lnTo>
                    <a:pt x="4137" y="1957"/>
                  </a:lnTo>
                  <a:lnTo>
                    <a:pt x="4141" y="2007"/>
                  </a:lnTo>
                  <a:lnTo>
                    <a:pt x="4145" y="2057"/>
                  </a:lnTo>
                  <a:lnTo>
                    <a:pt x="4146" y="2109"/>
                  </a:lnTo>
                  <a:lnTo>
                    <a:pt x="4148" y="2160"/>
                  </a:lnTo>
                  <a:lnTo>
                    <a:pt x="4148" y="2160"/>
                  </a:lnTo>
                  <a:lnTo>
                    <a:pt x="4146" y="2211"/>
                  </a:lnTo>
                  <a:lnTo>
                    <a:pt x="4145" y="2263"/>
                  </a:lnTo>
                  <a:lnTo>
                    <a:pt x="4141" y="2313"/>
                  </a:lnTo>
                  <a:lnTo>
                    <a:pt x="4137" y="2363"/>
                  </a:lnTo>
                  <a:lnTo>
                    <a:pt x="4131" y="2413"/>
                  </a:lnTo>
                  <a:lnTo>
                    <a:pt x="4124" y="2463"/>
                  </a:lnTo>
                  <a:lnTo>
                    <a:pt x="4116" y="2511"/>
                  </a:lnTo>
                  <a:lnTo>
                    <a:pt x="4108" y="2561"/>
                  </a:lnTo>
                  <a:lnTo>
                    <a:pt x="4097" y="2608"/>
                  </a:lnTo>
                  <a:lnTo>
                    <a:pt x="4085" y="2657"/>
                  </a:lnTo>
                  <a:lnTo>
                    <a:pt x="4072" y="2704"/>
                  </a:lnTo>
                  <a:lnTo>
                    <a:pt x="4058" y="2751"/>
                  </a:lnTo>
                  <a:lnTo>
                    <a:pt x="4042" y="2797"/>
                  </a:lnTo>
                  <a:lnTo>
                    <a:pt x="4027" y="2843"/>
                  </a:lnTo>
                  <a:lnTo>
                    <a:pt x="4009" y="2889"/>
                  </a:lnTo>
                  <a:lnTo>
                    <a:pt x="3991" y="2933"/>
                  </a:lnTo>
                  <a:lnTo>
                    <a:pt x="3972" y="2978"/>
                  </a:lnTo>
                  <a:lnTo>
                    <a:pt x="3951" y="3022"/>
                  </a:lnTo>
                  <a:lnTo>
                    <a:pt x="3930" y="3065"/>
                  </a:lnTo>
                  <a:lnTo>
                    <a:pt x="3908" y="3107"/>
                  </a:lnTo>
                  <a:lnTo>
                    <a:pt x="3884" y="3150"/>
                  </a:lnTo>
                  <a:lnTo>
                    <a:pt x="3859" y="3190"/>
                  </a:lnTo>
                  <a:lnTo>
                    <a:pt x="3834" y="3232"/>
                  </a:lnTo>
                  <a:lnTo>
                    <a:pt x="3808" y="3271"/>
                  </a:lnTo>
                  <a:lnTo>
                    <a:pt x="3781" y="3311"/>
                  </a:lnTo>
                  <a:lnTo>
                    <a:pt x="3752" y="3350"/>
                  </a:lnTo>
                  <a:lnTo>
                    <a:pt x="3723" y="3387"/>
                  </a:lnTo>
                  <a:lnTo>
                    <a:pt x="3694" y="3425"/>
                  </a:lnTo>
                  <a:lnTo>
                    <a:pt x="3663" y="3461"/>
                  </a:lnTo>
                  <a:lnTo>
                    <a:pt x="3631" y="3497"/>
                  </a:lnTo>
                  <a:lnTo>
                    <a:pt x="3598" y="3532"/>
                  </a:lnTo>
                  <a:lnTo>
                    <a:pt x="3565" y="3565"/>
                  </a:lnTo>
                  <a:lnTo>
                    <a:pt x="3532" y="3598"/>
                  </a:lnTo>
                  <a:lnTo>
                    <a:pt x="3497" y="3631"/>
                  </a:lnTo>
                  <a:lnTo>
                    <a:pt x="3461" y="3663"/>
                  </a:lnTo>
                  <a:lnTo>
                    <a:pt x="3425" y="3694"/>
                  </a:lnTo>
                  <a:lnTo>
                    <a:pt x="3387" y="3723"/>
                  </a:lnTo>
                  <a:lnTo>
                    <a:pt x="3350" y="3752"/>
                  </a:lnTo>
                  <a:lnTo>
                    <a:pt x="3311" y="3781"/>
                  </a:lnTo>
                  <a:lnTo>
                    <a:pt x="3271" y="3808"/>
                  </a:lnTo>
                  <a:lnTo>
                    <a:pt x="3232" y="3834"/>
                  </a:lnTo>
                  <a:lnTo>
                    <a:pt x="3190" y="3859"/>
                  </a:lnTo>
                  <a:lnTo>
                    <a:pt x="3150" y="3884"/>
                  </a:lnTo>
                  <a:lnTo>
                    <a:pt x="3107" y="3908"/>
                  </a:lnTo>
                  <a:lnTo>
                    <a:pt x="3065" y="3930"/>
                  </a:lnTo>
                  <a:lnTo>
                    <a:pt x="3022" y="3951"/>
                  </a:lnTo>
                  <a:lnTo>
                    <a:pt x="2978" y="3972"/>
                  </a:lnTo>
                  <a:lnTo>
                    <a:pt x="2933" y="3991"/>
                  </a:lnTo>
                  <a:lnTo>
                    <a:pt x="2889" y="4009"/>
                  </a:lnTo>
                  <a:lnTo>
                    <a:pt x="2843" y="4027"/>
                  </a:lnTo>
                  <a:lnTo>
                    <a:pt x="2797" y="4042"/>
                  </a:lnTo>
                  <a:lnTo>
                    <a:pt x="2751" y="4058"/>
                  </a:lnTo>
                  <a:lnTo>
                    <a:pt x="2704" y="4072"/>
                  </a:lnTo>
                  <a:lnTo>
                    <a:pt x="2657" y="4085"/>
                  </a:lnTo>
                  <a:lnTo>
                    <a:pt x="2608" y="4097"/>
                  </a:lnTo>
                  <a:lnTo>
                    <a:pt x="2561" y="4108"/>
                  </a:lnTo>
                  <a:lnTo>
                    <a:pt x="2511" y="4116"/>
                  </a:lnTo>
                  <a:lnTo>
                    <a:pt x="2463" y="4124"/>
                  </a:lnTo>
                  <a:lnTo>
                    <a:pt x="2413" y="4131"/>
                  </a:lnTo>
                  <a:lnTo>
                    <a:pt x="2363" y="4137"/>
                  </a:lnTo>
                  <a:lnTo>
                    <a:pt x="2313" y="4141"/>
                  </a:lnTo>
                  <a:lnTo>
                    <a:pt x="2263" y="4145"/>
                  </a:lnTo>
                  <a:lnTo>
                    <a:pt x="2211" y="4146"/>
                  </a:lnTo>
                  <a:lnTo>
                    <a:pt x="2160" y="4148"/>
                  </a:lnTo>
                  <a:lnTo>
                    <a:pt x="2160" y="4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2" name="Freeform 17" descr=" " title=" "/>
            <p:cNvSpPr>
              <a:spLocks/>
            </p:cNvSpPr>
            <p:nvPr/>
          </p:nvSpPr>
          <p:spPr bwMode="auto">
            <a:xfrm>
              <a:off x="1490915" y="4107114"/>
              <a:ext cx="58420" cy="14647"/>
            </a:xfrm>
            <a:custGeom>
              <a:avLst/>
              <a:gdLst>
                <a:gd name="T0" fmla="*/ 606 w 690"/>
                <a:gd name="T1" fmla="*/ 0 h 173"/>
                <a:gd name="T2" fmla="*/ 85 w 690"/>
                <a:gd name="T3" fmla="*/ 0 h 173"/>
                <a:gd name="T4" fmla="*/ 85 w 690"/>
                <a:gd name="T5" fmla="*/ 0 h 173"/>
                <a:gd name="T6" fmla="*/ 75 w 690"/>
                <a:gd name="T7" fmla="*/ 0 h 173"/>
                <a:gd name="T8" fmla="*/ 67 w 690"/>
                <a:gd name="T9" fmla="*/ 1 h 173"/>
                <a:gd name="T10" fmla="*/ 59 w 690"/>
                <a:gd name="T11" fmla="*/ 4 h 173"/>
                <a:gd name="T12" fmla="*/ 52 w 690"/>
                <a:gd name="T13" fmla="*/ 7 h 173"/>
                <a:gd name="T14" fmla="*/ 36 w 690"/>
                <a:gd name="T15" fmla="*/ 15 h 173"/>
                <a:gd name="T16" fmla="*/ 24 w 690"/>
                <a:gd name="T17" fmla="*/ 26 h 173"/>
                <a:gd name="T18" fmla="*/ 14 w 690"/>
                <a:gd name="T19" fmla="*/ 39 h 173"/>
                <a:gd name="T20" fmla="*/ 6 w 690"/>
                <a:gd name="T21" fmla="*/ 54 h 173"/>
                <a:gd name="T22" fmla="*/ 2 w 690"/>
                <a:gd name="T23" fmla="*/ 69 h 173"/>
                <a:gd name="T24" fmla="*/ 0 w 690"/>
                <a:gd name="T25" fmla="*/ 78 h 173"/>
                <a:gd name="T26" fmla="*/ 0 w 690"/>
                <a:gd name="T27" fmla="*/ 86 h 173"/>
                <a:gd name="T28" fmla="*/ 0 w 690"/>
                <a:gd name="T29" fmla="*/ 86 h 173"/>
                <a:gd name="T30" fmla="*/ 0 w 690"/>
                <a:gd name="T31" fmla="*/ 96 h 173"/>
                <a:gd name="T32" fmla="*/ 2 w 690"/>
                <a:gd name="T33" fmla="*/ 104 h 173"/>
                <a:gd name="T34" fmla="*/ 6 w 690"/>
                <a:gd name="T35" fmla="*/ 121 h 173"/>
                <a:gd name="T36" fmla="*/ 14 w 690"/>
                <a:gd name="T37" fmla="*/ 135 h 173"/>
                <a:gd name="T38" fmla="*/ 24 w 690"/>
                <a:gd name="T39" fmla="*/ 147 h 173"/>
                <a:gd name="T40" fmla="*/ 36 w 690"/>
                <a:gd name="T41" fmla="*/ 158 h 173"/>
                <a:gd name="T42" fmla="*/ 52 w 690"/>
                <a:gd name="T43" fmla="*/ 166 h 173"/>
                <a:gd name="T44" fmla="*/ 59 w 690"/>
                <a:gd name="T45" fmla="*/ 169 h 173"/>
                <a:gd name="T46" fmla="*/ 67 w 690"/>
                <a:gd name="T47" fmla="*/ 171 h 173"/>
                <a:gd name="T48" fmla="*/ 75 w 690"/>
                <a:gd name="T49" fmla="*/ 172 h 173"/>
                <a:gd name="T50" fmla="*/ 85 w 690"/>
                <a:gd name="T51" fmla="*/ 173 h 173"/>
                <a:gd name="T52" fmla="*/ 606 w 690"/>
                <a:gd name="T53" fmla="*/ 173 h 173"/>
                <a:gd name="T54" fmla="*/ 606 w 690"/>
                <a:gd name="T55" fmla="*/ 173 h 173"/>
                <a:gd name="T56" fmla="*/ 615 w 690"/>
                <a:gd name="T57" fmla="*/ 172 h 173"/>
                <a:gd name="T58" fmla="*/ 624 w 690"/>
                <a:gd name="T59" fmla="*/ 171 h 173"/>
                <a:gd name="T60" fmla="*/ 632 w 690"/>
                <a:gd name="T61" fmla="*/ 169 h 173"/>
                <a:gd name="T62" fmla="*/ 639 w 690"/>
                <a:gd name="T63" fmla="*/ 166 h 173"/>
                <a:gd name="T64" fmla="*/ 654 w 690"/>
                <a:gd name="T65" fmla="*/ 158 h 173"/>
                <a:gd name="T66" fmla="*/ 667 w 690"/>
                <a:gd name="T67" fmla="*/ 147 h 173"/>
                <a:gd name="T68" fmla="*/ 676 w 690"/>
                <a:gd name="T69" fmla="*/ 135 h 173"/>
                <a:gd name="T70" fmla="*/ 685 w 690"/>
                <a:gd name="T71" fmla="*/ 119 h 173"/>
                <a:gd name="T72" fmla="*/ 689 w 690"/>
                <a:gd name="T73" fmla="*/ 104 h 173"/>
                <a:gd name="T74" fmla="*/ 690 w 690"/>
                <a:gd name="T75" fmla="*/ 96 h 173"/>
                <a:gd name="T76" fmla="*/ 690 w 690"/>
                <a:gd name="T77" fmla="*/ 86 h 173"/>
                <a:gd name="T78" fmla="*/ 690 w 690"/>
                <a:gd name="T79" fmla="*/ 86 h 173"/>
                <a:gd name="T80" fmla="*/ 690 w 690"/>
                <a:gd name="T81" fmla="*/ 78 h 173"/>
                <a:gd name="T82" fmla="*/ 689 w 690"/>
                <a:gd name="T83" fmla="*/ 69 h 173"/>
                <a:gd name="T84" fmla="*/ 685 w 690"/>
                <a:gd name="T85" fmla="*/ 53 h 173"/>
                <a:gd name="T86" fmla="*/ 676 w 690"/>
                <a:gd name="T87" fmla="*/ 39 h 173"/>
                <a:gd name="T88" fmla="*/ 667 w 690"/>
                <a:gd name="T89" fmla="*/ 25 h 173"/>
                <a:gd name="T90" fmla="*/ 654 w 690"/>
                <a:gd name="T91" fmla="*/ 15 h 173"/>
                <a:gd name="T92" fmla="*/ 639 w 690"/>
                <a:gd name="T93" fmla="*/ 7 h 173"/>
                <a:gd name="T94" fmla="*/ 632 w 690"/>
                <a:gd name="T95" fmla="*/ 4 h 173"/>
                <a:gd name="T96" fmla="*/ 624 w 690"/>
                <a:gd name="T97" fmla="*/ 1 h 173"/>
                <a:gd name="T98" fmla="*/ 615 w 690"/>
                <a:gd name="T99" fmla="*/ 0 h 173"/>
                <a:gd name="T100" fmla="*/ 606 w 690"/>
                <a:gd name="T101" fmla="*/ 0 h 173"/>
                <a:gd name="T102" fmla="*/ 606 w 690"/>
                <a:gd name="T10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0" h="173">
                  <a:moveTo>
                    <a:pt x="606" y="0"/>
                  </a:moveTo>
                  <a:lnTo>
                    <a:pt x="85" y="0"/>
                  </a:lnTo>
                  <a:lnTo>
                    <a:pt x="85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59" y="4"/>
                  </a:lnTo>
                  <a:lnTo>
                    <a:pt x="52" y="7"/>
                  </a:lnTo>
                  <a:lnTo>
                    <a:pt x="36" y="15"/>
                  </a:lnTo>
                  <a:lnTo>
                    <a:pt x="24" y="26"/>
                  </a:lnTo>
                  <a:lnTo>
                    <a:pt x="14" y="39"/>
                  </a:lnTo>
                  <a:lnTo>
                    <a:pt x="6" y="54"/>
                  </a:lnTo>
                  <a:lnTo>
                    <a:pt x="2" y="69"/>
                  </a:lnTo>
                  <a:lnTo>
                    <a:pt x="0" y="78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96"/>
                  </a:lnTo>
                  <a:lnTo>
                    <a:pt x="2" y="104"/>
                  </a:lnTo>
                  <a:lnTo>
                    <a:pt x="6" y="121"/>
                  </a:lnTo>
                  <a:lnTo>
                    <a:pt x="14" y="135"/>
                  </a:lnTo>
                  <a:lnTo>
                    <a:pt x="24" y="147"/>
                  </a:lnTo>
                  <a:lnTo>
                    <a:pt x="36" y="158"/>
                  </a:lnTo>
                  <a:lnTo>
                    <a:pt x="52" y="166"/>
                  </a:lnTo>
                  <a:lnTo>
                    <a:pt x="59" y="169"/>
                  </a:lnTo>
                  <a:lnTo>
                    <a:pt x="67" y="171"/>
                  </a:lnTo>
                  <a:lnTo>
                    <a:pt x="75" y="172"/>
                  </a:lnTo>
                  <a:lnTo>
                    <a:pt x="85" y="173"/>
                  </a:lnTo>
                  <a:lnTo>
                    <a:pt x="606" y="173"/>
                  </a:lnTo>
                  <a:lnTo>
                    <a:pt x="606" y="173"/>
                  </a:lnTo>
                  <a:lnTo>
                    <a:pt x="615" y="172"/>
                  </a:lnTo>
                  <a:lnTo>
                    <a:pt x="624" y="171"/>
                  </a:lnTo>
                  <a:lnTo>
                    <a:pt x="632" y="169"/>
                  </a:lnTo>
                  <a:lnTo>
                    <a:pt x="639" y="166"/>
                  </a:lnTo>
                  <a:lnTo>
                    <a:pt x="654" y="158"/>
                  </a:lnTo>
                  <a:lnTo>
                    <a:pt x="667" y="147"/>
                  </a:lnTo>
                  <a:lnTo>
                    <a:pt x="676" y="135"/>
                  </a:lnTo>
                  <a:lnTo>
                    <a:pt x="685" y="119"/>
                  </a:lnTo>
                  <a:lnTo>
                    <a:pt x="689" y="104"/>
                  </a:lnTo>
                  <a:lnTo>
                    <a:pt x="690" y="96"/>
                  </a:lnTo>
                  <a:lnTo>
                    <a:pt x="690" y="86"/>
                  </a:lnTo>
                  <a:lnTo>
                    <a:pt x="690" y="86"/>
                  </a:lnTo>
                  <a:lnTo>
                    <a:pt x="690" y="78"/>
                  </a:lnTo>
                  <a:lnTo>
                    <a:pt x="689" y="69"/>
                  </a:lnTo>
                  <a:lnTo>
                    <a:pt x="685" y="53"/>
                  </a:lnTo>
                  <a:lnTo>
                    <a:pt x="676" y="39"/>
                  </a:lnTo>
                  <a:lnTo>
                    <a:pt x="667" y="25"/>
                  </a:lnTo>
                  <a:lnTo>
                    <a:pt x="654" y="15"/>
                  </a:lnTo>
                  <a:lnTo>
                    <a:pt x="639" y="7"/>
                  </a:lnTo>
                  <a:lnTo>
                    <a:pt x="632" y="4"/>
                  </a:lnTo>
                  <a:lnTo>
                    <a:pt x="624" y="1"/>
                  </a:lnTo>
                  <a:lnTo>
                    <a:pt x="615" y="0"/>
                  </a:lnTo>
                  <a:lnTo>
                    <a:pt x="606" y="0"/>
                  </a:lnTo>
                  <a:lnTo>
                    <a:pt x="6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3" name="Freeform 18" descr=" " title=" "/>
            <p:cNvSpPr>
              <a:spLocks noEditPoints="1"/>
            </p:cNvSpPr>
            <p:nvPr/>
          </p:nvSpPr>
          <p:spPr bwMode="auto">
            <a:xfrm>
              <a:off x="1296859" y="4015505"/>
              <a:ext cx="196596" cy="196596"/>
            </a:xfrm>
            <a:custGeom>
              <a:avLst/>
              <a:gdLst>
                <a:gd name="T0" fmla="*/ 856 w 2322"/>
                <a:gd name="T1" fmla="*/ 856 h 2322"/>
                <a:gd name="T2" fmla="*/ 796 w 2322"/>
                <a:gd name="T3" fmla="*/ 922 h 2322"/>
                <a:gd name="T4" fmla="*/ 731 w 2322"/>
                <a:gd name="T5" fmla="*/ 1007 h 2322"/>
                <a:gd name="T6" fmla="*/ 663 w 2322"/>
                <a:gd name="T7" fmla="*/ 1104 h 2322"/>
                <a:gd name="T8" fmla="*/ 593 w 2322"/>
                <a:gd name="T9" fmla="*/ 1214 h 2322"/>
                <a:gd name="T10" fmla="*/ 450 w 2322"/>
                <a:gd name="T11" fmla="*/ 1454 h 2322"/>
                <a:gd name="T12" fmla="*/ 313 w 2322"/>
                <a:gd name="T13" fmla="*/ 1704 h 2322"/>
                <a:gd name="T14" fmla="*/ 191 w 2322"/>
                <a:gd name="T15" fmla="*/ 1938 h 2322"/>
                <a:gd name="T16" fmla="*/ 24 w 2322"/>
                <a:gd name="T17" fmla="*/ 2272 h 2322"/>
                <a:gd name="T18" fmla="*/ 0 w 2322"/>
                <a:gd name="T19" fmla="*/ 2322 h 2322"/>
                <a:gd name="T20" fmla="*/ 187 w 2322"/>
                <a:gd name="T21" fmla="*/ 2231 h 2322"/>
                <a:gd name="T22" fmla="*/ 497 w 2322"/>
                <a:gd name="T23" fmla="*/ 2073 h 2322"/>
                <a:gd name="T24" fmla="*/ 743 w 2322"/>
                <a:gd name="T25" fmla="*/ 1941 h 2322"/>
                <a:gd name="T26" fmla="*/ 992 w 2322"/>
                <a:gd name="T27" fmla="*/ 1800 h 2322"/>
                <a:gd name="T28" fmla="*/ 1164 w 2322"/>
                <a:gd name="T29" fmla="*/ 1694 h 2322"/>
                <a:gd name="T30" fmla="*/ 1268 w 2322"/>
                <a:gd name="T31" fmla="*/ 1625 h 2322"/>
                <a:gd name="T32" fmla="*/ 1360 w 2322"/>
                <a:gd name="T33" fmla="*/ 1558 h 2322"/>
                <a:gd name="T34" fmla="*/ 1436 w 2322"/>
                <a:gd name="T35" fmla="*/ 1496 h 2322"/>
                <a:gd name="T36" fmla="*/ 1466 w 2322"/>
                <a:gd name="T37" fmla="*/ 1466 h 2322"/>
                <a:gd name="T38" fmla="*/ 1526 w 2322"/>
                <a:gd name="T39" fmla="*/ 1400 h 2322"/>
                <a:gd name="T40" fmla="*/ 1591 w 2322"/>
                <a:gd name="T41" fmla="*/ 1315 h 2322"/>
                <a:gd name="T42" fmla="*/ 1659 w 2322"/>
                <a:gd name="T43" fmla="*/ 1218 h 2322"/>
                <a:gd name="T44" fmla="*/ 1729 w 2322"/>
                <a:gd name="T45" fmla="*/ 1108 h 2322"/>
                <a:gd name="T46" fmla="*/ 1872 w 2322"/>
                <a:gd name="T47" fmla="*/ 868 h 2322"/>
                <a:gd name="T48" fmla="*/ 2009 w 2322"/>
                <a:gd name="T49" fmla="*/ 618 h 2322"/>
                <a:gd name="T50" fmla="*/ 2131 w 2322"/>
                <a:gd name="T51" fmla="*/ 384 h 2322"/>
                <a:gd name="T52" fmla="*/ 2298 w 2322"/>
                <a:gd name="T53" fmla="*/ 50 h 2322"/>
                <a:gd name="T54" fmla="*/ 2322 w 2322"/>
                <a:gd name="T55" fmla="*/ 0 h 2322"/>
                <a:gd name="T56" fmla="*/ 2135 w 2322"/>
                <a:gd name="T57" fmla="*/ 91 h 2322"/>
                <a:gd name="T58" fmla="*/ 1825 w 2322"/>
                <a:gd name="T59" fmla="*/ 249 h 2322"/>
                <a:gd name="T60" fmla="*/ 1579 w 2322"/>
                <a:gd name="T61" fmla="*/ 381 h 2322"/>
                <a:gd name="T62" fmla="*/ 1330 w 2322"/>
                <a:gd name="T63" fmla="*/ 521 h 2322"/>
                <a:gd name="T64" fmla="*/ 1158 w 2322"/>
                <a:gd name="T65" fmla="*/ 628 h 2322"/>
                <a:gd name="T66" fmla="*/ 1054 w 2322"/>
                <a:gd name="T67" fmla="*/ 697 h 2322"/>
                <a:gd name="T68" fmla="*/ 962 w 2322"/>
                <a:gd name="T69" fmla="*/ 764 h 2322"/>
                <a:gd name="T70" fmla="*/ 886 w 2322"/>
                <a:gd name="T71" fmla="*/ 826 h 2322"/>
                <a:gd name="T72" fmla="*/ 856 w 2322"/>
                <a:gd name="T73" fmla="*/ 856 h 2322"/>
                <a:gd name="T74" fmla="*/ 377 w 2322"/>
                <a:gd name="T75" fmla="*/ 1954 h 2322"/>
                <a:gd name="T76" fmla="*/ 518 w 2322"/>
                <a:gd name="T77" fmla="*/ 1697 h 2322"/>
                <a:gd name="T78" fmla="*/ 656 w 2322"/>
                <a:gd name="T79" fmla="*/ 1457 h 2322"/>
                <a:gd name="T80" fmla="*/ 756 w 2322"/>
                <a:gd name="T81" fmla="*/ 1293 h 2322"/>
                <a:gd name="T82" fmla="*/ 851 w 2322"/>
                <a:gd name="T83" fmla="*/ 1146 h 2322"/>
                <a:gd name="T84" fmla="*/ 918 w 2322"/>
                <a:gd name="T85" fmla="*/ 1054 h 2322"/>
                <a:gd name="T86" fmla="*/ 957 w 2322"/>
                <a:gd name="T87" fmla="*/ 1007 h 2322"/>
                <a:gd name="T88" fmla="*/ 1341 w 2322"/>
                <a:gd name="T89" fmla="*/ 1355 h 2322"/>
                <a:gd name="T90" fmla="*/ 1323 w 2322"/>
                <a:gd name="T91" fmla="*/ 1372 h 2322"/>
                <a:gd name="T92" fmla="*/ 1276 w 2322"/>
                <a:gd name="T93" fmla="*/ 1412 h 2322"/>
                <a:gd name="T94" fmla="*/ 1185 w 2322"/>
                <a:gd name="T95" fmla="*/ 1478 h 2322"/>
                <a:gd name="T96" fmla="*/ 1037 w 2322"/>
                <a:gd name="T97" fmla="*/ 1575 h 2322"/>
                <a:gd name="T98" fmla="*/ 874 w 2322"/>
                <a:gd name="T99" fmla="*/ 1675 h 2322"/>
                <a:gd name="T100" fmla="*/ 633 w 2322"/>
                <a:gd name="T101" fmla="*/ 1812 h 2322"/>
                <a:gd name="T102" fmla="*/ 377 w 2322"/>
                <a:gd name="T103" fmla="*/ 1954 h 2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2" h="2322">
                  <a:moveTo>
                    <a:pt x="856" y="856"/>
                  </a:moveTo>
                  <a:lnTo>
                    <a:pt x="856" y="856"/>
                  </a:lnTo>
                  <a:lnTo>
                    <a:pt x="826" y="886"/>
                  </a:lnTo>
                  <a:lnTo>
                    <a:pt x="796" y="922"/>
                  </a:lnTo>
                  <a:lnTo>
                    <a:pt x="764" y="962"/>
                  </a:lnTo>
                  <a:lnTo>
                    <a:pt x="731" y="1007"/>
                  </a:lnTo>
                  <a:lnTo>
                    <a:pt x="697" y="1054"/>
                  </a:lnTo>
                  <a:lnTo>
                    <a:pt x="663" y="1104"/>
                  </a:lnTo>
                  <a:lnTo>
                    <a:pt x="628" y="1158"/>
                  </a:lnTo>
                  <a:lnTo>
                    <a:pt x="593" y="1214"/>
                  </a:lnTo>
                  <a:lnTo>
                    <a:pt x="521" y="1330"/>
                  </a:lnTo>
                  <a:lnTo>
                    <a:pt x="450" y="1454"/>
                  </a:lnTo>
                  <a:lnTo>
                    <a:pt x="381" y="1579"/>
                  </a:lnTo>
                  <a:lnTo>
                    <a:pt x="313" y="1704"/>
                  </a:lnTo>
                  <a:lnTo>
                    <a:pt x="249" y="1825"/>
                  </a:lnTo>
                  <a:lnTo>
                    <a:pt x="191" y="1938"/>
                  </a:lnTo>
                  <a:lnTo>
                    <a:pt x="91" y="2135"/>
                  </a:lnTo>
                  <a:lnTo>
                    <a:pt x="24" y="2272"/>
                  </a:lnTo>
                  <a:lnTo>
                    <a:pt x="0" y="2322"/>
                  </a:lnTo>
                  <a:lnTo>
                    <a:pt x="0" y="2322"/>
                  </a:lnTo>
                  <a:lnTo>
                    <a:pt x="50" y="2298"/>
                  </a:lnTo>
                  <a:lnTo>
                    <a:pt x="187" y="2231"/>
                  </a:lnTo>
                  <a:lnTo>
                    <a:pt x="384" y="2131"/>
                  </a:lnTo>
                  <a:lnTo>
                    <a:pt x="497" y="2073"/>
                  </a:lnTo>
                  <a:lnTo>
                    <a:pt x="618" y="2009"/>
                  </a:lnTo>
                  <a:lnTo>
                    <a:pt x="743" y="1941"/>
                  </a:lnTo>
                  <a:lnTo>
                    <a:pt x="868" y="1872"/>
                  </a:lnTo>
                  <a:lnTo>
                    <a:pt x="992" y="1800"/>
                  </a:lnTo>
                  <a:lnTo>
                    <a:pt x="1108" y="1729"/>
                  </a:lnTo>
                  <a:lnTo>
                    <a:pt x="1164" y="1694"/>
                  </a:lnTo>
                  <a:lnTo>
                    <a:pt x="1218" y="1659"/>
                  </a:lnTo>
                  <a:lnTo>
                    <a:pt x="1268" y="1625"/>
                  </a:lnTo>
                  <a:lnTo>
                    <a:pt x="1315" y="1591"/>
                  </a:lnTo>
                  <a:lnTo>
                    <a:pt x="1360" y="1558"/>
                  </a:lnTo>
                  <a:lnTo>
                    <a:pt x="1400" y="1526"/>
                  </a:lnTo>
                  <a:lnTo>
                    <a:pt x="1436" y="1496"/>
                  </a:lnTo>
                  <a:lnTo>
                    <a:pt x="1466" y="1466"/>
                  </a:lnTo>
                  <a:lnTo>
                    <a:pt x="1466" y="1466"/>
                  </a:lnTo>
                  <a:lnTo>
                    <a:pt x="1496" y="1436"/>
                  </a:lnTo>
                  <a:lnTo>
                    <a:pt x="1526" y="1400"/>
                  </a:lnTo>
                  <a:lnTo>
                    <a:pt x="1558" y="1360"/>
                  </a:lnTo>
                  <a:lnTo>
                    <a:pt x="1591" y="1315"/>
                  </a:lnTo>
                  <a:lnTo>
                    <a:pt x="1625" y="1268"/>
                  </a:lnTo>
                  <a:lnTo>
                    <a:pt x="1659" y="1218"/>
                  </a:lnTo>
                  <a:lnTo>
                    <a:pt x="1694" y="1164"/>
                  </a:lnTo>
                  <a:lnTo>
                    <a:pt x="1729" y="1108"/>
                  </a:lnTo>
                  <a:lnTo>
                    <a:pt x="1800" y="992"/>
                  </a:lnTo>
                  <a:lnTo>
                    <a:pt x="1872" y="868"/>
                  </a:lnTo>
                  <a:lnTo>
                    <a:pt x="1941" y="743"/>
                  </a:lnTo>
                  <a:lnTo>
                    <a:pt x="2009" y="618"/>
                  </a:lnTo>
                  <a:lnTo>
                    <a:pt x="2073" y="497"/>
                  </a:lnTo>
                  <a:lnTo>
                    <a:pt x="2131" y="384"/>
                  </a:lnTo>
                  <a:lnTo>
                    <a:pt x="2231" y="187"/>
                  </a:lnTo>
                  <a:lnTo>
                    <a:pt x="2298" y="50"/>
                  </a:lnTo>
                  <a:lnTo>
                    <a:pt x="2322" y="0"/>
                  </a:lnTo>
                  <a:lnTo>
                    <a:pt x="2322" y="0"/>
                  </a:lnTo>
                  <a:lnTo>
                    <a:pt x="2272" y="24"/>
                  </a:lnTo>
                  <a:lnTo>
                    <a:pt x="2135" y="91"/>
                  </a:lnTo>
                  <a:lnTo>
                    <a:pt x="1938" y="191"/>
                  </a:lnTo>
                  <a:lnTo>
                    <a:pt x="1825" y="249"/>
                  </a:lnTo>
                  <a:lnTo>
                    <a:pt x="1704" y="313"/>
                  </a:lnTo>
                  <a:lnTo>
                    <a:pt x="1579" y="381"/>
                  </a:lnTo>
                  <a:lnTo>
                    <a:pt x="1454" y="450"/>
                  </a:lnTo>
                  <a:lnTo>
                    <a:pt x="1330" y="521"/>
                  </a:lnTo>
                  <a:lnTo>
                    <a:pt x="1214" y="593"/>
                  </a:lnTo>
                  <a:lnTo>
                    <a:pt x="1158" y="628"/>
                  </a:lnTo>
                  <a:lnTo>
                    <a:pt x="1104" y="663"/>
                  </a:lnTo>
                  <a:lnTo>
                    <a:pt x="1054" y="697"/>
                  </a:lnTo>
                  <a:lnTo>
                    <a:pt x="1007" y="731"/>
                  </a:lnTo>
                  <a:lnTo>
                    <a:pt x="962" y="764"/>
                  </a:lnTo>
                  <a:lnTo>
                    <a:pt x="922" y="796"/>
                  </a:lnTo>
                  <a:lnTo>
                    <a:pt x="886" y="826"/>
                  </a:lnTo>
                  <a:lnTo>
                    <a:pt x="856" y="856"/>
                  </a:lnTo>
                  <a:lnTo>
                    <a:pt x="856" y="856"/>
                  </a:lnTo>
                  <a:close/>
                  <a:moveTo>
                    <a:pt x="377" y="1954"/>
                  </a:moveTo>
                  <a:lnTo>
                    <a:pt x="377" y="1954"/>
                  </a:lnTo>
                  <a:lnTo>
                    <a:pt x="445" y="1829"/>
                  </a:lnTo>
                  <a:lnTo>
                    <a:pt x="518" y="1697"/>
                  </a:lnTo>
                  <a:lnTo>
                    <a:pt x="607" y="1540"/>
                  </a:lnTo>
                  <a:lnTo>
                    <a:pt x="656" y="1457"/>
                  </a:lnTo>
                  <a:lnTo>
                    <a:pt x="706" y="1375"/>
                  </a:lnTo>
                  <a:lnTo>
                    <a:pt x="756" y="1293"/>
                  </a:lnTo>
                  <a:lnTo>
                    <a:pt x="804" y="1217"/>
                  </a:lnTo>
                  <a:lnTo>
                    <a:pt x="851" y="1146"/>
                  </a:lnTo>
                  <a:lnTo>
                    <a:pt x="897" y="1082"/>
                  </a:lnTo>
                  <a:lnTo>
                    <a:pt x="918" y="1054"/>
                  </a:lnTo>
                  <a:lnTo>
                    <a:pt x="939" y="1029"/>
                  </a:lnTo>
                  <a:lnTo>
                    <a:pt x="957" y="1007"/>
                  </a:lnTo>
                  <a:lnTo>
                    <a:pt x="975" y="989"/>
                  </a:lnTo>
                  <a:lnTo>
                    <a:pt x="1341" y="1355"/>
                  </a:lnTo>
                  <a:lnTo>
                    <a:pt x="1341" y="1355"/>
                  </a:lnTo>
                  <a:lnTo>
                    <a:pt x="1323" y="1372"/>
                  </a:lnTo>
                  <a:lnTo>
                    <a:pt x="1301" y="1391"/>
                  </a:lnTo>
                  <a:lnTo>
                    <a:pt x="1276" y="1412"/>
                  </a:lnTo>
                  <a:lnTo>
                    <a:pt x="1248" y="1433"/>
                  </a:lnTo>
                  <a:lnTo>
                    <a:pt x="1185" y="1478"/>
                  </a:lnTo>
                  <a:lnTo>
                    <a:pt x="1114" y="1526"/>
                  </a:lnTo>
                  <a:lnTo>
                    <a:pt x="1037" y="1575"/>
                  </a:lnTo>
                  <a:lnTo>
                    <a:pt x="956" y="1625"/>
                  </a:lnTo>
                  <a:lnTo>
                    <a:pt x="874" y="1675"/>
                  </a:lnTo>
                  <a:lnTo>
                    <a:pt x="790" y="1723"/>
                  </a:lnTo>
                  <a:lnTo>
                    <a:pt x="633" y="1812"/>
                  </a:lnTo>
                  <a:lnTo>
                    <a:pt x="502" y="1886"/>
                  </a:lnTo>
                  <a:lnTo>
                    <a:pt x="377" y="1954"/>
                  </a:lnTo>
                  <a:lnTo>
                    <a:pt x="377" y="19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39" name="Group 1638" descr="bionoculars icon" title="bionoculars icon"/>
          <p:cNvGrpSpPr>
            <a:grpSpLocks noChangeAspect="1"/>
          </p:cNvGrpSpPr>
          <p:nvPr/>
        </p:nvGrpSpPr>
        <p:grpSpPr>
          <a:xfrm>
            <a:off x="1747069" y="3930923"/>
            <a:ext cx="493160" cy="365760"/>
            <a:chOff x="1747069" y="3930923"/>
            <a:chExt cx="493160" cy="365760"/>
          </a:xfrm>
          <a:solidFill>
            <a:schemeClr val="tx1"/>
          </a:solidFill>
        </p:grpSpPr>
        <p:sp>
          <p:nvSpPr>
            <p:cNvPr id="1825" name="Freeform 15" descr=" " title=" "/>
            <p:cNvSpPr>
              <a:spLocks noEditPoints="1"/>
            </p:cNvSpPr>
            <p:nvPr/>
          </p:nvSpPr>
          <p:spPr bwMode="auto">
            <a:xfrm>
              <a:off x="1747069" y="3930923"/>
              <a:ext cx="493160" cy="365760"/>
            </a:xfrm>
            <a:custGeom>
              <a:avLst/>
              <a:gdLst>
                <a:gd name="T0" fmla="*/ 2697 w 5760"/>
                <a:gd name="T1" fmla="*/ 3440 h 4272"/>
                <a:gd name="T2" fmla="*/ 3412 w 5760"/>
                <a:gd name="T3" fmla="*/ 3202 h 4272"/>
                <a:gd name="T4" fmla="*/ 3909 w 5760"/>
                <a:gd name="T5" fmla="*/ 4053 h 4272"/>
                <a:gd name="T6" fmla="*/ 4996 w 5760"/>
                <a:gd name="T7" fmla="*/ 4203 h 4272"/>
                <a:gd name="T8" fmla="*/ 5737 w 5760"/>
                <a:gd name="T9" fmla="*/ 3371 h 4272"/>
                <a:gd name="T10" fmla="*/ 5553 w 5760"/>
                <a:gd name="T11" fmla="*/ 2312 h 4272"/>
                <a:gd name="T12" fmla="*/ 4645 w 5760"/>
                <a:gd name="T13" fmla="*/ 560 h 4272"/>
                <a:gd name="T14" fmla="*/ 4271 w 5760"/>
                <a:gd name="T15" fmla="*/ 268 h 4272"/>
                <a:gd name="T16" fmla="*/ 3865 w 5760"/>
                <a:gd name="T17" fmla="*/ 7 h 4272"/>
                <a:gd name="T18" fmla="*/ 3371 w 5760"/>
                <a:gd name="T19" fmla="*/ 208 h 4272"/>
                <a:gd name="T20" fmla="*/ 3137 w 5760"/>
                <a:gd name="T21" fmla="*/ 901 h 4272"/>
                <a:gd name="T22" fmla="*/ 2702 w 5760"/>
                <a:gd name="T23" fmla="*/ 860 h 4272"/>
                <a:gd name="T24" fmla="*/ 2455 w 5760"/>
                <a:gd name="T25" fmla="*/ 315 h 4272"/>
                <a:gd name="T26" fmla="*/ 1997 w 5760"/>
                <a:gd name="T27" fmla="*/ 2 h 4272"/>
                <a:gd name="T28" fmla="*/ 1625 w 5760"/>
                <a:gd name="T29" fmla="*/ 181 h 4272"/>
                <a:gd name="T30" fmla="*/ 1317 w 5760"/>
                <a:gd name="T31" fmla="*/ 377 h 4272"/>
                <a:gd name="T32" fmla="*/ 441 w 5760"/>
                <a:gd name="T33" fmla="*/ 1723 h 4272"/>
                <a:gd name="T34" fmla="*/ 5 w 5760"/>
                <a:gd name="T35" fmla="*/ 3045 h 4272"/>
                <a:gd name="T36" fmla="*/ 423 w 5760"/>
                <a:gd name="T37" fmla="*/ 4013 h 4272"/>
                <a:gd name="T38" fmla="*/ 1428 w 5760"/>
                <a:gd name="T39" fmla="*/ 4242 h 4272"/>
                <a:gd name="T40" fmla="*/ 2139 w 5760"/>
                <a:gd name="T41" fmla="*/ 3757 h 4272"/>
                <a:gd name="T42" fmla="*/ 2607 w 5760"/>
                <a:gd name="T43" fmla="*/ 3178 h 4272"/>
                <a:gd name="T44" fmla="*/ 2424 w 5760"/>
                <a:gd name="T45" fmla="*/ 2805 h 4272"/>
                <a:gd name="T46" fmla="*/ 2663 w 5760"/>
                <a:gd name="T47" fmla="*/ 2441 h 4272"/>
                <a:gd name="T48" fmla="*/ 3097 w 5760"/>
                <a:gd name="T49" fmla="*/ 2441 h 4272"/>
                <a:gd name="T50" fmla="*/ 3336 w 5760"/>
                <a:gd name="T51" fmla="*/ 2805 h 4272"/>
                <a:gd name="T52" fmla="*/ 3153 w 5760"/>
                <a:gd name="T53" fmla="*/ 3178 h 4272"/>
                <a:gd name="T54" fmla="*/ 4357 w 5760"/>
                <a:gd name="T55" fmla="*/ 4040 h 4272"/>
                <a:gd name="T56" fmla="*/ 3679 w 5760"/>
                <a:gd name="T57" fmla="*/ 3419 h 4272"/>
                <a:gd name="T58" fmla="*/ 3855 w 5760"/>
                <a:gd name="T59" fmla="*/ 2556 h 4272"/>
                <a:gd name="T60" fmla="*/ 4695 w 5760"/>
                <a:gd name="T61" fmla="*/ 2223 h 4272"/>
                <a:gd name="T62" fmla="*/ 5464 w 5760"/>
                <a:gd name="T63" fmla="*/ 2744 h 4272"/>
                <a:gd name="T64" fmla="*/ 5419 w 5760"/>
                <a:gd name="T65" fmla="*/ 3623 h 4272"/>
                <a:gd name="T66" fmla="*/ 4596 w 5760"/>
                <a:gd name="T67" fmla="*/ 4069 h 4272"/>
                <a:gd name="T68" fmla="*/ 4551 w 5760"/>
                <a:gd name="T69" fmla="*/ 2017 h 4272"/>
                <a:gd name="T70" fmla="*/ 3756 w 5760"/>
                <a:gd name="T71" fmla="*/ 2365 h 4272"/>
                <a:gd name="T72" fmla="*/ 3382 w 5760"/>
                <a:gd name="T73" fmla="*/ 1499 h 4272"/>
                <a:gd name="T74" fmla="*/ 3614 w 5760"/>
                <a:gd name="T75" fmla="*/ 850 h 4272"/>
                <a:gd name="T76" fmla="*/ 4242 w 5760"/>
                <a:gd name="T77" fmla="*/ 501 h 4272"/>
                <a:gd name="T78" fmla="*/ 4943 w 5760"/>
                <a:gd name="T79" fmla="*/ 1370 h 4272"/>
                <a:gd name="T80" fmla="*/ 3512 w 5760"/>
                <a:gd name="T81" fmla="*/ 356 h 4272"/>
                <a:gd name="T82" fmla="*/ 3927 w 5760"/>
                <a:gd name="T83" fmla="*/ 249 h 4272"/>
                <a:gd name="T84" fmla="*/ 3535 w 5760"/>
                <a:gd name="T85" fmla="*/ 642 h 4272"/>
                <a:gd name="T86" fmla="*/ 2748 w 5760"/>
                <a:gd name="T87" fmla="*/ 1061 h 4272"/>
                <a:gd name="T88" fmla="*/ 3155 w 5760"/>
                <a:gd name="T89" fmla="*/ 1283 h 4272"/>
                <a:gd name="T90" fmla="*/ 2852 w 5760"/>
                <a:gd name="T91" fmla="*/ 2187 h 4272"/>
                <a:gd name="T92" fmla="*/ 1816 w 5760"/>
                <a:gd name="T93" fmla="*/ 265 h 4272"/>
                <a:gd name="T94" fmla="*/ 2236 w 5760"/>
                <a:gd name="T95" fmla="*/ 338 h 4272"/>
                <a:gd name="T96" fmla="*/ 2188 w 5760"/>
                <a:gd name="T97" fmla="*/ 606 h 4272"/>
                <a:gd name="T98" fmla="*/ 1522 w 5760"/>
                <a:gd name="T99" fmla="*/ 501 h 4272"/>
                <a:gd name="T100" fmla="*/ 2146 w 5760"/>
                <a:gd name="T101" fmla="*/ 850 h 4272"/>
                <a:gd name="T102" fmla="*/ 2378 w 5760"/>
                <a:gd name="T103" fmla="*/ 1499 h 4272"/>
                <a:gd name="T104" fmla="*/ 2004 w 5760"/>
                <a:gd name="T105" fmla="*/ 2365 h 4272"/>
                <a:gd name="T106" fmla="*/ 1209 w 5760"/>
                <a:gd name="T107" fmla="*/ 2017 h 4272"/>
                <a:gd name="T108" fmla="*/ 543 w 5760"/>
                <a:gd name="T109" fmla="*/ 2006 h 4272"/>
                <a:gd name="T110" fmla="*/ 1449 w 5760"/>
                <a:gd name="T111" fmla="*/ 529 h 4272"/>
                <a:gd name="T112" fmla="*/ 408 w 5760"/>
                <a:gd name="T113" fmla="*/ 2576 h 4272"/>
                <a:gd name="T114" fmla="*/ 1121 w 5760"/>
                <a:gd name="T115" fmla="*/ 2220 h 4272"/>
                <a:gd name="T116" fmla="*/ 1935 w 5760"/>
                <a:gd name="T117" fmla="*/ 2591 h 4272"/>
                <a:gd name="T118" fmla="*/ 2067 w 5760"/>
                <a:gd name="T119" fmla="*/ 3462 h 4272"/>
                <a:gd name="T120" fmla="*/ 1357 w 5760"/>
                <a:gd name="T121" fmla="*/ 4051 h 4272"/>
                <a:gd name="T122" fmla="*/ 484 w 5760"/>
                <a:gd name="T123" fmla="*/ 3798 h 4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60" h="4272">
                  <a:moveTo>
                    <a:pt x="2238" y="3574"/>
                  </a:moveTo>
                  <a:lnTo>
                    <a:pt x="2238" y="3574"/>
                  </a:lnTo>
                  <a:lnTo>
                    <a:pt x="2241" y="3572"/>
                  </a:lnTo>
                  <a:lnTo>
                    <a:pt x="2241" y="3572"/>
                  </a:lnTo>
                  <a:lnTo>
                    <a:pt x="2253" y="3544"/>
                  </a:lnTo>
                  <a:lnTo>
                    <a:pt x="2282" y="3475"/>
                  </a:lnTo>
                  <a:lnTo>
                    <a:pt x="2325" y="3370"/>
                  </a:lnTo>
                  <a:lnTo>
                    <a:pt x="2348" y="3304"/>
                  </a:lnTo>
                  <a:lnTo>
                    <a:pt x="2374" y="3233"/>
                  </a:lnTo>
                  <a:lnTo>
                    <a:pt x="2374" y="3233"/>
                  </a:lnTo>
                  <a:lnTo>
                    <a:pt x="2398" y="3258"/>
                  </a:lnTo>
                  <a:lnTo>
                    <a:pt x="2422" y="3282"/>
                  </a:lnTo>
                  <a:lnTo>
                    <a:pt x="2449" y="3307"/>
                  </a:lnTo>
                  <a:lnTo>
                    <a:pt x="2475" y="3328"/>
                  </a:lnTo>
                  <a:lnTo>
                    <a:pt x="2505" y="3350"/>
                  </a:lnTo>
                  <a:lnTo>
                    <a:pt x="2534" y="3370"/>
                  </a:lnTo>
                  <a:lnTo>
                    <a:pt x="2564" y="3386"/>
                  </a:lnTo>
                  <a:lnTo>
                    <a:pt x="2595" y="3402"/>
                  </a:lnTo>
                  <a:lnTo>
                    <a:pt x="2628" y="3417"/>
                  </a:lnTo>
                  <a:lnTo>
                    <a:pt x="2663" y="3430"/>
                  </a:lnTo>
                  <a:lnTo>
                    <a:pt x="2697" y="3440"/>
                  </a:lnTo>
                  <a:lnTo>
                    <a:pt x="2732" y="3450"/>
                  </a:lnTo>
                  <a:lnTo>
                    <a:pt x="2768" y="3457"/>
                  </a:lnTo>
                  <a:lnTo>
                    <a:pt x="2804" y="3462"/>
                  </a:lnTo>
                  <a:lnTo>
                    <a:pt x="2842" y="3465"/>
                  </a:lnTo>
                  <a:lnTo>
                    <a:pt x="2880" y="3467"/>
                  </a:lnTo>
                  <a:lnTo>
                    <a:pt x="2880" y="3467"/>
                  </a:lnTo>
                  <a:lnTo>
                    <a:pt x="2923" y="3465"/>
                  </a:lnTo>
                  <a:lnTo>
                    <a:pt x="2966" y="3462"/>
                  </a:lnTo>
                  <a:lnTo>
                    <a:pt x="3008" y="3455"/>
                  </a:lnTo>
                  <a:lnTo>
                    <a:pt x="3050" y="3445"/>
                  </a:lnTo>
                  <a:lnTo>
                    <a:pt x="3089" y="3434"/>
                  </a:lnTo>
                  <a:lnTo>
                    <a:pt x="3127" y="3419"/>
                  </a:lnTo>
                  <a:lnTo>
                    <a:pt x="3165" y="3402"/>
                  </a:lnTo>
                  <a:lnTo>
                    <a:pt x="3201" y="3384"/>
                  </a:lnTo>
                  <a:lnTo>
                    <a:pt x="3236" y="3365"/>
                  </a:lnTo>
                  <a:lnTo>
                    <a:pt x="3270" y="3342"/>
                  </a:lnTo>
                  <a:lnTo>
                    <a:pt x="3302" y="3317"/>
                  </a:lnTo>
                  <a:lnTo>
                    <a:pt x="3333" y="3290"/>
                  </a:lnTo>
                  <a:lnTo>
                    <a:pt x="3361" y="3262"/>
                  </a:lnTo>
                  <a:lnTo>
                    <a:pt x="3387" y="3233"/>
                  </a:lnTo>
                  <a:lnTo>
                    <a:pt x="3412" y="3202"/>
                  </a:lnTo>
                  <a:lnTo>
                    <a:pt x="3435" y="3169"/>
                  </a:lnTo>
                  <a:lnTo>
                    <a:pt x="3435" y="3169"/>
                  </a:lnTo>
                  <a:lnTo>
                    <a:pt x="3438" y="3225"/>
                  </a:lnTo>
                  <a:lnTo>
                    <a:pt x="3443" y="3281"/>
                  </a:lnTo>
                  <a:lnTo>
                    <a:pt x="3451" y="3337"/>
                  </a:lnTo>
                  <a:lnTo>
                    <a:pt x="3463" y="3391"/>
                  </a:lnTo>
                  <a:lnTo>
                    <a:pt x="3478" y="3444"/>
                  </a:lnTo>
                  <a:lnTo>
                    <a:pt x="3493" y="3496"/>
                  </a:lnTo>
                  <a:lnTo>
                    <a:pt x="3512" y="3547"/>
                  </a:lnTo>
                  <a:lnTo>
                    <a:pt x="3534" y="3598"/>
                  </a:lnTo>
                  <a:lnTo>
                    <a:pt x="3557" y="3648"/>
                  </a:lnTo>
                  <a:lnTo>
                    <a:pt x="3583" y="3694"/>
                  </a:lnTo>
                  <a:lnTo>
                    <a:pt x="3611" y="3740"/>
                  </a:lnTo>
                  <a:lnTo>
                    <a:pt x="3642" y="3786"/>
                  </a:lnTo>
                  <a:lnTo>
                    <a:pt x="3674" y="3829"/>
                  </a:lnTo>
                  <a:lnTo>
                    <a:pt x="3708" y="3870"/>
                  </a:lnTo>
                  <a:lnTo>
                    <a:pt x="3746" y="3910"/>
                  </a:lnTo>
                  <a:lnTo>
                    <a:pt x="3784" y="3949"/>
                  </a:lnTo>
                  <a:lnTo>
                    <a:pt x="3824" y="3985"/>
                  </a:lnTo>
                  <a:lnTo>
                    <a:pt x="3866" y="4020"/>
                  </a:lnTo>
                  <a:lnTo>
                    <a:pt x="3909" y="4053"/>
                  </a:lnTo>
                  <a:lnTo>
                    <a:pt x="3955" y="4083"/>
                  </a:lnTo>
                  <a:lnTo>
                    <a:pt x="4001" y="4112"/>
                  </a:lnTo>
                  <a:lnTo>
                    <a:pt x="4049" y="4139"/>
                  </a:lnTo>
                  <a:lnTo>
                    <a:pt x="4099" y="4163"/>
                  </a:lnTo>
                  <a:lnTo>
                    <a:pt x="4150" y="4185"/>
                  </a:lnTo>
                  <a:lnTo>
                    <a:pt x="4202" y="4204"/>
                  </a:lnTo>
                  <a:lnTo>
                    <a:pt x="4255" y="4223"/>
                  </a:lnTo>
                  <a:lnTo>
                    <a:pt x="4309" y="4237"/>
                  </a:lnTo>
                  <a:lnTo>
                    <a:pt x="4365" y="4249"/>
                  </a:lnTo>
                  <a:lnTo>
                    <a:pt x="4421" y="4259"/>
                  </a:lnTo>
                  <a:lnTo>
                    <a:pt x="4479" y="4265"/>
                  </a:lnTo>
                  <a:lnTo>
                    <a:pt x="4538" y="4270"/>
                  </a:lnTo>
                  <a:lnTo>
                    <a:pt x="4596" y="4272"/>
                  </a:lnTo>
                  <a:lnTo>
                    <a:pt x="4596" y="4272"/>
                  </a:lnTo>
                  <a:lnTo>
                    <a:pt x="4657" y="4270"/>
                  </a:lnTo>
                  <a:lnTo>
                    <a:pt x="4716" y="4265"/>
                  </a:lnTo>
                  <a:lnTo>
                    <a:pt x="4774" y="4259"/>
                  </a:lnTo>
                  <a:lnTo>
                    <a:pt x="4831" y="4249"/>
                  </a:lnTo>
                  <a:lnTo>
                    <a:pt x="4887" y="4236"/>
                  </a:lnTo>
                  <a:lnTo>
                    <a:pt x="4942" y="4221"/>
                  </a:lnTo>
                  <a:lnTo>
                    <a:pt x="4996" y="4203"/>
                  </a:lnTo>
                  <a:lnTo>
                    <a:pt x="5049" y="4183"/>
                  </a:lnTo>
                  <a:lnTo>
                    <a:pt x="5101" y="4160"/>
                  </a:lnTo>
                  <a:lnTo>
                    <a:pt x="5151" y="4135"/>
                  </a:lnTo>
                  <a:lnTo>
                    <a:pt x="5200" y="4107"/>
                  </a:lnTo>
                  <a:lnTo>
                    <a:pt x="5246" y="4079"/>
                  </a:lnTo>
                  <a:lnTo>
                    <a:pt x="5292" y="4048"/>
                  </a:lnTo>
                  <a:lnTo>
                    <a:pt x="5337" y="4013"/>
                  </a:lnTo>
                  <a:lnTo>
                    <a:pt x="5378" y="3979"/>
                  </a:lnTo>
                  <a:lnTo>
                    <a:pt x="5419" y="3941"/>
                  </a:lnTo>
                  <a:lnTo>
                    <a:pt x="5457" y="3901"/>
                  </a:lnTo>
                  <a:lnTo>
                    <a:pt x="5495" y="3860"/>
                  </a:lnTo>
                  <a:lnTo>
                    <a:pt x="5529" y="3817"/>
                  </a:lnTo>
                  <a:lnTo>
                    <a:pt x="5561" y="3775"/>
                  </a:lnTo>
                  <a:lnTo>
                    <a:pt x="5592" y="3729"/>
                  </a:lnTo>
                  <a:lnTo>
                    <a:pt x="5620" y="3681"/>
                  </a:lnTo>
                  <a:lnTo>
                    <a:pt x="5645" y="3633"/>
                  </a:lnTo>
                  <a:lnTo>
                    <a:pt x="5669" y="3582"/>
                  </a:lnTo>
                  <a:lnTo>
                    <a:pt x="5689" y="3531"/>
                  </a:lnTo>
                  <a:lnTo>
                    <a:pt x="5707" y="3480"/>
                  </a:lnTo>
                  <a:lnTo>
                    <a:pt x="5724" y="3426"/>
                  </a:lnTo>
                  <a:lnTo>
                    <a:pt x="5737" y="3371"/>
                  </a:lnTo>
                  <a:lnTo>
                    <a:pt x="5747" y="3315"/>
                  </a:lnTo>
                  <a:lnTo>
                    <a:pt x="5755" y="3259"/>
                  </a:lnTo>
                  <a:lnTo>
                    <a:pt x="5758" y="3202"/>
                  </a:lnTo>
                  <a:lnTo>
                    <a:pt x="5760" y="3144"/>
                  </a:lnTo>
                  <a:lnTo>
                    <a:pt x="5760" y="3144"/>
                  </a:lnTo>
                  <a:lnTo>
                    <a:pt x="5760" y="3103"/>
                  </a:lnTo>
                  <a:lnTo>
                    <a:pt x="5757" y="3062"/>
                  </a:lnTo>
                  <a:lnTo>
                    <a:pt x="5752" y="3020"/>
                  </a:lnTo>
                  <a:lnTo>
                    <a:pt x="5745" y="2979"/>
                  </a:lnTo>
                  <a:lnTo>
                    <a:pt x="5737" y="2940"/>
                  </a:lnTo>
                  <a:lnTo>
                    <a:pt x="5729" y="2900"/>
                  </a:lnTo>
                  <a:lnTo>
                    <a:pt x="5717" y="2861"/>
                  </a:lnTo>
                  <a:lnTo>
                    <a:pt x="5706" y="2823"/>
                  </a:lnTo>
                  <a:lnTo>
                    <a:pt x="5706" y="2823"/>
                  </a:lnTo>
                  <a:lnTo>
                    <a:pt x="5706" y="2811"/>
                  </a:lnTo>
                  <a:lnTo>
                    <a:pt x="5704" y="2801"/>
                  </a:lnTo>
                  <a:lnTo>
                    <a:pt x="5704" y="2801"/>
                  </a:lnTo>
                  <a:lnTo>
                    <a:pt x="5674" y="2694"/>
                  </a:lnTo>
                  <a:lnTo>
                    <a:pt x="5645" y="2592"/>
                  </a:lnTo>
                  <a:lnTo>
                    <a:pt x="5604" y="2464"/>
                  </a:lnTo>
                  <a:lnTo>
                    <a:pt x="5553" y="2312"/>
                  </a:lnTo>
                  <a:lnTo>
                    <a:pt x="5493" y="2141"/>
                  </a:lnTo>
                  <a:lnTo>
                    <a:pt x="5460" y="2050"/>
                  </a:lnTo>
                  <a:lnTo>
                    <a:pt x="5424" y="1956"/>
                  </a:lnTo>
                  <a:lnTo>
                    <a:pt x="5386" y="1861"/>
                  </a:lnTo>
                  <a:lnTo>
                    <a:pt x="5347" y="1762"/>
                  </a:lnTo>
                  <a:lnTo>
                    <a:pt x="5304" y="1663"/>
                  </a:lnTo>
                  <a:lnTo>
                    <a:pt x="5259" y="1563"/>
                  </a:lnTo>
                  <a:lnTo>
                    <a:pt x="5213" y="1462"/>
                  </a:lnTo>
                  <a:lnTo>
                    <a:pt x="5166" y="1362"/>
                  </a:lnTo>
                  <a:lnTo>
                    <a:pt x="5115" y="1263"/>
                  </a:lnTo>
                  <a:lnTo>
                    <a:pt x="5062" y="1164"/>
                  </a:lnTo>
                  <a:lnTo>
                    <a:pt x="5009" y="1069"/>
                  </a:lnTo>
                  <a:lnTo>
                    <a:pt x="4951" y="975"/>
                  </a:lnTo>
                  <a:lnTo>
                    <a:pt x="4894" y="883"/>
                  </a:lnTo>
                  <a:lnTo>
                    <a:pt x="4835" y="795"/>
                  </a:lnTo>
                  <a:lnTo>
                    <a:pt x="4805" y="754"/>
                  </a:lnTo>
                  <a:lnTo>
                    <a:pt x="4774" y="713"/>
                  </a:lnTo>
                  <a:lnTo>
                    <a:pt x="4742" y="672"/>
                  </a:lnTo>
                  <a:lnTo>
                    <a:pt x="4711" y="634"/>
                  </a:lnTo>
                  <a:lnTo>
                    <a:pt x="4678" y="596"/>
                  </a:lnTo>
                  <a:lnTo>
                    <a:pt x="4645" y="560"/>
                  </a:lnTo>
                  <a:lnTo>
                    <a:pt x="4612" y="524"/>
                  </a:lnTo>
                  <a:lnTo>
                    <a:pt x="4579" y="491"/>
                  </a:lnTo>
                  <a:lnTo>
                    <a:pt x="4545" y="459"/>
                  </a:lnTo>
                  <a:lnTo>
                    <a:pt x="4512" y="428"/>
                  </a:lnTo>
                  <a:lnTo>
                    <a:pt x="4477" y="400"/>
                  </a:lnTo>
                  <a:lnTo>
                    <a:pt x="4441" y="374"/>
                  </a:lnTo>
                  <a:lnTo>
                    <a:pt x="4441" y="374"/>
                  </a:lnTo>
                  <a:lnTo>
                    <a:pt x="4433" y="356"/>
                  </a:lnTo>
                  <a:lnTo>
                    <a:pt x="4426" y="347"/>
                  </a:lnTo>
                  <a:lnTo>
                    <a:pt x="4420" y="341"/>
                  </a:lnTo>
                  <a:lnTo>
                    <a:pt x="4413" y="333"/>
                  </a:lnTo>
                  <a:lnTo>
                    <a:pt x="4405" y="328"/>
                  </a:lnTo>
                  <a:lnTo>
                    <a:pt x="4395" y="321"/>
                  </a:lnTo>
                  <a:lnTo>
                    <a:pt x="4385" y="318"/>
                  </a:lnTo>
                  <a:lnTo>
                    <a:pt x="4385" y="318"/>
                  </a:lnTo>
                  <a:lnTo>
                    <a:pt x="4378" y="316"/>
                  </a:lnTo>
                  <a:lnTo>
                    <a:pt x="4372" y="315"/>
                  </a:lnTo>
                  <a:lnTo>
                    <a:pt x="4357" y="313"/>
                  </a:lnTo>
                  <a:lnTo>
                    <a:pt x="4357" y="313"/>
                  </a:lnTo>
                  <a:lnTo>
                    <a:pt x="4314" y="290"/>
                  </a:lnTo>
                  <a:lnTo>
                    <a:pt x="4271" y="268"/>
                  </a:lnTo>
                  <a:lnTo>
                    <a:pt x="4227" y="250"/>
                  </a:lnTo>
                  <a:lnTo>
                    <a:pt x="4184" y="234"/>
                  </a:lnTo>
                  <a:lnTo>
                    <a:pt x="4136" y="181"/>
                  </a:lnTo>
                  <a:lnTo>
                    <a:pt x="4136" y="181"/>
                  </a:lnTo>
                  <a:lnTo>
                    <a:pt x="4123" y="165"/>
                  </a:lnTo>
                  <a:lnTo>
                    <a:pt x="4108" y="147"/>
                  </a:lnTo>
                  <a:lnTo>
                    <a:pt x="4095" y="132"/>
                  </a:lnTo>
                  <a:lnTo>
                    <a:pt x="4080" y="115"/>
                  </a:lnTo>
                  <a:lnTo>
                    <a:pt x="4066" y="102"/>
                  </a:lnTo>
                  <a:lnTo>
                    <a:pt x="4049" y="89"/>
                  </a:lnTo>
                  <a:lnTo>
                    <a:pt x="4033" y="76"/>
                  </a:lnTo>
                  <a:lnTo>
                    <a:pt x="4016" y="64"/>
                  </a:lnTo>
                  <a:lnTo>
                    <a:pt x="3998" y="54"/>
                  </a:lnTo>
                  <a:lnTo>
                    <a:pt x="3980" y="44"/>
                  </a:lnTo>
                  <a:lnTo>
                    <a:pt x="3962" y="36"/>
                  </a:lnTo>
                  <a:lnTo>
                    <a:pt x="3944" y="28"/>
                  </a:lnTo>
                  <a:lnTo>
                    <a:pt x="3924" y="21"/>
                  </a:lnTo>
                  <a:lnTo>
                    <a:pt x="3904" y="15"/>
                  </a:lnTo>
                  <a:lnTo>
                    <a:pt x="3884" y="10"/>
                  </a:lnTo>
                  <a:lnTo>
                    <a:pt x="3865" y="7"/>
                  </a:lnTo>
                  <a:lnTo>
                    <a:pt x="3865" y="7"/>
                  </a:lnTo>
                  <a:lnTo>
                    <a:pt x="3838" y="3"/>
                  </a:lnTo>
                  <a:lnTo>
                    <a:pt x="3814" y="2"/>
                  </a:lnTo>
                  <a:lnTo>
                    <a:pt x="3787" y="0"/>
                  </a:lnTo>
                  <a:lnTo>
                    <a:pt x="3763" y="2"/>
                  </a:lnTo>
                  <a:lnTo>
                    <a:pt x="3736" y="5"/>
                  </a:lnTo>
                  <a:lnTo>
                    <a:pt x="3710" y="8"/>
                  </a:lnTo>
                  <a:lnTo>
                    <a:pt x="3684" y="13"/>
                  </a:lnTo>
                  <a:lnTo>
                    <a:pt x="3657" y="20"/>
                  </a:lnTo>
                  <a:lnTo>
                    <a:pt x="3631" y="28"/>
                  </a:lnTo>
                  <a:lnTo>
                    <a:pt x="3606" y="38"/>
                  </a:lnTo>
                  <a:lnTo>
                    <a:pt x="3580" y="49"/>
                  </a:lnTo>
                  <a:lnTo>
                    <a:pt x="3553" y="61"/>
                  </a:lnTo>
                  <a:lnTo>
                    <a:pt x="3529" y="76"/>
                  </a:lnTo>
                  <a:lnTo>
                    <a:pt x="3504" y="91"/>
                  </a:lnTo>
                  <a:lnTo>
                    <a:pt x="3479" y="107"/>
                  </a:lnTo>
                  <a:lnTo>
                    <a:pt x="3455" y="124"/>
                  </a:lnTo>
                  <a:lnTo>
                    <a:pt x="3455" y="124"/>
                  </a:lnTo>
                  <a:lnTo>
                    <a:pt x="3433" y="142"/>
                  </a:lnTo>
                  <a:lnTo>
                    <a:pt x="3410" y="161"/>
                  </a:lnTo>
                  <a:lnTo>
                    <a:pt x="3390" y="184"/>
                  </a:lnTo>
                  <a:lnTo>
                    <a:pt x="3371" y="208"/>
                  </a:lnTo>
                  <a:lnTo>
                    <a:pt x="3353" y="232"/>
                  </a:lnTo>
                  <a:lnTo>
                    <a:pt x="3336" y="259"/>
                  </a:lnTo>
                  <a:lnTo>
                    <a:pt x="3320" y="285"/>
                  </a:lnTo>
                  <a:lnTo>
                    <a:pt x="3305" y="315"/>
                  </a:lnTo>
                  <a:lnTo>
                    <a:pt x="3292" y="344"/>
                  </a:lnTo>
                  <a:lnTo>
                    <a:pt x="3280" y="374"/>
                  </a:lnTo>
                  <a:lnTo>
                    <a:pt x="3269" y="407"/>
                  </a:lnTo>
                  <a:lnTo>
                    <a:pt x="3259" y="440"/>
                  </a:lnTo>
                  <a:lnTo>
                    <a:pt x="3250" y="473"/>
                  </a:lnTo>
                  <a:lnTo>
                    <a:pt x="3244" y="507"/>
                  </a:lnTo>
                  <a:lnTo>
                    <a:pt x="3239" y="542"/>
                  </a:lnTo>
                  <a:lnTo>
                    <a:pt x="3236" y="578"/>
                  </a:lnTo>
                  <a:lnTo>
                    <a:pt x="3236" y="578"/>
                  </a:lnTo>
                  <a:lnTo>
                    <a:pt x="3226" y="693"/>
                  </a:lnTo>
                  <a:lnTo>
                    <a:pt x="3226" y="693"/>
                  </a:lnTo>
                  <a:lnTo>
                    <a:pt x="3206" y="955"/>
                  </a:lnTo>
                  <a:lnTo>
                    <a:pt x="3206" y="955"/>
                  </a:lnTo>
                  <a:lnTo>
                    <a:pt x="3190" y="940"/>
                  </a:lnTo>
                  <a:lnTo>
                    <a:pt x="3173" y="927"/>
                  </a:lnTo>
                  <a:lnTo>
                    <a:pt x="3155" y="914"/>
                  </a:lnTo>
                  <a:lnTo>
                    <a:pt x="3137" y="901"/>
                  </a:lnTo>
                  <a:lnTo>
                    <a:pt x="3117" y="889"/>
                  </a:lnTo>
                  <a:lnTo>
                    <a:pt x="3099" y="878"/>
                  </a:lnTo>
                  <a:lnTo>
                    <a:pt x="3079" y="868"/>
                  </a:lnTo>
                  <a:lnTo>
                    <a:pt x="3058" y="860"/>
                  </a:lnTo>
                  <a:lnTo>
                    <a:pt x="3038" y="851"/>
                  </a:lnTo>
                  <a:lnTo>
                    <a:pt x="3017" y="845"/>
                  </a:lnTo>
                  <a:lnTo>
                    <a:pt x="2994" y="838"/>
                  </a:lnTo>
                  <a:lnTo>
                    <a:pt x="2972" y="833"/>
                  </a:lnTo>
                  <a:lnTo>
                    <a:pt x="2949" y="828"/>
                  </a:lnTo>
                  <a:lnTo>
                    <a:pt x="2926" y="827"/>
                  </a:lnTo>
                  <a:lnTo>
                    <a:pt x="2903" y="825"/>
                  </a:lnTo>
                  <a:lnTo>
                    <a:pt x="2880" y="823"/>
                  </a:lnTo>
                  <a:lnTo>
                    <a:pt x="2880" y="823"/>
                  </a:lnTo>
                  <a:lnTo>
                    <a:pt x="2857" y="825"/>
                  </a:lnTo>
                  <a:lnTo>
                    <a:pt x="2834" y="827"/>
                  </a:lnTo>
                  <a:lnTo>
                    <a:pt x="2811" y="828"/>
                  </a:lnTo>
                  <a:lnTo>
                    <a:pt x="2788" y="833"/>
                  </a:lnTo>
                  <a:lnTo>
                    <a:pt x="2766" y="838"/>
                  </a:lnTo>
                  <a:lnTo>
                    <a:pt x="2743" y="845"/>
                  </a:lnTo>
                  <a:lnTo>
                    <a:pt x="2724" y="851"/>
                  </a:lnTo>
                  <a:lnTo>
                    <a:pt x="2702" y="860"/>
                  </a:lnTo>
                  <a:lnTo>
                    <a:pt x="2682" y="868"/>
                  </a:lnTo>
                  <a:lnTo>
                    <a:pt x="2661" y="878"/>
                  </a:lnTo>
                  <a:lnTo>
                    <a:pt x="2643" y="889"/>
                  </a:lnTo>
                  <a:lnTo>
                    <a:pt x="2623" y="901"/>
                  </a:lnTo>
                  <a:lnTo>
                    <a:pt x="2605" y="914"/>
                  </a:lnTo>
                  <a:lnTo>
                    <a:pt x="2587" y="927"/>
                  </a:lnTo>
                  <a:lnTo>
                    <a:pt x="2570" y="940"/>
                  </a:lnTo>
                  <a:lnTo>
                    <a:pt x="2554" y="955"/>
                  </a:lnTo>
                  <a:lnTo>
                    <a:pt x="2554" y="955"/>
                  </a:lnTo>
                  <a:lnTo>
                    <a:pt x="2534" y="693"/>
                  </a:lnTo>
                  <a:lnTo>
                    <a:pt x="2534" y="693"/>
                  </a:lnTo>
                  <a:lnTo>
                    <a:pt x="2524" y="578"/>
                  </a:lnTo>
                  <a:lnTo>
                    <a:pt x="2524" y="578"/>
                  </a:lnTo>
                  <a:lnTo>
                    <a:pt x="2521" y="542"/>
                  </a:lnTo>
                  <a:lnTo>
                    <a:pt x="2516" y="507"/>
                  </a:lnTo>
                  <a:lnTo>
                    <a:pt x="2510" y="473"/>
                  </a:lnTo>
                  <a:lnTo>
                    <a:pt x="2501" y="440"/>
                  </a:lnTo>
                  <a:lnTo>
                    <a:pt x="2491" y="407"/>
                  </a:lnTo>
                  <a:lnTo>
                    <a:pt x="2482" y="374"/>
                  </a:lnTo>
                  <a:lnTo>
                    <a:pt x="2468" y="344"/>
                  </a:lnTo>
                  <a:lnTo>
                    <a:pt x="2455" y="315"/>
                  </a:lnTo>
                  <a:lnTo>
                    <a:pt x="2440" y="285"/>
                  </a:lnTo>
                  <a:lnTo>
                    <a:pt x="2424" y="259"/>
                  </a:lnTo>
                  <a:lnTo>
                    <a:pt x="2407" y="232"/>
                  </a:lnTo>
                  <a:lnTo>
                    <a:pt x="2389" y="208"/>
                  </a:lnTo>
                  <a:lnTo>
                    <a:pt x="2370" y="184"/>
                  </a:lnTo>
                  <a:lnTo>
                    <a:pt x="2350" y="161"/>
                  </a:lnTo>
                  <a:lnTo>
                    <a:pt x="2328" y="142"/>
                  </a:lnTo>
                  <a:lnTo>
                    <a:pt x="2305" y="124"/>
                  </a:lnTo>
                  <a:lnTo>
                    <a:pt x="2305" y="124"/>
                  </a:lnTo>
                  <a:lnTo>
                    <a:pt x="2281" y="107"/>
                  </a:lnTo>
                  <a:lnTo>
                    <a:pt x="2256" y="91"/>
                  </a:lnTo>
                  <a:lnTo>
                    <a:pt x="2231" y="76"/>
                  </a:lnTo>
                  <a:lnTo>
                    <a:pt x="2207" y="61"/>
                  </a:lnTo>
                  <a:lnTo>
                    <a:pt x="2180" y="49"/>
                  </a:lnTo>
                  <a:lnTo>
                    <a:pt x="2154" y="38"/>
                  </a:lnTo>
                  <a:lnTo>
                    <a:pt x="2129" y="28"/>
                  </a:lnTo>
                  <a:lnTo>
                    <a:pt x="2103" y="20"/>
                  </a:lnTo>
                  <a:lnTo>
                    <a:pt x="2076" y="13"/>
                  </a:lnTo>
                  <a:lnTo>
                    <a:pt x="2050" y="8"/>
                  </a:lnTo>
                  <a:lnTo>
                    <a:pt x="2024" y="5"/>
                  </a:lnTo>
                  <a:lnTo>
                    <a:pt x="1997" y="2"/>
                  </a:lnTo>
                  <a:lnTo>
                    <a:pt x="1973" y="0"/>
                  </a:lnTo>
                  <a:lnTo>
                    <a:pt x="1946" y="2"/>
                  </a:lnTo>
                  <a:lnTo>
                    <a:pt x="1922" y="3"/>
                  </a:lnTo>
                  <a:lnTo>
                    <a:pt x="1895" y="7"/>
                  </a:lnTo>
                  <a:lnTo>
                    <a:pt x="1895" y="7"/>
                  </a:lnTo>
                  <a:lnTo>
                    <a:pt x="1876" y="10"/>
                  </a:lnTo>
                  <a:lnTo>
                    <a:pt x="1856" y="15"/>
                  </a:lnTo>
                  <a:lnTo>
                    <a:pt x="1836" y="21"/>
                  </a:lnTo>
                  <a:lnTo>
                    <a:pt x="1816" y="28"/>
                  </a:lnTo>
                  <a:lnTo>
                    <a:pt x="1798" y="35"/>
                  </a:lnTo>
                  <a:lnTo>
                    <a:pt x="1780" y="44"/>
                  </a:lnTo>
                  <a:lnTo>
                    <a:pt x="1762" y="54"/>
                  </a:lnTo>
                  <a:lnTo>
                    <a:pt x="1744" y="64"/>
                  </a:lnTo>
                  <a:lnTo>
                    <a:pt x="1727" y="76"/>
                  </a:lnTo>
                  <a:lnTo>
                    <a:pt x="1711" y="89"/>
                  </a:lnTo>
                  <a:lnTo>
                    <a:pt x="1694" y="102"/>
                  </a:lnTo>
                  <a:lnTo>
                    <a:pt x="1680" y="115"/>
                  </a:lnTo>
                  <a:lnTo>
                    <a:pt x="1665" y="132"/>
                  </a:lnTo>
                  <a:lnTo>
                    <a:pt x="1652" y="147"/>
                  </a:lnTo>
                  <a:lnTo>
                    <a:pt x="1637" y="165"/>
                  </a:lnTo>
                  <a:lnTo>
                    <a:pt x="1625" y="181"/>
                  </a:lnTo>
                  <a:lnTo>
                    <a:pt x="1576" y="236"/>
                  </a:lnTo>
                  <a:lnTo>
                    <a:pt x="1576" y="236"/>
                  </a:lnTo>
                  <a:lnTo>
                    <a:pt x="1533" y="250"/>
                  </a:lnTo>
                  <a:lnTo>
                    <a:pt x="1490" y="268"/>
                  </a:lnTo>
                  <a:lnTo>
                    <a:pt x="1449" y="288"/>
                  </a:lnTo>
                  <a:lnTo>
                    <a:pt x="1406" y="313"/>
                  </a:lnTo>
                  <a:lnTo>
                    <a:pt x="1406" y="313"/>
                  </a:lnTo>
                  <a:lnTo>
                    <a:pt x="1398" y="315"/>
                  </a:lnTo>
                  <a:lnTo>
                    <a:pt x="1390" y="315"/>
                  </a:lnTo>
                  <a:lnTo>
                    <a:pt x="1382" y="316"/>
                  </a:lnTo>
                  <a:lnTo>
                    <a:pt x="1375" y="318"/>
                  </a:lnTo>
                  <a:lnTo>
                    <a:pt x="1375" y="318"/>
                  </a:lnTo>
                  <a:lnTo>
                    <a:pt x="1365" y="323"/>
                  </a:lnTo>
                  <a:lnTo>
                    <a:pt x="1355" y="328"/>
                  </a:lnTo>
                  <a:lnTo>
                    <a:pt x="1347" y="334"/>
                  </a:lnTo>
                  <a:lnTo>
                    <a:pt x="1339" y="343"/>
                  </a:lnTo>
                  <a:lnTo>
                    <a:pt x="1332" y="351"/>
                  </a:lnTo>
                  <a:lnTo>
                    <a:pt x="1327" y="359"/>
                  </a:lnTo>
                  <a:lnTo>
                    <a:pt x="1322" y="369"/>
                  </a:lnTo>
                  <a:lnTo>
                    <a:pt x="1317" y="377"/>
                  </a:lnTo>
                  <a:lnTo>
                    <a:pt x="1317" y="377"/>
                  </a:lnTo>
                  <a:lnTo>
                    <a:pt x="1284" y="403"/>
                  </a:lnTo>
                  <a:lnTo>
                    <a:pt x="1251" y="431"/>
                  </a:lnTo>
                  <a:lnTo>
                    <a:pt x="1220" y="461"/>
                  </a:lnTo>
                  <a:lnTo>
                    <a:pt x="1187" y="491"/>
                  </a:lnTo>
                  <a:lnTo>
                    <a:pt x="1156" y="524"/>
                  </a:lnTo>
                  <a:lnTo>
                    <a:pt x="1125" y="557"/>
                  </a:lnTo>
                  <a:lnTo>
                    <a:pt x="1093" y="591"/>
                  </a:lnTo>
                  <a:lnTo>
                    <a:pt x="1064" y="627"/>
                  </a:lnTo>
                  <a:lnTo>
                    <a:pt x="1032" y="665"/>
                  </a:lnTo>
                  <a:lnTo>
                    <a:pt x="1003" y="703"/>
                  </a:lnTo>
                  <a:lnTo>
                    <a:pt x="944" y="784"/>
                  </a:lnTo>
                  <a:lnTo>
                    <a:pt x="886" y="868"/>
                  </a:lnTo>
                  <a:lnTo>
                    <a:pt x="830" y="955"/>
                  </a:lnTo>
                  <a:lnTo>
                    <a:pt x="776" y="1046"/>
                  </a:lnTo>
                  <a:lnTo>
                    <a:pt x="723" y="1138"/>
                  </a:lnTo>
                  <a:lnTo>
                    <a:pt x="672" y="1234"/>
                  </a:lnTo>
                  <a:lnTo>
                    <a:pt x="622" y="1331"/>
                  </a:lnTo>
                  <a:lnTo>
                    <a:pt x="575" y="1428"/>
                  </a:lnTo>
                  <a:lnTo>
                    <a:pt x="529" y="1527"/>
                  </a:lnTo>
                  <a:lnTo>
                    <a:pt x="484" y="1625"/>
                  </a:lnTo>
                  <a:lnTo>
                    <a:pt x="441" y="1723"/>
                  </a:lnTo>
                  <a:lnTo>
                    <a:pt x="400" y="1821"/>
                  </a:lnTo>
                  <a:lnTo>
                    <a:pt x="362" y="1917"/>
                  </a:lnTo>
                  <a:lnTo>
                    <a:pt x="324" y="2012"/>
                  </a:lnTo>
                  <a:lnTo>
                    <a:pt x="290" y="2105"/>
                  </a:lnTo>
                  <a:lnTo>
                    <a:pt x="226" y="2283"/>
                  </a:lnTo>
                  <a:lnTo>
                    <a:pt x="170" y="2446"/>
                  </a:lnTo>
                  <a:lnTo>
                    <a:pt x="122" y="2592"/>
                  </a:lnTo>
                  <a:lnTo>
                    <a:pt x="82" y="2717"/>
                  </a:lnTo>
                  <a:lnTo>
                    <a:pt x="53" y="2816"/>
                  </a:lnTo>
                  <a:lnTo>
                    <a:pt x="33" y="2889"/>
                  </a:lnTo>
                  <a:lnTo>
                    <a:pt x="33" y="2889"/>
                  </a:lnTo>
                  <a:lnTo>
                    <a:pt x="28" y="2907"/>
                  </a:lnTo>
                  <a:lnTo>
                    <a:pt x="23" y="2925"/>
                  </a:lnTo>
                  <a:lnTo>
                    <a:pt x="23" y="2925"/>
                  </a:lnTo>
                  <a:lnTo>
                    <a:pt x="21" y="2930"/>
                  </a:lnTo>
                  <a:lnTo>
                    <a:pt x="21" y="2930"/>
                  </a:lnTo>
                  <a:lnTo>
                    <a:pt x="20" y="2940"/>
                  </a:lnTo>
                  <a:lnTo>
                    <a:pt x="20" y="2948"/>
                  </a:lnTo>
                  <a:lnTo>
                    <a:pt x="20" y="2948"/>
                  </a:lnTo>
                  <a:lnTo>
                    <a:pt x="12" y="2997"/>
                  </a:lnTo>
                  <a:lnTo>
                    <a:pt x="5" y="3045"/>
                  </a:lnTo>
                  <a:lnTo>
                    <a:pt x="2" y="3094"/>
                  </a:lnTo>
                  <a:lnTo>
                    <a:pt x="0" y="3144"/>
                  </a:lnTo>
                  <a:lnTo>
                    <a:pt x="0" y="3144"/>
                  </a:lnTo>
                  <a:lnTo>
                    <a:pt x="2" y="3202"/>
                  </a:lnTo>
                  <a:lnTo>
                    <a:pt x="5" y="3259"/>
                  </a:lnTo>
                  <a:lnTo>
                    <a:pt x="13" y="3315"/>
                  </a:lnTo>
                  <a:lnTo>
                    <a:pt x="23" y="3371"/>
                  </a:lnTo>
                  <a:lnTo>
                    <a:pt x="36" y="3426"/>
                  </a:lnTo>
                  <a:lnTo>
                    <a:pt x="53" y="3480"/>
                  </a:lnTo>
                  <a:lnTo>
                    <a:pt x="71" y="3531"/>
                  </a:lnTo>
                  <a:lnTo>
                    <a:pt x="91" y="3582"/>
                  </a:lnTo>
                  <a:lnTo>
                    <a:pt x="115" y="3633"/>
                  </a:lnTo>
                  <a:lnTo>
                    <a:pt x="140" y="3681"/>
                  </a:lnTo>
                  <a:lnTo>
                    <a:pt x="168" y="3729"/>
                  </a:lnTo>
                  <a:lnTo>
                    <a:pt x="199" y="3775"/>
                  </a:lnTo>
                  <a:lnTo>
                    <a:pt x="231" y="3817"/>
                  </a:lnTo>
                  <a:lnTo>
                    <a:pt x="265" y="3860"/>
                  </a:lnTo>
                  <a:lnTo>
                    <a:pt x="303" y="3901"/>
                  </a:lnTo>
                  <a:lnTo>
                    <a:pt x="341" y="3941"/>
                  </a:lnTo>
                  <a:lnTo>
                    <a:pt x="382" y="3979"/>
                  </a:lnTo>
                  <a:lnTo>
                    <a:pt x="423" y="4013"/>
                  </a:lnTo>
                  <a:lnTo>
                    <a:pt x="468" y="4048"/>
                  </a:lnTo>
                  <a:lnTo>
                    <a:pt x="514" y="4079"/>
                  </a:lnTo>
                  <a:lnTo>
                    <a:pt x="560" y="4107"/>
                  </a:lnTo>
                  <a:lnTo>
                    <a:pt x="609" y="4135"/>
                  </a:lnTo>
                  <a:lnTo>
                    <a:pt x="659" y="4160"/>
                  </a:lnTo>
                  <a:lnTo>
                    <a:pt x="711" y="4183"/>
                  </a:lnTo>
                  <a:lnTo>
                    <a:pt x="764" y="4203"/>
                  </a:lnTo>
                  <a:lnTo>
                    <a:pt x="818" y="4221"/>
                  </a:lnTo>
                  <a:lnTo>
                    <a:pt x="873" y="4236"/>
                  </a:lnTo>
                  <a:lnTo>
                    <a:pt x="929" y="4249"/>
                  </a:lnTo>
                  <a:lnTo>
                    <a:pt x="986" y="4259"/>
                  </a:lnTo>
                  <a:lnTo>
                    <a:pt x="1044" y="4265"/>
                  </a:lnTo>
                  <a:lnTo>
                    <a:pt x="1103" y="4270"/>
                  </a:lnTo>
                  <a:lnTo>
                    <a:pt x="1164" y="4272"/>
                  </a:lnTo>
                  <a:lnTo>
                    <a:pt x="1164" y="4272"/>
                  </a:lnTo>
                  <a:lnTo>
                    <a:pt x="1209" y="4270"/>
                  </a:lnTo>
                  <a:lnTo>
                    <a:pt x="1253" y="4269"/>
                  </a:lnTo>
                  <a:lnTo>
                    <a:pt x="1298" y="4264"/>
                  </a:lnTo>
                  <a:lnTo>
                    <a:pt x="1342" y="4259"/>
                  </a:lnTo>
                  <a:lnTo>
                    <a:pt x="1385" y="4251"/>
                  </a:lnTo>
                  <a:lnTo>
                    <a:pt x="1428" y="4242"/>
                  </a:lnTo>
                  <a:lnTo>
                    <a:pt x="1470" y="4232"/>
                  </a:lnTo>
                  <a:lnTo>
                    <a:pt x="1512" y="4219"/>
                  </a:lnTo>
                  <a:lnTo>
                    <a:pt x="1553" y="4206"/>
                  </a:lnTo>
                  <a:lnTo>
                    <a:pt x="1592" y="4191"/>
                  </a:lnTo>
                  <a:lnTo>
                    <a:pt x="1632" y="4176"/>
                  </a:lnTo>
                  <a:lnTo>
                    <a:pt x="1670" y="4158"/>
                  </a:lnTo>
                  <a:lnTo>
                    <a:pt x="1708" y="4140"/>
                  </a:lnTo>
                  <a:lnTo>
                    <a:pt x="1745" y="4120"/>
                  </a:lnTo>
                  <a:lnTo>
                    <a:pt x="1782" y="4099"/>
                  </a:lnTo>
                  <a:lnTo>
                    <a:pt x="1818" y="4076"/>
                  </a:lnTo>
                  <a:lnTo>
                    <a:pt x="1851" y="4053"/>
                  </a:lnTo>
                  <a:lnTo>
                    <a:pt x="1885" y="4027"/>
                  </a:lnTo>
                  <a:lnTo>
                    <a:pt x="1918" y="4002"/>
                  </a:lnTo>
                  <a:lnTo>
                    <a:pt x="1950" y="3974"/>
                  </a:lnTo>
                  <a:lnTo>
                    <a:pt x="1979" y="3946"/>
                  </a:lnTo>
                  <a:lnTo>
                    <a:pt x="2009" y="3916"/>
                  </a:lnTo>
                  <a:lnTo>
                    <a:pt x="2037" y="3887"/>
                  </a:lnTo>
                  <a:lnTo>
                    <a:pt x="2065" y="3855"/>
                  </a:lnTo>
                  <a:lnTo>
                    <a:pt x="2091" y="3822"/>
                  </a:lnTo>
                  <a:lnTo>
                    <a:pt x="2116" y="3789"/>
                  </a:lnTo>
                  <a:lnTo>
                    <a:pt x="2139" y="3757"/>
                  </a:lnTo>
                  <a:lnTo>
                    <a:pt x="2162" y="3720"/>
                  </a:lnTo>
                  <a:lnTo>
                    <a:pt x="2183" y="3686"/>
                  </a:lnTo>
                  <a:lnTo>
                    <a:pt x="2203" y="3649"/>
                  </a:lnTo>
                  <a:lnTo>
                    <a:pt x="2221" y="3612"/>
                  </a:lnTo>
                  <a:lnTo>
                    <a:pt x="2238" y="3574"/>
                  </a:lnTo>
                  <a:lnTo>
                    <a:pt x="2238" y="3574"/>
                  </a:lnTo>
                  <a:close/>
                  <a:moveTo>
                    <a:pt x="2880" y="3266"/>
                  </a:moveTo>
                  <a:lnTo>
                    <a:pt x="2880" y="3266"/>
                  </a:lnTo>
                  <a:lnTo>
                    <a:pt x="2857" y="3264"/>
                  </a:lnTo>
                  <a:lnTo>
                    <a:pt x="2834" y="3262"/>
                  </a:lnTo>
                  <a:lnTo>
                    <a:pt x="2811" y="3259"/>
                  </a:lnTo>
                  <a:lnTo>
                    <a:pt x="2788" y="3256"/>
                  </a:lnTo>
                  <a:lnTo>
                    <a:pt x="2766" y="3251"/>
                  </a:lnTo>
                  <a:lnTo>
                    <a:pt x="2743" y="3246"/>
                  </a:lnTo>
                  <a:lnTo>
                    <a:pt x="2724" y="3238"/>
                  </a:lnTo>
                  <a:lnTo>
                    <a:pt x="2702" y="3231"/>
                  </a:lnTo>
                  <a:lnTo>
                    <a:pt x="2682" y="3221"/>
                  </a:lnTo>
                  <a:lnTo>
                    <a:pt x="2663" y="3211"/>
                  </a:lnTo>
                  <a:lnTo>
                    <a:pt x="2643" y="3202"/>
                  </a:lnTo>
                  <a:lnTo>
                    <a:pt x="2625" y="3190"/>
                  </a:lnTo>
                  <a:lnTo>
                    <a:pt x="2607" y="3178"/>
                  </a:lnTo>
                  <a:lnTo>
                    <a:pt x="2589" y="3165"/>
                  </a:lnTo>
                  <a:lnTo>
                    <a:pt x="2572" y="3150"/>
                  </a:lnTo>
                  <a:lnTo>
                    <a:pt x="2557" y="3136"/>
                  </a:lnTo>
                  <a:lnTo>
                    <a:pt x="2541" y="3121"/>
                  </a:lnTo>
                  <a:lnTo>
                    <a:pt x="2528" y="3106"/>
                  </a:lnTo>
                  <a:lnTo>
                    <a:pt x="2513" y="3090"/>
                  </a:lnTo>
                  <a:lnTo>
                    <a:pt x="2501" y="3071"/>
                  </a:lnTo>
                  <a:lnTo>
                    <a:pt x="2490" y="3053"/>
                  </a:lnTo>
                  <a:lnTo>
                    <a:pt x="2478" y="3035"/>
                  </a:lnTo>
                  <a:lnTo>
                    <a:pt x="2468" y="3017"/>
                  </a:lnTo>
                  <a:lnTo>
                    <a:pt x="2458" y="2997"/>
                  </a:lnTo>
                  <a:lnTo>
                    <a:pt x="2450" y="2978"/>
                  </a:lnTo>
                  <a:lnTo>
                    <a:pt x="2444" y="2956"/>
                  </a:lnTo>
                  <a:lnTo>
                    <a:pt x="2437" y="2936"/>
                  </a:lnTo>
                  <a:lnTo>
                    <a:pt x="2432" y="2915"/>
                  </a:lnTo>
                  <a:lnTo>
                    <a:pt x="2427" y="2894"/>
                  </a:lnTo>
                  <a:lnTo>
                    <a:pt x="2426" y="2872"/>
                  </a:lnTo>
                  <a:lnTo>
                    <a:pt x="2424" y="2849"/>
                  </a:lnTo>
                  <a:lnTo>
                    <a:pt x="2422" y="2826"/>
                  </a:lnTo>
                  <a:lnTo>
                    <a:pt x="2422" y="2826"/>
                  </a:lnTo>
                  <a:lnTo>
                    <a:pt x="2424" y="2805"/>
                  </a:lnTo>
                  <a:lnTo>
                    <a:pt x="2426" y="2782"/>
                  </a:lnTo>
                  <a:lnTo>
                    <a:pt x="2427" y="2760"/>
                  </a:lnTo>
                  <a:lnTo>
                    <a:pt x="2432" y="2739"/>
                  </a:lnTo>
                  <a:lnTo>
                    <a:pt x="2437" y="2717"/>
                  </a:lnTo>
                  <a:lnTo>
                    <a:pt x="2444" y="2696"/>
                  </a:lnTo>
                  <a:lnTo>
                    <a:pt x="2450" y="2676"/>
                  </a:lnTo>
                  <a:lnTo>
                    <a:pt x="2458" y="2656"/>
                  </a:lnTo>
                  <a:lnTo>
                    <a:pt x="2468" y="2637"/>
                  </a:lnTo>
                  <a:lnTo>
                    <a:pt x="2478" y="2619"/>
                  </a:lnTo>
                  <a:lnTo>
                    <a:pt x="2490" y="2600"/>
                  </a:lnTo>
                  <a:lnTo>
                    <a:pt x="2501" y="2582"/>
                  </a:lnTo>
                  <a:lnTo>
                    <a:pt x="2513" y="2564"/>
                  </a:lnTo>
                  <a:lnTo>
                    <a:pt x="2528" y="2548"/>
                  </a:lnTo>
                  <a:lnTo>
                    <a:pt x="2541" y="2533"/>
                  </a:lnTo>
                  <a:lnTo>
                    <a:pt x="2557" y="2516"/>
                  </a:lnTo>
                  <a:lnTo>
                    <a:pt x="2572" y="2503"/>
                  </a:lnTo>
                  <a:lnTo>
                    <a:pt x="2589" y="2488"/>
                  </a:lnTo>
                  <a:lnTo>
                    <a:pt x="2607" y="2475"/>
                  </a:lnTo>
                  <a:lnTo>
                    <a:pt x="2625" y="2464"/>
                  </a:lnTo>
                  <a:lnTo>
                    <a:pt x="2643" y="2452"/>
                  </a:lnTo>
                  <a:lnTo>
                    <a:pt x="2663" y="2441"/>
                  </a:lnTo>
                  <a:lnTo>
                    <a:pt x="2682" y="2432"/>
                  </a:lnTo>
                  <a:lnTo>
                    <a:pt x="2702" y="2423"/>
                  </a:lnTo>
                  <a:lnTo>
                    <a:pt x="2724" y="2414"/>
                  </a:lnTo>
                  <a:lnTo>
                    <a:pt x="2743" y="2408"/>
                  </a:lnTo>
                  <a:lnTo>
                    <a:pt x="2766" y="2403"/>
                  </a:lnTo>
                  <a:lnTo>
                    <a:pt x="2788" y="2398"/>
                  </a:lnTo>
                  <a:lnTo>
                    <a:pt x="2811" y="2393"/>
                  </a:lnTo>
                  <a:lnTo>
                    <a:pt x="2834" y="2391"/>
                  </a:lnTo>
                  <a:lnTo>
                    <a:pt x="2857" y="2390"/>
                  </a:lnTo>
                  <a:lnTo>
                    <a:pt x="2880" y="2388"/>
                  </a:lnTo>
                  <a:lnTo>
                    <a:pt x="2880" y="2388"/>
                  </a:lnTo>
                  <a:lnTo>
                    <a:pt x="2903" y="2390"/>
                  </a:lnTo>
                  <a:lnTo>
                    <a:pt x="2926" y="2391"/>
                  </a:lnTo>
                  <a:lnTo>
                    <a:pt x="2949" y="2393"/>
                  </a:lnTo>
                  <a:lnTo>
                    <a:pt x="2972" y="2398"/>
                  </a:lnTo>
                  <a:lnTo>
                    <a:pt x="2994" y="2403"/>
                  </a:lnTo>
                  <a:lnTo>
                    <a:pt x="3015" y="2408"/>
                  </a:lnTo>
                  <a:lnTo>
                    <a:pt x="3036" y="2414"/>
                  </a:lnTo>
                  <a:lnTo>
                    <a:pt x="3058" y="2423"/>
                  </a:lnTo>
                  <a:lnTo>
                    <a:pt x="3078" y="2432"/>
                  </a:lnTo>
                  <a:lnTo>
                    <a:pt x="3097" y="2441"/>
                  </a:lnTo>
                  <a:lnTo>
                    <a:pt x="3117" y="2452"/>
                  </a:lnTo>
                  <a:lnTo>
                    <a:pt x="3135" y="2464"/>
                  </a:lnTo>
                  <a:lnTo>
                    <a:pt x="3153" y="2475"/>
                  </a:lnTo>
                  <a:lnTo>
                    <a:pt x="3171" y="2488"/>
                  </a:lnTo>
                  <a:lnTo>
                    <a:pt x="3188" y="2503"/>
                  </a:lnTo>
                  <a:lnTo>
                    <a:pt x="3203" y="2516"/>
                  </a:lnTo>
                  <a:lnTo>
                    <a:pt x="3219" y="2533"/>
                  </a:lnTo>
                  <a:lnTo>
                    <a:pt x="3232" y="2548"/>
                  </a:lnTo>
                  <a:lnTo>
                    <a:pt x="3247" y="2564"/>
                  </a:lnTo>
                  <a:lnTo>
                    <a:pt x="3259" y="2582"/>
                  </a:lnTo>
                  <a:lnTo>
                    <a:pt x="3272" y="2600"/>
                  </a:lnTo>
                  <a:lnTo>
                    <a:pt x="3282" y="2619"/>
                  </a:lnTo>
                  <a:lnTo>
                    <a:pt x="3292" y="2637"/>
                  </a:lnTo>
                  <a:lnTo>
                    <a:pt x="3302" y="2656"/>
                  </a:lnTo>
                  <a:lnTo>
                    <a:pt x="3310" y="2676"/>
                  </a:lnTo>
                  <a:lnTo>
                    <a:pt x="3316" y="2696"/>
                  </a:lnTo>
                  <a:lnTo>
                    <a:pt x="3323" y="2717"/>
                  </a:lnTo>
                  <a:lnTo>
                    <a:pt x="3328" y="2739"/>
                  </a:lnTo>
                  <a:lnTo>
                    <a:pt x="3333" y="2760"/>
                  </a:lnTo>
                  <a:lnTo>
                    <a:pt x="3334" y="2782"/>
                  </a:lnTo>
                  <a:lnTo>
                    <a:pt x="3336" y="2805"/>
                  </a:lnTo>
                  <a:lnTo>
                    <a:pt x="3338" y="2826"/>
                  </a:lnTo>
                  <a:lnTo>
                    <a:pt x="3338" y="2826"/>
                  </a:lnTo>
                  <a:lnTo>
                    <a:pt x="3336" y="2849"/>
                  </a:lnTo>
                  <a:lnTo>
                    <a:pt x="3334" y="2872"/>
                  </a:lnTo>
                  <a:lnTo>
                    <a:pt x="3333" y="2894"/>
                  </a:lnTo>
                  <a:lnTo>
                    <a:pt x="3328" y="2915"/>
                  </a:lnTo>
                  <a:lnTo>
                    <a:pt x="3323" y="2936"/>
                  </a:lnTo>
                  <a:lnTo>
                    <a:pt x="3316" y="2956"/>
                  </a:lnTo>
                  <a:lnTo>
                    <a:pt x="3310" y="2978"/>
                  </a:lnTo>
                  <a:lnTo>
                    <a:pt x="3302" y="2997"/>
                  </a:lnTo>
                  <a:lnTo>
                    <a:pt x="3292" y="3017"/>
                  </a:lnTo>
                  <a:lnTo>
                    <a:pt x="3282" y="3035"/>
                  </a:lnTo>
                  <a:lnTo>
                    <a:pt x="3272" y="3053"/>
                  </a:lnTo>
                  <a:lnTo>
                    <a:pt x="3259" y="3071"/>
                  </a:lnTo>
                  <a:lnTo>
                    <a:pt x="3247" y="3090"/>
                  </a:lnTo>
                  <a:lnTo>
                    <a:pt x="3232" y="3106"/>
                  </a:lnTo>
                  <a:lnTo>
                    <a:pt x="3219" y="3121"/>
                  </a:lnTo>
                  <a:lnTo>
                    <a:pt x="3203" y="3136"/>
                  </a:lnTo>
                  <a:lnTo>
                    <a:pt x="3188" y="3150"/>
                  </a:lnTo>
                  <a:lnTo>
                    <a:pt x="3171" y="3165"/>
                  </a:lnTo>
                  <a:lnTo>
                    <a:pt x="3153" y="3178"/>
                  </a:lnTo>
                  <a:lnTo>
                    <a:pt x="3135" y="3190"/>
                  </a:lnTo>
                  <a:lnTo>
                    <a:pt x="3117" y="3202"/>
                  </a:lnTo>
                  <a:lnTo>
                    <a:pt x="3097" y="3211"/>
                  </a:lnTo>
                  <a:lnTo>
                    <a:pt x="3078" y="3221"/>
                  </a:lnTo>
                  <a:lnTo>
                    <a:pt x="3058" y="3231"/>
                  </a:lnTo>
                  <a:lnTo>
                    <a:pt x="3036" y="3238"/>
                  </a:lnTo>
                  <a:lnTo>
                    <a:pt x="3015" y="3246"/>
                  </a:lnTo>
                  <a:lnTo>
                    <a:pt x="2994" y="3251"/>
                  </a:lnTo>
                  <a:lnTo>
                    <a:pt x="2972" y="3256"/>
                  </a:lnTo>
                  <a:lnTo>
                    <a:pt x="2949" y="3259"/>
                  </a:lnTo>
                  <a:lnTo>
                    <a:pt x="2926" y="3262"/>
                  </a:lnTo>
                  <a:lnTo>
                    <a:pt x="2903" y="3264"/>
                  </a:lnTo>
                  <a:lnTo>
                    <a:pt x="2880" y="3266"/>
                  </a:lnTo>
                  <a:lnTo>
                    <a:pt x="2880" y="3266"/>
                  </a:lnTo>
                  <a:close/>
                  <a:moveTo>
                    <a:pt x="4596" y="4069"/>
                  </a:moveTo>
                  <a:lnTo>
                    <a:pt x="4596" y="4069"/>
                  </a:lnTo>
                  <a:lnTo>
                    <a:pt x="4546" y="4068"/>
                  </a:lnTo>
                  <a:lnTo>
                    <a:pt x="4499" y="4064"/>
                  </a:lnTo>
                  <a:lnTo>
                    <a:pt x="4451" y="4060"/>
                  </a:lnTo>
                  <a:lnTo>
                    <a:pt x="4403" y="4051"/>
                  </a:lnTo>
                  <a:lnTo>
                    <a:pt x="4357" y="4040"/>
                  </a:lnTo>
                  <a:lnTo>
                    <a:pt x="4311" y="4028"/>
                  </a:lnTo>
                  <a:lnTo>
                    <a:pt x="4266" y="4013"/>
                  </a:lnTo>
                  <a:lnTo>
                    <a:pt x="4222" y="3997"/>
                  </a:lnTo>
                  <a:lnTo>
                    <a:pt x="4179" y="3979"/>
                  </a:lnTo>
                  <a:lnTo>
                    <a:pt x="4138" y="3957"/>
                  </a:lnTo>
                  <a:lnTo>
                    <a:pt x="4099" y="3936"/>
                  </a:lnTo>
                  <a:lnTo>
                    <a:pt x="4059" y="3911"/>
                  </a:lnTo>
                  <a:lnTo>
                    <a:pt x="4021" y="3885"/>
                  </a:lnTo>
                  <a:lnTo>
                    <a:pt x="3985" y="3859"/>
                  </a:lnTo>
                  <a:lnTo>
                    <a:pt x="3950" y="3829"/>
                  </a:lnTo>
                  <a:lnTo>
                    <a:pt x="3917" y="3798"/>
                  </a:lnTo>
                  <a:lnTo>
                    <a:pt x="3884" y="3766"/>
                  </a:lnTo>
                  <a:lnTo>
                    <a:pt x="3855" y="3732"/>
                  </a:lnTo>
                  <a:lnTo>
                    <a:pt x="3825" y="3697"/>
                  </a:lnTo>
                  <a:lnTo>
                    <a:pt x="3799" y="3661"/>
                  </a:lnTo>
                  <a:lnTo>
                    <a:pt x="3774" y="3623"/>
                  </a:lnTo>
                  <a:lnTo>
                    <a:pt x="3751" y="3585"/>
                  </a:lnTo>
                  <a:lnTo>
                    <a:pt x="3730" y="3546"/>
                  </a:lnTo>
                  <a:lnTo>
                    <a:pt x="3710" y="3505"/>
                  </a:lnTo>
                  <a:lnTo>
                    <a:pt x="3693" y="3462"/>
                  </a:lnTo>
                  <a:lnTo>
                    <a:pt x="3679" y="3419"/>
                  </a:lnTo>
                  <a:lnTo>
                    <a:pt x="3665" y="3376"/>
                  </a:lnTo>
                  <a:lnTo>
                    <a:pt x="3654" y="3330"/>
                  </a:lnTo>
                  <a:lnTo>
                    <a:pt x="3646" y="3286"/>
                  </a:lnTo>
                  <a:lnTo>
                    <a:pt x="3639" y="3239"/>
                  </a:lnTo>
                  <a:lnTo>
                    <a:pt x="3636" y="3192"/>
                  </a:lnTo>
                  <a:lnTo>
                    <a:pt x="3634" y="3144"/>
                  </a:lnTo>
                  <a:lnTo>
                    <a:pt x="3634" y="3144"/>
                  </a:lnTo>
                  <a:lnTo>
                    <a:pt x="3636" y="3096"/>
                  </a:lnTo>
                  <a:lnTo>
                    <a:pt x="3639" y="3050"/>
                  </a:lnTo>
                  <a:lnTo>
                    <a:pt x="3646" y="3004"/>
                  </a:lnTo>
                  <a:lnTo>
                    <a:pt x="3654" y="2958"/>
                  </a:lnTo>
                  <a:lnTo>
                    <a:pt x="3665" y="2913"/>
                  </a:lnTo>
                  <a:lnTo>
                    <a:pt x="3679" y="2869"/>
                  </a:lnTo>
                  <a:lnTo>
                    <a:pt x="3693" y="2826"/>
                  </a:lnTo>
                  <a:lnTo>
                    <a:pt x="3710" y="2785"/>
                  </a:lnTo>
                  <a:lnTo>
                    <a:pt x="3730" y="2744"/>
                  </a:lnTo>
                  <a:lnTo>
                    <a:pt x="3751" y="2704"/>
                  </a:lnTo>
                  <a:lnTo>
                    <a:pt x="3774" y="2665"/>
                  </a:lnTo>
                  <a:lnTo>
                    <a:pt x="3799" y="2627"/>
                  </a:lnTo>
                  <a:lnTo>
                    <a:pt x="3825" y="2591"/>
                  </a:lnTo>
                  <a:lnTo>
                    <a:pt x="3855" y="2556"/>
                  </a:lnTo>
                  <a:lnTo>
                    <a:pt x="3884" y="2523"/>
                  </a:lnTo>
                  <a:lnTo>
                    <a:pt x="3917" y="2490"/>
                  </a:lnTo>
                  <a:lnTo>
                    <a:pt x="3950" y="2459"/>
                  </a:lnTo>
                  <a:lnTo>
                    <a:pt x="3985" y="2431"/>
                  </a:lnTo>
                  <a:lnTo>
                    <a:pt x="4021" y="2403"/>
                  </a:lnTo>
                  <a:lnTo>
                    <a:pt x="4059" y="2376"/>
                  </a:lnTo>
                  <a:lnTo>
                    <a:pt x="4099" y="2353"/>
                  </a:lnTo>
                  <a:lnTo>
                    <a:pt x="4138" y="2330"/>
                  </a:lnTo>
                  <a:lnTo>
                    <a:pt x="4179" y="2311"/>
                  </a:lnTo>
                  <a:lnTo>
                    <a:pt x="4222" y="2291"/>
                  </a:lnTo>
                  <a:lnTo>
                    <a:pt x="4266" y="2274"/>
                  </a:lnTo>
                  <a:lnTo>
                    <a:pt x="4311" y="2261"/>
                  </a:lnTo>
                  <a:lnTo>
                    <a:pt x="4357" y="2248"/>
                  </a:lnTo>
                  <a:lnTo>
                    <a:pt x="4403" y="2238"/>
                  </a:lnTo>
                  <a:lnTo>
                    <a:pt x="4451" y="2230"/>
                  </a:lnTo>
                  <a:lnTo>
                    <a:pt x="4499" y="2223"/>
                  </a:lnTo>
                  <a:lnTo>
                    <a:pt x="4546" y="2220"/>
                  </a:lnTo>
                  <a:lnTo>
                    <a:pt x="4596" y="2218"/>
                  </a:lnTo>
                  <a:lnTo>
                    <a:pt x="4596" y="2218"/>
                  </a:lnTo>
                  <a:lnTo>
                    <a:pt x="4645" y="2220"/>
                  </a:lnTo>
                  <a:lnTo>
                    <a:pt x="4695" y="2223"/>
                  </a:lnTo>
                  <a:lnTo>
                    <a:pt x="4742" y="2230"/>
                  </a:lnTo>
                  <a:lnTo>
                    <a:pt x="4790" y="2238"/>
                  </a:lnTo>
                  <a:lnTo>
                    <a:pt x="4836" y="2248"/>
                  </a:lnTo>
                  <a:lnTo>
                    <a:pt x="4882" y="2261"/>
                  </a:lnTo>
                  <a:lnTo>
                    <a:pt x="4927" y="2274"/>
                  </a:lnTo>
                  <a:lnTo>
                    <a:pt x="4971" y="2291"/>
                  </a:lnTo>
                  <a:lnTo>
                    <a:pt x="5012" y="2311"/>
                  </a:lnTo>
                  <a:lnTo>
                    <a:pt x="5055" y="2330"/>
                  </a:lnTo>
                  <a:lnTo>
                    <a:pt x="5095" y="2353"/>
                  </a:lnTo>
                  <a:lnTo>
                    <a:pt x="5134" y="2376"/>
                  </a:lnTo>
                  <a:lnTo>
                    <a:pt x="5172" y="2403"/>
                  </a:lnTo>
                  <a:lnTo>
                    <a:pt x="5208" y="2431"/>
                  </a:lnTo>
                  <a:lnTo>
                    <a:pt x="5243" y="2459"/>
                  </a:lnTo>
                  <a:lnTo>
                    <a:pt x="5276" y="2490"/>
                  </a:lnTo>
                  <a:lnTo>
                    <a:pt x="5309" y="2523"/>
                  </a:lnTo>
                  <a:lnTo>
                    <a:pt x="5338" y="2556"/>
                  </a:lnTo>
                  <a:lnTo>
                    <a:pt x="5366" y="2591"/>
                  </a:lnTo>
                  <a:lnTo>
                    <a:pt x="5394" y="2627"/>
                  </a:lnTo>
                  <a:lnTo>
                    <a:pt x="5419" y="2665"/>
                  </a:lnTo>
                  <a:lnTo>
                    <a:pt x="5442" y="2704"/>
                  </a:lnTo>
                  <a:lnTo>
                    <a:pt x="5464" y="2744"/>
                  </a:lnTo>
                  <a:lnTo>
                    <a:pt x="5483" y="2785"/>
                  </a:lnTo>
                  <a:lnTo>
                    <a:pt x="5500" y="2826"/>
                  </a:lnTo>
                  <a:lnTo>
                    <a:pt x="5515" y="2869"/>
                  </a:lnTo>
                  <a:lnTo>
                    <a:pt x="5528" y="2913"/>
                  </a:lnTo>
                  <a:lnTo>
                    <a:pt x="5539" y="2958"/>
                  </a:lnTo>
                  <a:lnTo>
                    <a:pt x="5548" y="3004"/>
                  </a:lnTo>
                  <a:lnTo>
                    <a:pt x="5554" y="3050"/>
                  </a:lnTo>
                  <a:lnTo>
                    <a:pt x="5557" y="3096"/>
                  </a:lnTo>
                  <a:lnTo>
                    <a:pt x="5559" y="3144"/>
                  </a:lnTo>
                  <a:lnTo>
                    <a:pt x="5559" y="3144"/>
                  </a:lnTo>
                  <a:lnTo>
                    <a:pt x="5557" y="3192"/>
                  </a:lnTo>
                  <a:lnTo>
                    <a:pt x="5554" y="3239"/>
                  </a:lnTo>
                  <a:lnTo>
                    <a:pt x="5548" y="3286"/>
                  </a:lnTo>
                  <a:lnTo>
                    <a:pt x="5539" y="3330"/>
                  </a:lnTo>
                  <a:lnTo>
                    <a:pt x="5528" y="3376"/>
                  </a:lnTo>
                  <a:lnTo>
                    <a:pt x="5515" y="3419"/>
                  </a:lnTo>
                  <a:lnTo>
                    <a:pt x="5500" y="3462"/>
                  </a:lnTo>
                  <a:lnTo>
                    <a:pt x="5483" y="3505"/>
                  </a:lnTo>
                  <a:lnTo>
                    <a:pt x="5464" y="3546"/>
                  </a:lnTo>
                  <a:lnTo>
                    <a:pt x="5442" y="3585"/>
                  </a:lnTo>
                  <a:lnTo>
                    <a:pt x="5419" y="3623"/>
                  </a:lnTo>
                  <a:lnTo>
                    <a:pt x="5394" y="3661"/>
                  </a:lnTo>
                  <a:lnTo>
                    <a:pt x="5366" y="3697"/>
                  </a:lnTo>
                  <a:lnTo>
                    <a:pt x="5338" y="3732"/>
                  </a:lnTo>
                  <a:lnTo>
                    <a:pt x="5309" y="3766"/>
                  </a:lnTo>
                  <a:lnTo>
                    <a:pt x="5276" y="3798"/>
                  </a:lnTo>
                  <a:lnTo>
                    <a:pt x="5243" y="3829"/>
                  </a:lnTo>
                  <a:lnTo>
                    <a:pt x="5208" y="3859"/>
                  </a:lnTo>
                  <a:lnTo>
                    <a:pt x="5172" y="3885"/>
                  </a:lnTo>
                  <a:lnTo>
                    <a:pt x="5134" y="3911"/>
                  </a:lnTo>
                  <a:lnTo>
                    <a:pt x="5095" y="3936"/>
                  </a:lnTo>
                  <a:lnTo>
                    <a:pt x="5055" y="3957"/>
                  </a:lnTo>
                  <a:lnTo>
                    <a:pt x="5012" y="3979"/>
                  </a:lnTo>
                  <a:lnTo>
                    <a:pt x="4971" y="3997"/>
                  </a:lnTo>
                  <a:lnTo>
                    <a:pt x="4927" y="4013"/>
                  </a:lnTo>
                  <a:lnTo>
                    <a:pt x="4882" y="4028"/>
                  </a:lnTo>
                  <a:lnTo>
                    <a:pt x="4836" y="4040"/>
                  </a:lnTo>
                  <a:lnTo>
                    <a:pt x="4790" y="4051"/>
                  </a:lnTo>
                  <a:lnTo>
                    <a:pt x="4742" y="4060"/>
                  </a:lnTo>
                  <a:lnTo>
                    <a:pt x="4695" y="4064"/>
                  </a:lnTo>
                  <a:lnTo>
                    <a:pt x="4645" y="4068"/>
                  </a:lnTo>
                  <a:lnTo>
                    <a:pt x="4596" y="4069"/>
                  </a:lnTo>
                  <a:lnTo>
                    <a:pt x="4596" y="4069"/>
                  </a:lnTo>
                  <a:close/>
                  <a:moveTo>
                    <a:pt x="5327" y="2274"/>
                  </a:moveTo>
                  <a:lnTo>
                    <a:pt x="5327" y="2274"/>
                  </a:lnTo>
                  <a:lnTo>
                    <a:pt x="5289" y="2245"/>
                  </a:lnTo>
                  <a:lnTo>
                    <a:pt x="5250" y="2217"/>
                  </a:lnTo>
                  <a:lnTo>
                    <a:pt x="5208" y="2192"/>
                  </a:lnTo>
                  <a:lnTo>
                    <a:pt x="5167" y="2167"/>
                  </a:lnTo>
                  <a:lnTo>
                    <a:pt x="5124" y="2144"/>
                  </a:lnTo>
                  <a:lnTo>
                    <a:pt x="5082" y="2123"/>
                  </a:lnTo>
                  <a:lnTo>
                    <a:pt x="5035" y="2103"/>
                  </a:lnTo>
                  <a:lnTo>
                    <a:pt x="4991" y="2087"/>
                  </a:lnTo>
                  <a:lnTo>
                    <a:pt x="4945" y="2070"/>
                  </a:lnTo>
                  <a:lnTo>
                    <a:pt x="4897" y="2057"/>
                  </a:lnTo>
                  <a:lnTo>
                    <a:pt x="4849" y="2045"/>
                  </a:lnTo>
                  <a:lnTo>
                    <a:pt x="4800" y="2036"/>
                  </a:lnTo>
                  <a:lnTo>
                    <a:pt x="4751" y="2027"/>
                  </a:lnTo>
                  <a:lnTo>
                    <a:pt x="4700" y="2022"/>
                  </a:lnTo>
                  <a:lnTo>
                    <a:pt x="4649" y="2017"/>
                  </a:lnTo>
                  <a:lnTo>
                    <a:pt x="4596" y="2017"/>
                  </a:lnTo>
                  <a:lnTo>
                    <a:pt x="4596" y="2017"/>
                  </a:lnTo>
                  <a:lnTo>
                    <a:pt x="4551" y="2017"/>
                  </a:lnTo>
                  <a:lnTo>
                    <a:pt x="4507" y="2021"/>
                  </a:lnTo>
                  <a:lnTo>
                    <a:pt x="4464" y="2024"/>
                  </a:lnTo>
                  <a:lnTo>
                    <a:pt x="4420" y="2031"/>
                  </a:lnTo>
                  <a:lnTo>
                    <a:pt x="4377" y="2037"/>
                  </a:lnTo>
                  <a:lnTo>
                    <a:pt x="4334" y="2045"/>
                  </a:lnTo>
                  <a:lnTo>
                    <a:pt x="4293" y="2055"/>
                  </a:lnTo>
                  <a:lnTo>
                    <a:pt x="4252" y="2067"/>
                  </a:lnTo>
                  <a:lnTo>
                    <a:pt x="4210" y="2080"/>
                  </a:lnTo>
                  <a:lnTo>
                    <a:pt x="4171" y="2095"/>
                  </a:lnTo>
                  <a:lnTo>
                    <a:pt x="4133" y="2111"/>
                  </a:lnTo>
                  <a:lnTo>
                    <a:pt x="4094" y="2128"/>
                  </a:lnTo>
                  <a:lnTo>
                    <a:pt x="4056" y="2146"/>
                  </a:lnTo>
                  <a:lnTo>
                    <a:pt x="4019" y="2166"/>
                  </a:lnTo>
                  <a:lnTo>
                    <a:pt x="3983" y="2187"/>
                  </a:lnTo>
                  <a:lnTo>
                    <a:pt x="3949" y="2208"/>
                  </a:lnTo>
                  <a:lnTo>
                    <a:pt x="3914" y="2232"/>
                  </a:lnTo>
                  <a:lnTo>
                    <a:pt x="3881" y="2256"/>
                  </a:lnTo>
                  <a:lnTo>
                    <a:pt x="3848" y="2283"/>
                  </a:lnTo>
                  <a:lnTo>
                    <a:pt x="3817" y="2309"/>
                  </a:lnTo>
                  <a:lnTo>
                    <a:pt x="3786" y="2337"/>
                  </a:lnTo>
                  <a:lnTo>
                    <a:pt x="3756" y="2365"/>
                  </a:lnTo>
                  <a:lnTo>
                    <a:pt x="3728" y="2395"/>
                  </a:lnTo>
                  <a:lnTo>
                    <a:pt x="3702" y="2426"/>
                  </a:lnTo>
                  <a:lnTo>
                    <a:pt x="3675" y="2457"/>
                  </a:lnTo>
                  <a:lnTo>
                    <a:pt x="3651" y="2490"/>
                  </a:lnTo>
                  <a:lnTo>
                    <a:pt x="3626" y="2523"/>
                  </a:lnTo>
                  <a:lnTo>
                    <a:pt x="3603" y="2558"/>
                  </a:lnTo>
                  <a:lnTo>
                    <a:pt x="3583" y="2592"/>
                  </a:lnTo>
                  <a:lnTo>
                    <a:pt x="3562" y="2628"/>
                  </a:lnTo>
                  <a:lnTo>
                    <a:pt x="3544" y="2665"/>
                  </a:lnTo>
                  <a:lnTo>
                    <a:pt x="3527" y="2703"/>
                  </a:lnTo>
                  <a:lnTo>
                    <a:pt x="3527" y="2703"/>
                  </a:lnTo>
                  <a:lnTo>
                    <a:pt x="3522" y="2688"/>
                  </a:lnTo>
                  <a:lnTo>
                    <a:pt x="3519" y="2675"/>
                  </a:lnTo>
                  <a:lnTo>
                    <a:pt x="3509" y="2647"/>
                  </a:lnTo>
                  <a:lnTo>
                    <a:pt x="3509" y="2647"/>
                  </a:lnTo>
                  <a:lnTo>
                    <a:pt x="3512" y="2637"/>
                  </a:lnTo>
                  <a:lnTo>
                    <a:pt x="3514" y="2625"/>
                  </a:lnTo>
                  <a:lnTo>
                    <a:pt x="3514" y="2615"/>
                  </a:lnTo>
                  <a:lnTo>
                    <a:pt x="3514" y="2604"/>
                  </a:lnTo>
                  <a:lnTo>
                    <a:pt x="3382" y="1499"/>
                  </a:lnTo>
                  <a:lnTo>
                    <a:pt x="3382" y="1499"/>
                  </a:lnTo>
                  <a:lnTo>
                    <a:pt x="3384" y="1492"/>
                  </a:lnTo>
                  <a:lnTo>
                    <a:pt x="3386" y="1485"/>
                  </a:lnTo>
                  <a:lnTo>
                    <a:pt x="3386" y="1485"/>
                  </a:lnTo>
                  <a:lnTo>
                    <a:pt x="3386" y="1443"/>
                  </a:lnTo>
                  <a:lnTo>
                    <a:pt x="3389" y="1401"/>
                  </a:lnTo>
                  <a:lnTo>
                    <a:pt x="3392" y="1362"/>
                  </a:lnTo>
                  <a:lnTo>
                    <a:pt x="3397" y="1322"/>
                  </a:lnTo>
                  <a:lnTo>
                    <a:pt x="3404" y="1285"/>
                  </a:lnTo>
                  <a:lnTo>
                    <a:pt x="3412" y="1248"/>
                  </a:lnTo>
                  <a:lnTo>
                    <a:pt x="3420" y="1214"/>
                  </a:lnTo>
                  <a:lnTo>
                    <a:pt x="3430" y="1179"/>
                  </a:lnTo>
                  <a:lnTo>
                    <a:pt x="3442" y="1146"/>
                  </a:lnTo>
                  <a:lnTo>
                    <a:pt x="3455" y="1113"/>
                  </a:lnTo>
                  <a:lnTo>
                    <a:pt x="3468" y="1084"/>
                  </a:lnTo>
                  <a:lnTo>
                    <a:pt x="3481" y="1052"/>
                  </a:lnTo>
                  <a:lnTo>
                    <a:pt x="3496" y="1024"/>
                  </a:lnTo>
                  <a:lnTo>
                    <a:pt x="3511" y="996"/>
                  </a:lnTo>
                  <a:lnTo>
                    <a:pt x="3527" y="970"/>
                  </a:lnTo>
                  <a:lnTo>
                    <a:pt x="3544" y="944"/>
                  </a:lnTo>
                  <a:lnTo>
                    <a:pt x="3578" y="896"/>
                  </a:lnTo>
                  <a:lnTo>
                    <a:pt x="3614" y="850"/>
                  </a:lnTo>
                  <a:lnTo>
                    <a:pt x="3651" y="810"/>
                  </a:lnTo>
                  <a:lnTo>
                    <a:pt x="3687" y="772"/>
                  </a:lnTo>
                  <a:lnTo>
                    <a:pt x="3723" y="739"/>
                  </a:lnTo>
                  <a:lnTo>
                    <a:pt x="3759" y="710"/>
                  </a:lnTo>
                  <a:lnTo>
                    <a:pt x="3794" y="683"/>
                  </a:lnTo>
                  <a:lnTo>
                    <a:pt x="3825" y="660"/>
                  </a:lnTo>
                  <a:lnTo>
                    <a:pt x="3825" y="660"/>
                  </a:lnTo>
                  <a:lnTo>
                    <a:pt x="3861" y="637"/>
                  </a:lnTo>
                  <a:lnTo>
                    <a:pt x="3898" y="616"/>
                  </a:lnTo>
                  <a:lnTo>
                    <a:pt x="3934" y="596"/>
                  </a:lnTo>
                  <a:lnTo>
                    <a:pt x="3967" y="578"/>
                  </a:lnTo>
                  <a:lnTo>
                    <a:pt x="4001" y="563"/>
                  </a:lnTo>
                  <a:lnTo>
                    <a:pt x="4033" y="550"/>
                  </a:lnTo>
                  <a:lnTo>
                    <a:pt x="4064" y="539"/>
                  </a:lnTo>
                  <a:lnTo>
                    <a:pt x="4094" y="529"/>
                  </a:lnTo>
                  <a:lnTo>
                    <a:pt x="4123" y="520"/>
                  </a:lnTo>
                  <a:lnTo>
                    <a:pt x="4150" y="514"/>
                  </a:lnTo>
                  <a:lnTo>
                    <a:pt x="4176" y="509"/>
                  </a:lnTo>
                  <a:lnTo>
                    <a:pt x="4199" y="506"/>
                  </a:lnTo>
                  <a:lnTo>
                    <a:pt x="4222" y="502"/>
                  </a:lnTo>
                  <a:lnTo>
                    <a:pt x="4242" y="501"/>
                  </a:lnTo>
                  <a:lnTo>
                    <a:pt x="4260" y="501"/>
                  </a:lnTo>
                  <a:lnTo>
                    <a:pt x="4276" y="502"/>
                  </a:lnTo>
                  <a:lnTo>
                    <a:pt x="4276" y="502"/>
                  </a:lnTo>
                  <a:lnTo>
                    <a:pt x="4316" y="529"/>
                  </a:lnTo>
                  <a:lnTo>
                    <a:pt x="4357" y="560"/>
                  </a:lnTo>
                  <a:lnTo>
                    <a:pt x="4397" y="593"/>
                  </a:lnTo>
                  <a:lnTo>
                    <a:pt x="4436" y="629"/>
                  </a:lnTo>
                  <a:lnTo>
                    <a:pt x="4476" y="669"/>
                  </a:lnTo>
                  <a:lnTo>
                    <a:pt x="4515" y="711"/>
                  </a:lnTo>
                  <a:lnTo>
                    <a:pt x="4553" y="756"/>
                  </a:lnTo>
                  <a:lnTo>
                    <a:pt x="4591" y="802"/>
                  </a:lnTo>
                  <a:lnTo>
                    <a:pt x="4629" y="851"/>
                  </a:lnTo>
                  <a:lnTo>
                    <a:pt x="4667" y="902"/>
                  </a:lnTo>
                  <a:lnTo>
                    <a:pt x="4703" y="957"/>
                  </a:lnTo>
                  <a:lnTo>
                    <a:pt x="4739" y="1011"/>
                  </a:lnTo>
                  <a:lnTo>
                    <a:pt x="4774" y="1067"/>
                  </a:lnTo>
                  <a:lnTo>
                    <a:pt x="4810" y="1126"/>
                  </a:lnTo>
                  <a:lnTo>
                    <a:pt x="4844" y="1186"/>
                  </a:lnTo>
                  <a:lnTo>
                    <a:pt x="4877" y="1247"/>
                  </a:lnTo>
                  <a:lnTo>
                    <a:pt x="4910" y="1308"/>
                  </a:lnTo>
                  <a:lnTo>
                    <a:pt x="4943" y="1370"/>
                  </a:lnTo>
                  <a:lnTo>
                    <a:pt x="5007" y="1499"/>
                  </a:lnTo>
                  <a:lnTo>
                    <a:pt x="5068" y="1629"/>
                  </a:lnTo>
                  <a:lnTo>
                    <a:pt x="5126" y="1761"/>
                  </a:lnTo>
                  <a:lnTo>
                    <a:pt x="5180" y="1892"/>
                  </a:lnTo>
                  <a:lnTo>
                    <a:pt x="5233" y="2022"/>
                  </a:lnTo>
                  <a:lnTo>
                    <a:pt x="5281" y="2149"/>
                  </a:lnTo>
                  <a:lnTo>
                    <a:pt x="5327" y="2274"/>
                  </a:lnTo>
                  <a:lnTo>
                    <a:pt x="5327" y="2274"/>
                  </a:lnTo>
                  <a:close/>
                  <a:moveTo>
                    <a:pt x="3437" y="595"/>
                  </a:moveTo>
                  <a:lnTo>
                    <a:pt x="3437" y="595"/>
                  </a:lnTo>
                  <a:lnTo>
                    <a:pt x="3440" y="570"/>
                  </a:lnTo>
                  <a:lnTo>
                    <a:pt x="3443" y="545"/>
                  </a:lnTo>
                  <a:lnTo>
                    <a:pt x="3446" y="520"/>
                  </a:lnTo>
                  <a:lnTo>
                    <a:pt x="3453" y="497"/>
                  </a:lnTo>
                  <a:lnTo>
                    <a:pt x="3458" y="474"/>
                  </a:lnTo>
                  <a:lnTo>
                    <a:pt x="3466" y="453"/>
                  </a:lnTo>
                  <a:lnTo>
                    <a:pt x="3473" y="431"/>
                  </a:lnTo>
                  <a:lnTo>
                    <a:pt x="3483" y="412"/>
                  </a:lnTo>
                  <a:lnTo>
                    <a:pt x="3491" y="392"/>
                  </a:lnTo>
                  <a:lnTo>
                    <a:pt x="3502" y="372"/>
                  </a:lnTo>
                  <a:lnTo>
                    <a:pt x="3512" y="356"/>
                  </a:lnTo>
                  <a:lnTo>
                    <a:pt x="3524" y="339"/>
                  </a:lnTo>
                  <a:lnTo>
                    <a:pt x="3537" y="323"/>
                  </a:lnTo>
                  <a:lnTo>
                    <a:pt x="3550" y="310"/>
                  </a:lnTo>
                  <a:lnTo>
                    <a:pt x="3563" y="296"/>
                  </a:lnTo>
                  <a:lnTo>
                    <a:pt x="3577" y="285"/>
                  </a:lnTo>
                  <a:lnTo>
                    <a:pt x="3577" y="285"/>
                  </a:lnTo>
                  <a:lnTo>
                    <a:pt x="3609" y="262"/>
                  </a:lnTo>
                  <a:lnTo>
                    <a:pt x="3641" y="244"/>
                  </a:lnTo>
                  <a:lnTo>
                    <a:pt x="3674" y="229"/>
                  </a:lnTo>
                  <a:lnTo>
                    <a:pt x="3707" y="216"/>
                  </a:lnTo>
                  <a:lnTo>
                    <a:pt x="3738" y="208"/>
                  </a:lnTo>
                  <a:lnTo>
                    <a:pt x="3771" y="203"/>
                  </a:lnTo>
                  <a:lnTo>
                    <a:pt x="3802" y="203"/>
                  </a:lnTo>
                  <a:lnTo>
                    <a:pt x="3817" y="203"/>
                  </a:lnTo>
                  <a:lnTo>
                    <a:pt x="3832" y="206"/>
                  </a:lnTo>
                  <a:lnTo>
                    <a:pt x="3832" y="206"/>
                  </a:lnTo>
                  <a:lnTo>
                    <a:pt x="3852" y="209"/>
                  </a:lnTo>
                  <a:lnTo>
                    <a:pt x="3873" y="216"/>
                  </a:lnTo>
                  <a:lnTo>
                    <a:pt x="3891" y="226"/>
                  </a:lnTo>
                  <a:lnTo>
                    <a:pt x="3909" y="237"/>
                  </a:lnTo>
                  <a:lnTo>
                    <a:pt x="3927" y="249"/>
                  </a:lnTo>
                  <a:lnTo>
                    <a:pt x="3944" y="265"/>
                  </a:lnTo>
                  <a:lnTo>
                    <a:pt x="3959" y="282"/>
                  </a:lnTo>
                  <a:lnTo>
                    <a:pt x="3973" y="301"/>
                  </a:lnTo>
                  <a:lnTo>
                    <a:pt x="3973" y="301"/>
                  </a:lnTo>
                  <a:lnTo>
                    <a:pt x="3982" y="313"/>
                  </a:lnTo>
                  <a:lnTo>
                    <a:pt x="4013" y="347"/>
                  </a:lnTo>
                  <a:lnTo>
                    <a:pt x="4013" y="347"/>
                  </a:lnTo>
                  <a:lnTo>
                    <a:pt x="3975" y="361"/>
                  </a:lnTo>
                  <a:lnTo>
                    <a:pt x="3937" y="375"/>
                  </a:lnTo>
                  <a:lnTo>
                    <a:pt x="3899" y="390"/>
                  </a:lnTo>
                  <a:lnTo>
                    <a:pt x="3861" y="408"/>
                  </a:lnTo>
                  <a:lnTo>
                    <a:pt x="3824" y="428"/>
                  </a:lnTo>
                  <a:lnTo>
                    <a:pt x="3786" y="448"/>
                  </a:lnTo>
                  <a:lnTo>
                    <a:pt x="3749" y="469"/>
                  </a:lnTo>
                  <a:lnTo>
                    <a:pt x="3712" y="494"/>
                  </a:lnTo>
                  <a:lnTo>
                    <a:pt x="3712" y="494"/>
                  </a:lnTo>
                  <a:lnTo>
                    <a:pt x="3680" y="517"/>
                  </a:lnTo>
                  <a:lnTo>
                    <a:pt x="3646" y="543"/>
                  </a:lnTo>
                  <a:lnTo>
                    <a:pt x="3609" y="573"/>
                  </a:lnTo>
                  <a:lnTo>
                    <a:pt x="3572" y="606"/>
                  </a:lnTo>
                  <a:lnTo>
                    <a:pt x="3535" y="642"/>
                  </a:lnTo>
                  <a:lnTo>
                    <a:pt x="3497" y="680"/>
                  </a:lnTo>
                  <a:lnTo>
                    <a:pt x="3460" y="723"/>
                  </a:lnTo>
                  <a:lnTo>
                    <a:pt x="3423" y="769"/>
                  </a:lnTo>
                  <a:lnTo>
                    <a:pt x="3423" y="769"/>
                  </a:lnTo>
                  <a:lnTo>
                    <a:pt x="3427" y="710"/>
                  </a:lnTo>
                  <a:lnTo>
                    <a:pt x="3427" y="710"/>
                  </a:lnTo>
                  <a:lnTo>
                    <a:pt x="3437" y="595"/>
                  </a:lnTo>
                  <a:lnTo>
                    <a:pt x="3437" y="595"/>
                  </a:lnTo>
                  <a:close/>
                  <a:moveTo>
                    <a:pt x="2603" y="1311"/>
                  </a:moveTo>
                  <a:lnTo>
                    <a:pt x="2603" y="1311"/>
                  </a:lnTo>
                  <a:lnTo>
                    <a:pt x="2605" y="1283"/>
                  </a:lnTo>
                  <a:lnTo>
                    <a:pt x="2608" y="1253"/>
                  </a:lnTo>
                  <a:lnTo>
                    <a:pt x="2615" y="1227"/>
                  </a:lnTo>
                  <a:lnTo>
                    <a:pt x="2625" y="1201"/>
                  </a:lnTo>
                  <a:lnTo>
                    <a:pt x="2636" y="1176"/>
                  </a:lnTo>
                  <a:lnTo>
                    <a:pt x="2651" y="1151"/>
                  </a:lnTo>
                  <a:lnTo>
                    <a:pt x="2666" y="1130"/>
                  </a:lnTo>
                  <a:lnTo>
                    <a:pt x="2684" y="1110"/>
                  </a:lnTo>
                  <a:lnTo>
                    <a:pt x="2704" y="1090"/>
                  </a:lnTo>
                  <a:lnTo>
                    <a:pt x="2725" y="1074"/>
                  </a:lnTo>
                  <a:lnTo>
                    <a:pt x="2748" y="1061"/>
                  </a:lnTo>
                  <a:lnTo>
                    <a:pt x="2773" y="1047"/>
                  </a:lnTo>
                  <a:lnTo>
                    <a:pt x="2798" y="1039"/>
                  </a:lnTo>
                  <a:lnTo>
                    <a:pt x="2824" y="1031"/>
                  </a:lnTo>
                  <a:lnTo>
                    <a:pt x="2852" y="1028"/>
                  </a:lnTo>
                  <a:lnTo>
                    <a:pt x="2880" y="1026"/>
                  </a:lnTo>
                  <a:lnTo>
                    <a:pt x="2880" y="1026"/>
                  </a:lnTo>
                  <a:lnTo>
                    <a:pt x="2908" y="1028"/>
                  </a:lnTo>
                  <a:lnTo>
                    <a:pt x="2936" y="1031"/>
                  </a:lnTo>
                  <a:lnTo>
                    <a:pt x="2962" y="1039"/>
                  </a:lnTo>
                  <a:lnTo>
                    <a:pt x="2987" y="1047"/>
                  </a:lnTo>
                  <a:lnTo>
                    <a:pt x="3012" y="1061"/>
                  </a:lnTo>
                  <a:lnTo>
                    <a:pt x="3035" y="1074"/>
                  </a:lnTo>
                  <a:lnTo>
                    <a:pt x="3056" y="1090"/>
                  </a:lnTo>
                  <a:lnTo>
                    <a:pt x="3076" y="1110"/>
                  </a:lnTo>
                  <a:lnTo>
                    <a:pt x="3094" y="1130"/>
                  </a:lnTo>
                  <a:lnTo>
                    <a:pt x="3109" y="1151"/>
                  </a:lnTo>
                  <a:lnTo>
                    <a:pt x="3124" y="1176"/>
                  </a:lnTo>
                  <a:lnTo>
                    <a:pt x="3135" y="1201"/>
                  </a:lnTo>
                  <a:lnTo>
                    <a:pt x="3145" y="1227"/>
                  </a:lnTo>
                  <a:lnTo>
                    <a:pt x="3152" y="1253"/>
                  </a:lnTo>
                  <a:lnTo>
                    <a:pt x="3155" y="1283"/>
                  </a:lnTo>
                  <a:lnTo>
                    <a:pt x="3157" y="1311"/>
                  </a:lnTo>
                  <a:lnTo>
                    <a:pt x="3157" y="1311"/>
                  </a:lnTo>
                  <a:lnTo>
                    <a:pt x="3158" y="1324"/>
                  </a:lnTo>
                  <a:lnTo>
                    <a:pt x="3277" y="2319"/>
                  </a:lnTo>
                  <a:lnTo>
                    <a:pt x="3277" y="2319"/>
                  </a:lnTo>
                  <a:lnTo>
                    <a:pt x="3234" y="2289"/>
                  </a:lnTo>
                  <a:lnTo>
                    <a:pt x="3190" y="2264"/>
                  </a:lnTo>
                  <a:lnTo>
                    <a:pt x="3165" y="2251"/>
                  </a:lnTo>
                  <a:lnTo>
                    <a:pt x="3142" y="2241"/>
                  </a:lnTo>
                  <a:lnTo>
                    <a:pt x="3117" y="2232"/>
                  </a:lnTo>
                  <a:lnTo>
                    <a:pt x="3092" y="2222"/>
                  </a:lnTo>
                  <a:lnTo>
                    <a:pt x="3068" y="2213"/>
                  </a:lnTo>
                  <a:lnTo>
                    <a:pt x="3041" y="2207"/>
                  </a:lnTo>
                  <a:lnTo>
                    <a:pt x="3017" y="2200"/>
                  </a:lnTo>
                  <a:lnTo>
                    <a:pt x="2989" y="2195"/>
                  </a:lnTo>
                  <a:lnTo>
                    <a:pt x="2962" y="2192"/>
                  </a:lnTo>
                  <a:lnTo>
                    <a:pt x="2936" y="2189"/>
                  </a:lnTo>
                  <a:lnTo>
                    <a:pt x="2908" y="2187"/>
                  </a:lnTo>
                  <a:lnTo>
                    <a:pt x="2880" y="2187"/>
                  </a:lnTo>
                  <a:lnTo>
                    <a:pt x="2880" y="2187"/>
                  </a:lnTo>
                  <a:lnTo>
                    <a:pt x="2852" y="2187"/>
                  </a:lnTo>
                  <a:lnTo>
                    <a:pt x="2824" y="2189"/>
                  </a:lnTo>
                  <a:lnTo>
                    <a:pt x="2798" y="2192"/>
                  </a:lnTo>
                  <a:lnTo>
                    <a:pt x="2771" y="2195"/>
                  </a:lnTo>
                  <a:lnTo>
                    <a:pt x="2743" y="2200"/>
                  </a:lnTo>
                  <a:lnTo>
                    <a:pt x="2719" y="2207"/>
                  </a:lnTo>
                  <a:lnTo>
                    <a:pt x="2692" y="2213"/>
                  </a:lnTo>
                  <a:lnTo>
                    <a:pt x="2668" y="2222"/>
                  </a:lnTo>
                  <a:lnTo>
                    <a:pt x="2643" y="2232"/>
                  </a:lnTo>
                  <a:lnTo>
                    <a:pt x="2618" y="2241"/>
                  </a:lnTo>
                  <a:lnTo>
                    <a:pt x="2595" y="2251"/>
                  </a:lnTo>
                  <a:lnTo>
                    <a:pt x="2570" y="2264"/>
                  </a:lnTo>
                  <a:lnTo>
                    <a:pt x="2526" y="2289"/>
                  </a:lnTo>
                  <a:lnTo>
                    <a:pt x="2483" y="2319"/>
                  </a:lnTo>
                  <a:lnTo>
                    <a:pt x="2602" y="1324"/>
                  </a:lnTo>
                  <a:lnTo>
                    <a:pt x="2602" y="1324"/>
                  </a:lnTo>
                  <a:lnTo>
                    <a:pt x="2603" y="1311"/>
                  </a:lnTo>
                  <a:lnTo>
                    <a:pt x="2603" y="1311"/>
                  </a:lnTo>
                  <a:close/>
                  <a:moveTo>
                    <a:pt x="1787" y="301"/>
                  </a:moveTo>
                  <a:lnTo>
                    <a:pt x="1787" y="301"/>
                  </a:lnTo>
                  <a:lnTo>
                    <a:pt x="1801" y="282"/>
                  </a:lnTo>
                  <a:lnTo>
                    <a:pt x="1816" y="265"/>
                  </a:lnTo>
                  <a:lnTo>
                    <a:pt x="1833" y="249"/>
                  </a:lnTo>
                  <a:lnTo>
                    <a:pt x="1851" y="237"/>
                  </a:lnTo>
                  <a:lnTo>
                    <a:pt x="1869" y="226"/>
                  </a:lnTo>
                  <a:lnTo>
                    <a:pt x="1887" y="216"/>
                  </a:lnTo>
                  <a:lnTo>
                    <a:pt x="1908" y="209"/>
                  </a:lnTo>
                  <a:lnTo>
                    <a:pt x="1928" y="206"/>
                  </a:lnTo>
                  <a:lnTo>
                    <a:pt x="1928" y="206"/>
                  </a:lnTo>
                  <a:lnTo>
                    <a:pt x="1943" y="203"/>
                  </a:lnTo>
                  <a:lnTo>
                    <a:pt x="1958" y="203"/>
                  </a:lnTo>
                  <a:lnTo>
                    <a:pt x="1989" y="203"/>
                  </a:lnTo>
                  <a:lnTo>
                    <a:pt x="2022" y="208"/>
                  </a:lnTo>
                  <a:lnTo>
                    <a:pt x="2053" y="216"/>
                  </a:lnTo>
                  <a:lnTo>
                    <a:pt x="2086" y="229"/>
                  </a:lnTo>
                  <a:lnTo>
                    <a:pt x="2119" y="244"/>
                  </a:lnTo>
                  <a:lnTo>
                    <a:pt x="2152" y="262"/>
                  </a:lnTo>
                  <a:lnTo>
                    <a:pt x="2183" y="285"/>
                  </a:lnTo>
                  <a:lnTo>
                    <a:pt x="2183" y="285"/>
                  </a:lnTo>
                  <a:lnTo>
                    <a:pt x="2197" y="296"/>
                  </a:lnTo>
                  <a:lnTo>
                    <a:pt x="2210" y="310"/>
                  </a:lnTo>
                  <a:lnTo>
                    <a:pt x="2223" y="323"/>
                  </a:lnTo>
                  <a:lnTo>
                    <a:pt x="2236" y="338"/>
                  </a:lnTo>
                  <a:lnTo>
                    <a:pt x="2248" y="356"/>
                  </a:lnTo>
                  <a:lnTo>
                    <a:pt x="2258" y="372"/>
                  </a:lnTo>
                  <a:lnTo>
                    <a:pt x="2269" y="392"/>
                  </a:lnTo>
                  <a:lnTo>
                    <a:pt x="2277" y="410"/>
                  </a:lnTo>
                  <a:lnTo>
                    <a:pt x="2287" y="431"/>
                  </a:lnTo>
                  <a:lnTo>
                    <a:pt x="2294" y="453"/>
                  </a:lnTo>
                  <a:lnTo>
                    <a:pt x="2302" y="474"/>
                  </a:lnTo>
                  <a:lnTo>
                    <a:pt x="2307" y="497"/>
                  </a:lnTo>
                  <a:lnTo>
                    <a:pt x="2314" y="520"/>
                  </a:lnTo>
                  <a:lnTo>
                    <a:pt x="2317" y="545"/>
                  </a:lnTo>
                  <a:lnTo>
                    <a:pt x="2320" y="570"/>
                  </a:lnTo>
                  <a:lnTo>
                    <a:pt x="2323" y="595"/>
                  </a:lnTo>
                  <a:lnTo>
                    <a:pt x="2323" y="595"/>
                  </a:lnTo>
                  <a:lnTo>
                    <a:pt x="2333" y="710"/>
                  </a:lnTo>
                  <a:lnTo>
                    <a:pt x="2333" y="710"/>
                  </a:lnTo>
                  <a:lnTo>
                    <a:pt x="2337" y="769"/>
                  </a:lnTo>
                  <a:lnTo>
                    <a:pt x="2337" y="769"/>
                  </a:lnTo>
                  <a:lnTo>
                    <a:pt x="2300" y="723"/>
                  </a:lnTo>
                  <a:lnTo>
                    <a:pt x="2263" y="680"/>
                  </a:lnTo>
                  <a:lnTo>
                    <a:pt x="2225" y="642"/>
                  </a:lnTo>
                  <a:lnTo>
                    <a:pt x="2188" y="606"/>
                  </a:lnTo>
                  <a:lnTo>
                    <a:pt x="2151" y="573"/>
                  </a:lnTo>
                  <a:lnTo>
                    <a:pt x="2114" y="543"/>
                  </a:lnTo>
                  <a:lnTo>
                    <a:pt x="2081" y="517"/>
                  </a:lnTo>
                  <a:lnTo>
                    <a:pt x="2048" y="494"/>
                  </a:lnTo>
                  <a:lnTo>
                    <a:pt x="2048" y="494"/>
                  </a:lnTo>
                  <a:lnTo>
                    <a:pt x="2011" y="469"/>
                  </a:lnTo>
                  <a:lnTo>
                    <a:pt x="1974" y="448"/>
                  </a:lnTo>
                  <a:lnTo>
                    <a:pt x="1936" y="428"/>
                  </a:lnTo>
                  <a:lnTo>
                    <a:pt x="1899" y="408"/>
                  </a:lnTo>
                  <a:lnTo>
                    <a:pt x="1861" y="390"/>
                  </a:lnTo>
                  <a:lnTo>
                    <a:pt x="1823" y="375"/>
                  </a:lnTo>
                  <a:lnTo>
                    <a:pt x="1785" y="361"/>
                  </a:lnTo>
                  <a:lnTo>
                    <a:pt x="1747" y="347"/>
                  </a:lnTo>
                  <a:lnTo>
                    <a:pt x="1778" y="313"/>
                  </a:lnTo>
                  <a:lnTo>
                    <a:pt x="1778" y="313"/>
                  </a:lnTo>
                  <a:lnTo>
                    <a:pt x="1787" y="301"/>
                  </a:lnTo>
                  <a:lnTo>
                    <a:pt x="1787" y="301"/>
                  </a:lnTo>
                  <a:close/>
                  <a:moveTo>
                    <a:pt x="1487" y="501"/>
                  </a:moveTo>
                  <a:lnTo>
                    <a:pt x="1487" y="501"/>
                  </a:lnTo>
                  <a:lnTo>
                    <a:pt x="1503" y="501"/>
                  </a:lnTo>
                  <a:lnTo>
                    <a:pt x="1522" y="501"/>
                  </a:lnTo>
                  <a:lnTo>
                    <a:pt x="1543" y="502"/>
                  </a:lnTo>
                  <a:lnTo>
                    <a:pt x="1564" y="506"/>
                  </a:lnTo>
                  <a:lnTo>
                    <a:pt x="1589" y="509"/>
                  </a:lnTo>
                  <a:lnTo>
                    <a:pt x="1614" y="514"/>
                  </a:lnTo>
                  <a:lnTo>
                    <a:pt x="1640" y="522"/>
                  </a:lnTo>
                  <a:lnTo>
                    <a:pt x="1670" y="530"/>
                  </a:lnTo>
                  <a:lnTo>
                    <a:pt x="1699" y="540"/>
                  </a:lnTo>
                  <a:lnTo>
                    <a:pt x="1729" y="552"/>
                  </a:lnTo>
                  <a:lnTo>
                    <a:pt x="1762" y="565"/>
                  </a:lnTo>
                  <a:lnTo>
                    <a:pt x="1795" y="580"/>
                  </a:lnTo>
                  <a:lnTo>
                    <a:pt x="1828" y="596"/>
                  </a:lnTo>
                  <a:lnTo>
                    <a:pt x="1862" y="616"/>
                  </a:lnTo>
                  <a:lnTo>
                    <a:pt x="1899" y="637"/>
                  </a:lnTo>
                  <a:lnTo>
                    <a:pt x="1935" y="660"/>
                  </a:lnTo>
                  <a:lnTo>
                    <a:pt x="1935" y="660"/>
                  </a:lnTo>
                  <a:lnTo>
                    <a:pt x="1966" y="683"/>
                  </a:lnTo>
                  <a:lnTo>
                    <a:pt x="2001" y="710"/>
                  </a:lnTo>
                  <a:lnTo>
                    <a:pt x="2037" y="739"/>
                  </a:lnTo>
                  <a:lnTo>
                    <a:pt x="2073" y="772"/>
                  </a:lnTo>
                  <a:lnTo>
                    <a:pt x="2109" y="810"/>
                  </a:lnTo>
                  <a:lnTo>
                    <a:pt x="2146" y="850"/>
                  </a:lnTo>
                  <a:lnTo>
                    <a:pt x="2182" y="896"/>
                  </a:lnTo>
                  <a:lnTo>
                    <a:pt x="2216" y="944"/>
                  </a:lnTo>
                  <a:lnTo>
                    <a:pt x="2233" y="970"/>
                  </a:lnTo>
                  <a:lnTo>
                    <a:pt x="2249" y="996"/>
                  </a:lnTo>
                  <a:lnTo>
                    <a:pt x="2264" y="1024"/>
                  </a:lnTo>
                  <a:lnTo>
                    <a:pt x="2279" y="1052"/>
                  </a:lnTo>
                  <a:lnTo>
                    <a:pt x="2294" y="1084"/>
                  </a:lnTo>
                  <a:lnTo>
                    <a:pt x="2305" y="1113"/>
                  </a:lnTo>
                  <a:lnTo>
                    <a:pt x="2318" y="1146"/>
                  </a:lnTo>
                  <a:lnTo>
                    <a:pt x="2330" y="1179"/>
                  </a:lnTo>
                  <a:lnTo>
                    <a:pt x="2340" y="1214"/>
                  </a:lnTo>
                  <a:lnTo>
                    <a:pt x="2348" y="1248"/>
                  </a:lnTo>
                  <a:lnTo>
                    <a:pt x="2356" y="1285"/>
                  </a:lnTo>
                  <a:lnTo>
                    <a:pt x="2363" y="1322"/>
                  </a:lnTo>
                  <a:lnTo>
                    <a:pt x="2368" y="1362"/>
                  </a:lnTo>
                  <a:lnTo>
                    <a:pt x="2373" y="1401"/>
                  </a:lnTo>
                  <a:lnTo>
                    <a:pt x="2374" y="1443"/>
                  </a:lnTo>
                  <a:lnTo>
                    <a:pt x="2374" y="1484"/>
                  </a:lnTo>
                  <a:lnTo>
                    <a:pt x="2374" y="1484"/>
                  </a:lnTo>
                  <a:lnTo>
                    <a:pt x="2376" y="1492"/>
                  </a:lnTo>
                  <a:lnTo>
                    <a:pt x="2378" y="1499"/>
                  </a:lnTo>
                  <a:lnTo>
                    <a:pt x="2246" y="2604"/>
                  </a:lnTo>
                  <a:lnTo>
                    <a:pt x="2246" y="2604"/>
                  </a:lnTo>
                  <a:lnTo>
                    <a:pt x="2246" y="2615"/>
                  </a:lnTo>
                  <a:lnTo>
                    <a:pt x="2246" y="2625"/>
                  </a:lnTo>
                  <a:lnTo>
                    <a:pt x="2248" y="2637"/>
                  </a:lnTo>
                  <a:lnTo>
                    <a:pt x="2251" y="2647"/>
                  </a:lnTo>
                  <a:lnTo>
                    <a:pt x="2251" y="2647"/>
                  </a:lnTo>
                  <a:lnTo>
                    <a:pt x="2241" y="2675"/>
                  </a:lnTo>
                  <a:lnTo>
                    <a:pt x="2238" y="2688"/>
                  </a:lnTo>
                  <a:lnTo>
                    <a:pt x="2235" y="2703"/>
                  </a:lnTo>
                  <a:lnTo>
                    <a:pt x="2235" y="2703"/>
                  </a:lnTo>
                  <a:lnTo>
                    <a:pt x="2216" y="2665"/>
                  </a:lnTo>
                  <a:lnTo>
                    <a:pt x="2198" y="2628"/>
                  </a:lnTo>
                  <a:lnTo>
                    <a:pt x="2179" y="2592"/>
                  </a:lnTo>
                  <a:lnTo>
                    <a:pt x="2157" y="2558"/>
                  </a:lnTo>
                  <a:lnTo>
                    <a:pt x="2134" y="2523"/>
                  </a:lnTo>
                  <a:lnTo>
                    <a:pt x="2109" y="2490"/>
                  </a:lnTo>
                  <a:lnTo>
                    <a:pt x="2085" y="2457"/>
                  </a:lnTo>
                  <a:lnTo>
                    <a:pt x="2058" y="2426"/>
                  </a:lnTo>
                  <a:lnTo>
                    <a:pt x="2032" y="2395"/>
                  </a:lnTo>
                  <a:lnTo>
                    <a:pt x="2004" y="2365"/>
                  </a:lnTo>
                  <a:lnTo>
                    <a:pt x="1974" y="2337"/>
                  </a:lnTo>
                  <a:lnTo>
                    <a:pt x="1943" y="2309"/>
                  </a:lnTo>
                  <a:lnTo>
                    <a:pt x="1912" y="2283"/>
                  </a:lnTo>
                  <a:lnTo>
                    <a:pt x="1880" y="2256"/>
                  </a:lnTo>
                  <a:lnTo>
                    <a:pt x="1846" y="2232"/>
                  </a:lnTo>
                  <a:lnTo>
                    <a:pt x="1811" y="2208"/>
                  </a:lnTo>
                  <a:lnTo>
                    <a:pt x="1777" y="2187"/>
                  </a:lnTo>
                  <a:lnTo>
                    <a:pt x="1741" y="2166"/>
                  </a:lnTo>
                  <a:lnTo>
                    <a:pt x="1704" y="2146"/>
                  </a:lnTo>
                  <a:lnTo>
                    <a:pt x="1666" y="2128"/>
                  </a:lnTo>
                  <a:lnTo>
                    <a:pt x="1629" y="2111"/>
                  </a:lnTo>
                  <a:lnTo>
                    <a:pt x="1589" y="2095"/>
                  </a:lnTo>
                  <a:lnTo>
                    <a:pt x="1550" y="2080"/>
                  </a:lnTo>
                  <a:lnTo>
                    <a:pt x="1508" y="2067"/>
                  </a:lnTo>
                  <a:lnTo>
                    <a:pt x="1467" y="2055"/>
                  </a:lnTo>
                  <a:lnTo>
                    <a:pt x="1426" y="2045"/>
                  </a:lnTo>
                  <a:lnTo>
                    <a:pt x="1383" y="2037"/>
                  </a:lnTo>
                  <a:lnTo>
                    <a:pt x="1340" y="2031"/>
                  </a:lnTo>
                  <a:lnTo>
                    <a:pt x="1296" y="2024"/>
                  </a:lnTo>
                  <a:lnTo>
                    <a:pt x="1253" y="2021"/>
                  </a:lnTo>
                  <a:lnTo>
                    <a:pt x="1209" y="2017"/>
                  </a:lnTo>
                  <a:lnTo>
                    <a:pt x="1164" y="2017"/>
                  </a:lnTo>
                  <a:lnTo>
                    <a:pt x="1164" y="2017"/>
                  </a:lnTo>
                  <a:lnTo>
                    <a:pt x="1113" y="2017"/>
                  </a:lnTo>
                  <a:lnTo>
                    <a:pt x="1062" y="2021"/>
                  </a:lnTo>
                  <a:lnTo>
                    <a:pt x="1013" y="2027"/>
                  </a:lnTo>
                  <a:lnTo>
                    <a:pt x="965" y="2034"/>
                  </a:lnTo>
                  <a:lnTo>
                    <a:pt x="917" y="2044"/>
                  </a:lnTo>
                  <a:lnTo>
                    <a:pt x="869" y="2055"/>
                  </a:lnTo>
                  <a:lnTo>
                    <a:pt x="823" y="2068"/>
                  </a:lnTo>
                  <a:lnTo>
                    <a:pt x="777" y="2083"/>
                  </a:lnTo>
                  <a:lnTo>
                    <a:pt x="733" y="2100"/>
                  </a:lnTo>
                  <a:lnTo>
                    <a:pt x="688" y="2118"/>
                  </a:lnTo>
                  <a:lnTo>
                    <a:pt x="645" y="2139"/>
                  </a:lnTo>
                  <a:lnTo>
                    <a:pt x="604" y="2161"/>
                  </a:lnTo>
                  <a:lnTo>
                    <a:pt x="563" y="2184"/>
                  </a:lnTo>
                  <a:lnTo>
                    <a:pt x="524" y="2208"/>
                  </a:lnTo>
                  <a:lnTo>
                    <a:pt x="484" y="2235"/>
                  </a:lnTo>
                  <a:lnTo>
                    <a:pt x="446" y="2263"/>
                  </a:lnTo>
                  <a:lnTo>
                    <a:pt x="446" y="2263"/>
                  </a:lnTo>
                  <a:lnTo>
                    <a:pt x="494" y="2136"/>
                  </a:lnTo>
                  <a:lnTo>
                    <a:pt x="543" y="2006"/>
                  </a:lnTo>
                  <a:lnTo>
                    <a:pt x="598" y="1874"/>
                  </a:lnTo>
                  <a:lnTo>
                    <a:pt x="654" y="1741"/>
                  </a:lnTo>
                  <a:lnTo>
                    <a:pt x="711" y="1611"/>
                  </a:lnTo>
                  <a:lnTo>
                    <a:pt x="772" y="1481"/>
                  </a:lnTo>
                  <a:lnTo>
                    <a:pt x="837" y="1354"/>
                  </a:lnTo>
                  <a:lnTo>
                    <a:pt x="902" y="1230"/>
                  </a:lnTo>
                  <a:lnTo>
                    <a:pt x="935" y="1171"/>
                  </a:lnTo>
                  <a:lnTo>
                    <a:pt x="970" y="1112"/>
                  </a:lnTo>
                  <a:lnTo>
                    <a:pt x="1004" y="1054"/>
                  </a:lnTo>
                  <a:lnTo>
                    <a:pt x="1039" y="998"/>
                  </a:lnTo>
                  <a:lnTo>
                    <a:pt x="1074" y="945"/>
                  </a:lnTo>
                  <a:lnTo>
                    <a:pt x="1110" y="893"/>
                  </a:lnTo>
                  <a:lnTo>
                    <a:pt x="1146" y="843"/>
                  </a:lnTo>
                  <a:lnTo>
                    <a:pt x="1182" y="795"/>
                  </a:lnTo>
                  <a:lnTo>
                    <a:pt x="1220" y="749"/>
                  </a:lnTo>
                  <a:lnTo>
                    <a:pt x="1256" y="705"/>
                  </a:lnTo>
                  <a:lnTo>
                    <a:pt x="1294" y="665"/>
                  </a:lnTo>
                  <a:lnTo>
                    <a:pt x="1332" y="626"/>
                  </a:lnTo>
                  <a:lnTo>
                    <a:pt x="1372" y="591"/>
                  </a:lnTo>
                  <a:lnTo>
                    <a:pt x="1410" y="558"/>
                  </a:lnTo>
                  <a:lnTo>
                    <a:pt x="1449" y="529"/>
                  </a:lnTo>
                  <a:lnTo>
                    <a:pt x="1487" y="501"/>
                  </a:lnTo>
                  <a:lnTo>
                    <a:pt x="1487" y="501"/>
                  </a:lnTo>
                  <a:close/>
                  <a:moveTo>
                    <a:pt x="201" y="3144"/>
                  </a:moveTo>
                  <a:lnTo>
                    <a:pt x="201" y="3144"/>
                  </a:lnTo>
                  <a:lnTo>
                    <a:pt x="203" y="3099"/>
                  </a:lnTo>
                  <a:lnTo>
                    <a:pt x="206" y="3055"/>
                  </a:lnTo>
                  <a:lnTo>
                    <a:pt x="212" y="3012"/>
                  </a:lnTo>
                  <a:lnTo>
                    <a:pt x="221" y="2969"/>
                  </a:lnTo>
                  <a:lnTo>
                    <a:pt x="221" y="2969"/>
                  </a:lnTo>
                  <a:lnTo>
                    <a:pt x="235" y="2913"/>
                  </a:lnTo>
                  <a:lnTo>
                    <a:pt x="235" y="2913"/>
                  </a:lnTo>
                  <a:lnTo>
                    <a:pt x="247" y="2875"/>
                  </a:lnTo>
                  <a:lnTo>
                    <a:pt x="259" y="2839"/>
                  </a:lnTo>
                  <a:lnTo>
                    <a:pt x="273" y="2803"/>
                  </a:lnTo>
                  <a:lnTo>
                    <a:pt x="288" y="2768"/>
                  </a:lnTo>
                  <a:lnTo>
                    <a:pt x="305" y="2734"/>
                  </a:lnTo>
                  <a:lnTo>
                    <a:pt x="323" y="2701"/>
                  </a:lnTo>
                  <a:lnTo>
                    <a:pt x="343" y="2668"/>
                  </a:lnTo>
                  <a:lnTo>
                    <a:pt x="364" y="2637"/>
                  </a:lnTo>
                  <a:lnTo>
                    <a:pt x="385" y="2605"/>
                  </a:lnTo>
                  <a:lnTo>
                    <a:pt x="408" y="2576"/>
                  </a:lnTo>
                  <a:lnTo>
                    <a:pt x="433" y="2546"/>
                  </a:lnTo>
                  <a:lnTo>
                    <a:pt x="459" y="2518"/>
                  </a:lnTo>
                  <a:lnTo>
                    <a:pt x="486" y="2492"/>
                  </a:lnTo>
                  <a:lnTo>
                    <a:pt x="514" y="2465"/>
                  </a:lnTo>
                  <a:lnTo>
                    <a:pt x="542" y="2441"/>
                  </a:lnTo>
                  <a:lnTo>
                    <a:pt x="573" y="2416"/>
                  </a:lnTo>
                  <a:lnTo>
                    <a:pt x="603" y="2395"/>
                  </a:lnTo>
                  <a:lnTo>
                    <a:pt x="636" y="2373"/>
                  </a:lnTo>
                  <a:lnTo>
                    <a:pt x="669" y="2352"/>
                  </a:lnTo>
                  <a:lnTo>
                    <a:pt x="701" y="2334"/>
                  </a:lnTo>
                  <a:lnTo>
                    <a:pt x="736" y="2316"/>
                  </a:lnTo>
                  <a:lnTo>
                    <a:pt x="772" y="2299"/>
                  </a:lnTo>
                  <a:lnTo>
                    <a:pt x="809" y="2284"/>
                  </a:lnTo>
                  <a:lnTo>
                    <a:pt x="845" y="2271"/>
                  </a:lnTo>
                  <a:lnTo>
                    <a:pt x="883" y="2260"/>
                  </a:lnTo>
                  <a:lnTo>
                    <a:pt x="920" y="2248"/>
                  </a:lnTo>
                  <a:lnTo>
                    <a:pt x="960" y="2240"/>
                  </a:lnTo>
                  <a:lnTo>
                    <a:pt x="1000" y="2232"/>
                  </a:lnTo>
                  <a:lnTo>
                    <a:pt x="1039" y="2227"/>
                  </a:lnTo>
                  <a:lnTo>
                    <a:pt x="1080" y="2222"/>
                  </a:lnTo>
                  <a:lnTo>
                    <a:pt x="1121" y="2220"/>
                  </a:lnTo>
                  <a:lnTo>
                    <a:pt x="1164" y="2218"/>
                  </a:lnTo>
                  <a:lnTo>
                    <a:pt x="1164" y="2218"/>
                  </a:lnTo>
                  <a:lnTo>
                    <a:pt x="1214" y="2220"/>
                  </a:lnTo>
                  <a:lnTo>
                    <a:pt x="1261" y="2223"/>
                  </a:lnTo>
                  <a:lnTo>
                    <a:pt x="1309" y="2230"/>
                  </a:lnTo>
                  <a:lnTo>
                    <a:pt x="1357" y="2238"/>
                  </a:lnTo>
                  <a:lnTo>
                    <a:pt x="1403" y="2248"/>
                  </a:lnTo>
                  <a:lnTo>
                    <a:pt x="1449" y="2261"/>
                  </a:lnTo>
                  <a:lnTo>
                    <a:pt x="1494" y="2274"/>
                  </a:lnTo>
                  <a:lnTo>
                    <a:pt x="1538" y="2291"/>
                  </a:lnTo>
                  <a:lnTo>
                    <a:pt x="1581" y="2311"/>
                  </a:lnTo>
                  <a:lnTo>
                    <a:pt x="1622" y="2330"/>
                  </a:lnTo>
                  <a:lnTo>
                    <a:pt x="1661" y="2353"/>
                  </a:lnTo>
                  <a:lnTo>
                    <a:pt x="1701" y="2376"/>
                  </a:lnTo>
                  <a:lnTo>
                    <a:pt x="1739" y="2403"/>
                  </a:lnTo>
                  <a:lnTo>
                    <a:pt x="1775" y="2431"/>
                  </a:lnTo>
                  <a:lnTo>
                    <a:pt x="1810" y="2459"/>
                  </a:lnTo>
                  <a:lnTo>
                    <a:pt x="1843" y="2490"/>
                  </a:lnTo>
                  <a:lnTo>
                    <a:pt x="1876" y="2523"/>
                  </a:lnTo>
                  <a:lnTo>
                    <a:pt x="1905" y="2556"/>
                  </a:lnTo>
                  <a:lnTo>
                    <a:pt x="1935" y="2591"/>
                  </a:lnTo>
                  <a:lnTo>
                    <a:pt x="1961" y="2627"/>
                  </a:lnTo>
                  <a:lnTo>
                    <a:pt x="1986" y="2665"/>
                  </a:lnTo>
                  <a:lnTo>
                    <a:pt x="2009" y="2704"/>
                  </a:lnTo>
                  <a:lnTo>
                    <a:pt x="2030" y="2744"/>
                  </a:lnTo>
                  <a:lnTo>
                    <a:pt x="2050" y="2785"/>
                  </a:lnTo>
                  <a:lnTo>
                    <a:pt x="2067" y="2826"/>
                  </a:lnTo>
                  <a:lnTo>
                    <a:pt x="2081" y="2869"/>
                  </a:lnTo>
                  <a:lnTo>
                    <a:pt x="2095" y="2913"/>
                  </a:lnTo>
                  <a:lnTo>
                    <a:pt x="2106" y="2958"/>
                  </a:lnTo>
                  <a:lnTo>
                    <a:pt x="2114" y="3004"/>
                  </a:lnTo>
                  <a:lnTo>
                    <a:pt x="2121" y="3050"/>
                  </a:lnTo>
                  <a:lnTo>
                    <a:pt x="2124" y="3096"/>
                  </a:lnTo>
                  <a:lnTo>
                    <a:pt x="2126" y="3144"/>
                  </a:lnTo>
                  <a:lnTo>
                    <a:pt x="2126" y="3144"/>
                  </a:lnTo>
                  <a:lnTo>
                    <a:pt x="2124" y="3192"/>
                  </a:lnTo>
                  <a:lnTo>
                    <a:pt x="2121" y="3239"/>
                  </a:lnTo>
                  <a:lnTo>
                    <a:pt x="2114" y="3286"/>
                  </a:lnTo>
                  <a:lnTo>
                    <a:pt x="2106" y="3330"/>
                  </a:lnTo>
                  <a:lnTo>
                    <a:pt x="2095" y="3376"/>
                  </a:lnTo>
                  <a:lnTo>
                    <a:pt x="2081" y="3419"/>
                  </a:lnTo>
                  <a:lnTo>
                    <a:pt x="2067" y="3462"/>
                  </a:lnTo>
                  <a:lnTo>
                    <a:pt x="2050" y="3505"/>
                  </a:lnTo>
                  <a:lnTo>
                    <a:pt x="2030" y="3546"/>
                  </a:lnTo>
                  <a:lnTo>
                    <a:pt x="2009" y="3585"/>
                  </a:lnTo>
                  <a:lnTo>
                    <a:pt x="1986" y="3623"/>
                  </a:lnTo>
                  <a:lnTo>
                    <a:pt x="1961" y="3661"/>
                  </a:lnTo>
                  <a:lnTo>
                    <a:pt x="1935" y="3697"/>
                  </a:lnTo>
                  <a:lnTo>
                    <a:pt x="1905" y="3732"/>
                  </a:lnTo>
                  <a:lnTo>
                    <a:pt x="1876" y="3766"/>
                  </a:lnTo>
                  <a:lnTo>
                    <a:pt x="1843" y="3798"/>
                  </a:lnTo>
                  <a:lnTo>
                    <a:pt x="1810" y="3829"/>
                  </a:lnTo>
                  <a:lnTo>
                    <a:pt x="1775" y="3859"/>
                  </a:lnTo>
                  <a:lnTo>
                    <a:pt x="1739" y="3885"/>
                  </a:lnTo>
                  <a:lnTo>
                    <a:pt x="1701" y="3911"/>
                  </a:lnTo>
                  <a:lnTo>
                    <a:pt x="1661" y="3936"/>
                  </a:lnTo>
                  <a:lnTo>
                    <a:pt x="1622" y="3957"/>
                  </a:lnTo>
                  <a:lnTo>
                    <a:pt x="1581" y="3979"/>
                  </a:lnTo>
                  <a:lnTo>
                    <a:pt x="1538" y="3997"/>
                  </a:lnTo>
                  <a:lnTo>
                    <a:pt x="1494" y="4013"/>
                  </a:lnTo>
                  <a:lnTo>
                    <a:pt x="1449" y="4028"/>
                  </a:lnTo>
                  <a:lnTo>
                    <a:pt x="1403" y="4040"/>
                  </a:lnTo>
                  <a:lnTo>
                    <a:pt x="1357" y="4051"/>
                  </a:lnTo>
                  <a:lnTo>
                    <a:pt x="1309" y="4060"/>
                  </a:lnTo>
                  <a:lnTo>
                    <a:pt x="1261" y="4064"/>
                  </a:lnTo>
                  <a:lnTo>
                    <a:pt x="1214" y="4068"/>
                  </a:lnTo>
                  <a:lnTo>
                    <a:pt x="1164" y="4069"/>
                  </a:lnTo>
                  <a:lnTo>
                    <a:pt x="1164" y="4069"/>
                  </a:lnTo>
                  <a:lnTo>
                    <a:pt x="1115" y="4068"/>
                  </a:lnTo>
                  <a:lnTo>
                    <a:pt x="1065" y="4064"/>
                  </a:lnTo>
                  <a:lnTo>
                    <a:pt x="1018" y="4060"/>
                  </a:lnTo>
                  <a:lnTo>
                    <a:pt x="970" y="4051"/>
                  </a:lnTo>
                  <a:lnTo>
                    <a:pt x="924" y="4040"/>
                  </a:lnTo>
                  <a:lnTo>
                    <a:pt x="878" y="4028"/>
                  </a:lnTo>
                  <a:lnTo>
                    <a:pt x="833" y="4013"/>
                  </a:lnTo>
                  <a:lnTo>
                    <a:pt x="789" y="3997"/>
                  </a:lnTo>
                  <a:lnTo>
                    <a:pt x="746" y="3979"/>
                  </a:lnTo>
                  <a:lnTo>
                    <a:pt x="705" y="3957"/>
                  </a:lnTo>
                  <a:lnTo>
                    <a:pt x="665" y="3936"/>
                  </a:lnTo>
                  <a:lnTo>
                    <a:pt x="626" y="3911"/>
                  </a:lnTo>
                  <a:lnTo>
                    <a:pt x="588" y="3885"/>
                  </a:lnTo>
                  <a:lnTo>
                    <a:pt x="552" y="3859"/>
                  </a:lnTo>
                  <a:lnTo>
                    <a:pt x="517" y="3829"/>
                  </a:lnTo>
                  <a:lnTo>
                    <a:pt x="484" y="3798"/>
                  </a:lnTo>
                  <a:lnTo>
                    <a:pt x="451" y="3766"/>
                  </a:lnTo>
                  <a:lnTo>
                    <a:pt x="422" y="3732"/>
                  </a:lnTo>
                  <a:lnTo>
                    <a:pt x="394" y="3697"/>
                  </a:lnTo>
                  <a:lnTo>
                    <a:pt x="366" y="3661"/>
                  </a:lnTo>
                  <a:lnTo>
                    <a:pt x="341" y="3623"/>
                  </a:lnTo>
                  <a:lnTo>
                    <a:pt x="318" y="3585"/>
                  </a:lnTo>
                  <a:lnTo>
                    <a:pt x="296" y="3546"/>
                  </a:lnTo>
                  <a:lnTo>
                    <a:pt x="277" y="3505"/>
                  </a:lnTo>
                  <a:lnTo>
                    <a:pt x="260" y="3462"/>
                  </a:lnTo>
                  <a:lnTo>
                    <a:pt x="245" y="3419"/>
                  </a:lnTo>
                  <a:lnTo>
                    <a:pt x="232" y="3376"/>
                  </a:lnTo>
                  <a:lnTo>
                    <a:pt x="221" y="3330"/>
                  </a:lnTo>
                  <a:lnTo>
                    <a:pt x="212" y="3286"/>
                  </a:lnTo>
                  <a:lnTo>
                    <a:pt x="206" y="3239"/>
                  </a:lnTo>
                  <a:lnTo>
                    <a:pt x="203" y="3192"/>
                  </a:lnTo>
                  <a:lnTo>
                    <a:pt x="201" y="3144"/>
                  </a:lnTo>
                  <a:lnTo>
                    <a:pt x="201" y="3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6" name="Freeform 16" descr=" " title=" "/>
            <p:cNvSpPr>
              <a:spLocks noEditPoints="1"/>
            </p:cNvSpPr>
            <p:nvPr/>
          </p:nvSpPr>
          <p:spPr bwMode="auto">
            <a:xfrm>
              <a:off x="1965053" y="4144968"/>
              <a:ext cx="57193" cy="55823"/>
            </a:xfrm>
            <a:custGeom>
              <a:avLst/>
              <a:gdLst>
                <a:gd name="T0" fmla="*/ 299 w 668"/>
                <a:gd name="T1" fmla="*/ 2 h 652"/>
                <a:gd name="T2" fmla="*/ 204 w 668"/>
                <a:gd name="T3" fmla="*/ 26 h 652"/>
                <a:gd name="T4" fmla="*/ 122 w 668"/>
                <a:gd name="T5" fmla="*/ 76 h 652"/>
                <a:gd name="T6" fmla="*/ 57 w 668"/>
                <a:gd name="T7" fmla="*/ 145 h 652"/>
                <a:gd name="T8" fmla="*/ 15 w 668"/>
                <a:gd name="T9" fmla="*/ 231 h 652"/>
                <a:gd name="T10" fmla="*/ 0 w 668"/>
                <a:gd name="T11" fmla="*/ 326 h 652"/>
                <a:gd name="T12" fmla="*/ 6 w 668"/>
                <a:gd name="T13" fmla="*/ 392 h 652"/>
                <a:gd name="T14" fmla="*/ 41 w 668"/>
                <a:gd name="T15" fmla="*/ 482 h 652"/>
                <a:gd name="T16" fmla="*/ 99 w 668"/>
                <a:gd name="T17" fmla="*/ 557 h 652"/>
                <a:gd name="T18" fmla="*/ 174 w 668"/>
                <a:gd name="T19" fmla="*/ 613 h 652"/>
                <a:gd name="T20" fmla="*/ 266 w 668"/>
                <a:gd name="T21" fmla="*/ 646 h 652"/>
                <a:gd name="T22" fmla="*/ 334 w 668"/>
                <a:gd name="T23" fmla="*/ 652 h 652"/>
                <a:gd name="T24" fmla="*/ 433 w 668"/>
                <a:gd name="T25" fmla="*/ 637 h 652"/>
                <a:gd name="T26" fmla="*/ 520 w 668"/>
                <a:gd name="T27" fmla="*/ 598 h 652"/>
                <a:gd name="T28" fmla="*/ 591 w 668"/>
                <a:gd name="T29" fmla="*/ 534 h 652"/>
                <a:gd name="T30" fmla="*/ 642 w 668"/>
                <a:gd name="T31" fmla="*/ 453 h 652"/>
                <a:gd name="T32" fmla="*/ 667 w 668"/>
                <a:gd name="T33" fmla="*/ 361 h 652"/>
                <a:gd name="T34" fmla="*/ 667 w 668"/>
                <a:gd name="T35" fmla="*/ 293 h 652"/>
                <a:gd name="T36" fmla="*/ 642 w 668"/>
                <a:gd name="T37" fmla="*/ 199 h 652"/>
                <a:gd name="T38" fmla="*/ 591 w 668"/>
                <a:gd name="T39" fmla="*/ 120 h 652"/>
                <a:gd name="T40" fmla="*/ 520 w 668"/>
                <a:gd name="T41" fmla="*/ 56 h 652"/>
                <a:gd name="T42" fmla="*/ 433 w 668"/>
                <a:gd name="T43" fmla="*/ 15 h 652"/>
                <a:gd name="T44" fmla="*/ 334 w 668"/>
                <a:gd name="T45" fmla="*/ 0 h 652"/>
                <a:gd name="T46" fmla="*/ 334 w 668"/>
                <a:gd name="T47" fmla="*/ 451 h 652"/>
                <a:gd name="T48" fmla="*/ 294 w 668"/>
                <a:gd name="T49" fmla="*/ 446 h 652"/>
                <a:gd name="T50" fmla="*/ 260 w 668"/>
                <a:gd name="T51" fmla="*/ 430 h 652"/>
                <a:gd name="T52" fmla="*/ 232 w 668"/>
                <a:gd name="T53" fmla="*/ 405 h 652"/>
                <a:gd name="T54" fmla="*/ 212 w 668"/>
                <a:gd name="T55" fmla="*/ 375 h 652"/>
                <a:gd name="T56" fmla="*/ 202 w 668"/>
                <a:gd name="T57" fmla="*/ 339 h 652"/>
                <a:gd name="T58" fmla="*/ 202 w 668"/>
                <a:gd name="T59" fmla="*/ 315 h 652"/>
                <a:gd name="T60" fmla="*/ 212 w 668"/>
                <a:gd name="T61" fmla="*/ 278 h 652"/>
                <a:gd name="T62" fmla="*/ 232 w 668"/>
                <a:gd name="T63" fmla="*/ 247 h 652"/>
                <a:gd name="T64" fmla="*/ 260 w 668"/>
                <a:gd name="T65" fmla="*/ 224 h 652"/>
                <a:gd name="T66" fmla="*/ 294 w 668"/>
                <a:gd name="T67" fmla="*/ 207 h 652"/>
                <a:gd name="T68" fmla="*/ 334 w 668"/>
                <a:gd name="T69" fmla="*/ 203 h 652"/>
                <a:gd name="T70" fmla="*/ 360 w 668"/>
                <a:gd name="T71" fmla="*/ 204 h 652"/>
                <a:gd name="T72" fmla="*/ 397 w 668"/>
                <a:gd name="T73" fmla="*/ 217 h 652"/>
                <a:gd name="T74" fmla="*/ 428 w 668"/>
                <a:gd name="T75" fmla="*/ 239 h 652"/>
                <a:gd name="T76" fmla="*/ 451 w 668"/>
                <a:gd name="T77" fmla="*/ 267 h 652"/>
                <a:gd name="T78" fmla="*/ 464 w 668"/>
                <a:gd name="T79" fmla="*/ 301 h 652"/>
                <a:gd name="T80" fmla="*/ 466 w 668"/>
                <a:gd name="T81" fmla="*/ 326 h 652"/>
                <a:gd name="T82" fmla="*/ 461 w 668"/>
                <a:gd name="T83" fmla="*/ 364 h 652"/>
                <a:gd name="T84" fmla="*/ 444 w 668"/>
                <a:gd name="T85" fmla="*/ 397 h 652"/>
                <a:gd name="T86" fmla="*/ 418 w 668"/>
                <a:gd name="T87" fmla="*/ 423 h 652"/>
                <a:gd name="T88" fmla="*/ 385 w 668"/>
                <a:gd name="T89" fmla="*/ 441 h 652"/>
                <a:gd name="T90" fmla="*/ 347 w 668"/>
                <a:gd name="T91" fmla="*/ 451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8" h="652">
                  <a:moveTo>
                    <a:pt x="334" y="0"/>
                  </a:moveTo>
                  <a:lnTo>
                    <a:pt x="334" y="0"/>
                  </a:lnTo>
                  <a:lnTo>
                    <a:pt x="299" y="2"/>
                  </a:lnTo>
                  <a:lnTo>
                    <a:pt x="266" y="7"/>
                  </a:lnTo>
                  <a:lnTo>
                    <a:pt x="235" y="15"/>
                  </a:lnTo>
                  <a:lnTo>
                    <a:pt x="204" y="26"/>
                  </a:lnTo>
                  <a:lnTo>
                    <a:pt x="174" y="39"/>
                  </a:lnTo>
                  <a:lnTo>
                    <a:pt x="148" y="56"/>
                  </a:lnTo>
                  <a:lnTo>
                    <a:pt x="122" y="76"/>
                  </a:lnTo>
                  <a:lnTo>
                    <a:pt x="99" y="97"/>
                  </a:lnTo>
                  <a:lnTo>
                    <a:pt x="77" y="120"/>
                  </a:lnTo>
                  <a:lnTo>
                    <a:pt x="57" y="145"/>
                  </a:lnTo>
                  <a:lnTo>
                    <a:pt x="41" y="171"/>
                  </a:lnTo>
                  <a:lnTo>
                    <a:pt x="26" y="199"/>
                  </a:lnTo>
                  <a:lnTo>
                    <a:pt x="15" y="231"/>
                  </a:lnTo>
                  <a:lnTo>
                    <a:pt x="6" y="262"/>
                  </a:lnTo>
                  <a:lnTo>
                    <a:pt x="1" y="293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1" y="361"/>
                  </a:lnTo>
                  <a:lnTo>
                    <a:pt x="6" y="392"/>
                  </a:lnTo>
                  <a:lnTo>
                    <a:pt x="15" y="423"/>
                  </a:lnTo>
                  <a:lnTo>
                    <a:pt x="26" y="453"/>
                  </a:lnTo>
                  <a:lnTo>
                    <a:pt x="41" y="482"/>
                  </a:lnTo>
                  <a:lnTo>
                    <a:pt x="57" y="509"/>
                  </a:lnTo>
                  <a:lnTo>
                    <a:pt x="77" y="534"/>
                  </a:lnTo>
                  <a:lnTo>
                    <a:pt x="99" y="557"/>
                  </a:lnTo>
                  <a:lnTo>
                    <a:pt x="122" y="578"/>
                  </a:lnTo>
                  <a:lnTo>
                    <a:pt x="148" y="598"/>
                  </a:lnTo>
                  <a:lnTo>
                    <a:pt x="174" y="613"/>
                  </a:lnTo>
                  <a:lnTo>
                    <a:pt x="204" y="627"/>
                  </a:lnTo>
                  <a:lnTo>
                    <a:pt x="235" y="637"/>
                  </a:lnTo>
                  <a:lnTo>
                    <a:pt x="266" y="646"/>
                  </a:lnTo>
                  <a:lnTo>
                    <a:pt x="299" y="650"/>
                  </a:lnTo>
                  <a:lnTo>
                    <a:pt x="334" y="652"/>
                  </a:lnTo>
                  <a:lnTo>
                    <a:pt x="334" y="652"/>
                  </a:lnTo>
                  <a:lnTo>
                    <a:pt x="369" y="650"/>
                  </a:lnTo>
                  <a:lnTo>
                    <a:pt x="402" y="646"/>
                  </a:lnTo>
                  <a:lnTo>
                    <a:pt x="433" y="637"/>
                  </a:lnTo>
                  <a:lnTo>
                    <a:pt x="464" y="627"/>
                  </a:lnTo>
                  <a:lnTo>
                    <a:pt x="494" y="613"/>
                  </a:lnTo>
                  <a:lnTo>
                    <a:pt x="520" y="598"/>
                  </a:lnTo>
                  <a:lnTo>
                    <a:pt x="546" y="578"/>
                  </a:lnTo>
                  <a:lnTo>
                    <a:pt x="569" y="557"/>
                  </a:lnTo>
                  <a:lnTo>
                    <a:pt x="591" y="534"/>
                  </a:lnTo>
                  <a:lnTo>
                    <a:pt x="611" y="509"/>
                  </a:lnTo>
                  <a:lnTo>
                    <a:pt x="627" y="482"/>
                  </a:lnTo>
                  <a:lnTo>
                    <a:pt x="642" y="453"/>
                  </a:lnTo>
                  <a:lnTo>
                    <a:pt x="653" y="423"/>
                  </a:lnTo>
                  <a:lnTo>
                    <a:pt x="662" y="392"/>
                  </a:lnTo>
                  <a:lnTo>
                    <a:pt x="667" y="361"/>
                  </a:lnTo>
                  <a:lnTo>
                    <a:pt x="668" y="326"/>
                  </a:lnTo>
                  <a:lnTo>
                    <a:pt x="668" y="326"/>
                  </a:lnTo>
                  <a:lnTo>
                    <a:pt x="667" y="293"/>
                  </a:lnTo>
                  <a:lnTo>
                    <a:pt x="662" y="262"/>
                  </a:lnTo>
                  <a:lnTo>
                    <a:pt x="653" y="231"/>
                  </a:lnTo>
                  <a:lnTo>
                    <a:pt x="642" y="199"/>
                  </a:lnTo>
                  <a:lnTo>
                    <a:pt x="627" y="171"/>
                  </a:lnTo>
                  <a:lnTo>
                    <a:pt x="611" y="145"/>
                  </a:lnTo>
                  <a:lnTo>
                    <a:pt x="591" y="120"/>
                  </a:lnTo>
                  <a:lnTo>
                    <a:pt x="569" y="97"/>
                  </a:lnTo>
                  <a:lnTo>
                    <a:pt x="546" y="76"/>
                  </a:lnTo>
                  <a:lnTo>
                    <a:pt x="520" y="56"/>
                  </a:lnTo>
                  <a:lnTo>
                    <a:pt x="494" y="39"/>
                  </a:lnTo>
                  <a:lnTo>
                    <a:pt x="464" y="26"/>
                  </a:lnTo>
                  <a:lnTo>
                    <a:pt x="433" y="15"/>
                  </a:lnTo>
                  <a:lnTo>
                    <a:pt x="402" y="7"/>
                  </a:lnTo>
                  <a:lnTo>
                    <a:pt x="369" y="2"/>
                  </a:lnTo>
                  <a:lnTo>
                    <a:pt x="334" y="0"/>
                  </a:lnTo>
                  <a:lnTo>
                    <a:pt x="334" y="0"/>
                  </a:lnTo>
                  <a:close/>
                  <a:moveTo>
                    <a:pt x="334" y="451"/>
                  </a:moveTo>
                  <a:lnTo>
                    <a:pt x="334" y="451"/>
                  </a:lnTo>
                  <a:lnTo>
                    <a:pt x="321" y="451"/>
                  </a:lnTo>
                  <a:lnTo>
                    <a:pt x="308" y="448"/>
                  </a:lnTo>
                  <a:lnTo>
                    <a:pt x="294" y="446"/>
                  </a:lnTo>
                  <a:lnTo>
                    <a:pt x="283" y="441"/>
                  </a:lnTo>
                  <a:lnTo>
                    <a:pt x="271" y="436"/>
                  </a:lnTo>
                  <a:lnTo>
                    <a:pt x="260" y="430"/>
                  </a:lnTo>
                  <a:lnTo>
                    <a:pt x="250" y="423"/>
                  </a:lnTo>
                  <a:lnTo>
                    <a:pt x="240" y="415"/>
                  </a:lnTo>
                  <a:lnTo>
                    <a:pt x="232" y="405"/>
                  </a:lnTo>
                  <a:lnTo>
                    <a:pt x="224" y="397"/>
                  </a:lnTo>
                  <a:lnTo>
                    <a:pt x="217" y="385"/>
                  </a:lnTo>
                  <a:lnTo>
                    <a:pt x="212" y="375"/>
                  </a:lnTo>
                  <a:lnTo>
                    <a:pt x="207" y="364"/>
                  </a:lnTo>
                  <a:lnTo>
                    <a:pt x="204" y="352"/>
                  </a:lnTo>
                  <a:lnTo>
                    <a:pt x="202" y="339"/>
                  </a:lnTo>
                  <a:lnTo>
                    <a:pt x="202" y="326"/>
                  </a:lnTo>
                  <a:lnTo>
                    <a:pt x="202" y="326"/>
                  </a:lnTo>
                  <a:lnTo>
                    <a:pt x="202" y="315"/>
                  </a:lnTo>
                  <a:lnTo>
                    <a:pt x="204" y="301"/>
                  </a:lnTo>
                  <a:lnTo>
                    <a:pt x="207" y="290"/>
                  </a:lnTo>
                  <a:lnTo>
                    <a:pt x="212" y="278"/>
                  </a:lnTo>
                  <a:lnTo>
                    <a:pt x="217" y="267"/>
                  </a:lnTo>
                  <a:lnTo>
                    <a:pt x="224" y="257"/>
                  </a:lnTo>
                  <a:lnTo>
                    <a:pt x="232" y="247"/>
                  </a:lnTo>
                  <a:lnTo>
                    <a:pt x="240" y="239"/>
                  </a:lnTo>
                  <a:lnTo>
                    <a:pt x="250" y="231"/>
                  </a:lnTo>
                  <a:lnTo>
                    <a:pt x="260" y="224"/>
                  </a:lnTo>
                  <a:lnTo>
                    <a:pt x="271" y="217"/>
                  </a:lnTo>
                  <a:lnTo>
                    <a:pt x="283" y="212"/>
                  </a:lnTo>
                  <a:lnTo>
                    <a:pt x="294" y="207"/>
                  </a:lnTo>
                  <a:lnTo>
                    <a:pt x="308" y="204"/>
                  </a:lnTo>
                  <a:lnTo>
                    <a:pt x="321" y="203"/>
                  </a:lnTo>
                  <a:lnTo>
                    <a:pt x="334" y="203"/>
                  </a:lnTo>
                  <a:lnTo>
                    <a:pt x="334" y="203"/>
                  </a:lnTo>
                  <a:lnTo>
                    <a:pt x="347" y="203"/>
                  </a:lnTo>
                  <a:lnTo>
                    <a:pt x="360" y="204"/>
                  </a:lnTo>
                  <a:lnTo>
                    <a:pt x="374" y="207"/>
                  </a:lnTo>
                  <a:lnTo>
                    <a:pt x="385" y="212"/>
                  </a:lnTo>
                  <a:lnTo>
                    <a:pt x="397" y="217"/>
                  </a:lnTo>
                  <a:lnTo>
                    <a:pt x="408" y="224"/>
                  </a:lnTo>
                  <a:lnTo>
                    <a:pt x="418" y="231"/>
                  </a:lnTo>
                  <a:lnTo>
                    <a:pt x="428" y="239"/>
                  </a:lnTo>
                  <a:lnTo>
                    <a:pt x="436" y="247"/>
                  </a:lnTo>
                  <a:lnTo>
                    <a:pt x="444" y="257"/>
                  </a:lnTo>
                  <a:lnTo>
                    <a:pt x="451" y="267"/>
                  </a:lnTo>
                  <a:lnTo>
                    <a:pt x="456" y="278"/>
                  </a:lnTo>
                  <a:lnTo>
                    <a:pt x="461" y="290"/>
                  </a:lnTo>
                  <a:lnTo>
                    <a:pt x="464" y="301"/>
                  </a:lnTo>
                  <a:lnTo>
                    <a:pt x="466" y="315"/>
                  </a:lnTo>
                  <a:lnTo>
                    <a:pt x="466" y="326"/>
                  </a:lnTo>
                  <a:lnTo>
                    <a:pt x="466" y="326"/>
                  </a:lnTo>
                  <a:lnTo>
                    <a:pt x="466" y="339"/>
                  </a:lnTo>
                  <a:lnTo>
                    <a:pt x="464" y="352"/>
                  </a:lnTo>
                  <a:lnTo>
                    <a:pt x="461" y="364"/>
                  </a:lnTo>
                  <a:lnTo>
                    <a:pt x="456" y="375"/>
                  </a:lnTo>
                  <a:lnTo>
                    <a:pt x="451" y="385"/>
                  </a:lnTo>
                  <a:lnTo>
                    <a:pt x="444" y="397"/>
                  </a:lnTo>
                  <a:lnTo>
                    <a:pt x="436" y="405"/>
                  </a:lnTo>
                  <a:lnTo>
                    <a:pt x="428" y="415"/>
                  </a:lnTo>
                  <a:lnTo>
                    <a:pt x="418" y="423"/>
                  </a:lnTo>
                  <a:lnTo>
                    <a:pt x="408" y="430"/>
                  </a:lnTo>
                  <a:lnTo>
                    <a:pt x="397" y="436"/>
                  </a:lnTo>
                  <a:lnTo>
                    <a:pt x="385" y="441"/>
                  </a:lnTo>
                  <a:lnTo>
                    <a:pt x="374" y="446"/>
                  </a:lnTo>
                  <a:lnTo>
                    <a:pt x="360" y="448"/>
                  </a:lnTo>
                  <a:lnTo>
                    <a:pt x="347" y="451"/>
                  </a:lnTo>
                  <a:lnTo>
                    <a:pt x="334" y="451"/>
                  </a:lnTo>
                  <a:lnTo>
                    <a:pt x="334" y="4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0" name="Group 1639" descr="tools icon" title="tools icon"/>
          <p:cNvGrpSpPr>
            <a:grpSpLocks noChangeAspect="1"/>
          </p:cNvGrpSpPr>
          <p:nvPr/>
        </p:nvGrpSpPr>
        <p:grpSpPr>
          <a:xfrm>
            <a:off x="2409261" y="3930923"/>
            <a:ext cx="360234" cy="365760"/>
            <a:chOff x="2409261" y="3930923"/>
            <a:chExt cx="360234" cy="365760"/>
          </a:xfrm>
          <a:solidFill>
            <a:schemeClr val="tx1"/>
          </a:solidFill>
        </p:grpSpPr>
        <p:sp>
          <p:nvSpPr>
            <p:cNvPr id="1828" name="Freeform 1827" descr=" " title=" "/>
            <p:cNvSpPr>
              <a:spLocks/>
            </p:cNvSpPr>
            <p:nvPr/>
          </p:nvSpPr>
          <p:spPr bwMode="auto">
            <a:xfrm>
              <a:off x="2465461" y="4043323"/>
              <a:ext cx="255204" cy="253360"/>
            </a:xfrm>
            <a:custGeom>
              <a:avLst/>
              <a:gdLst>
                <a:gd name="T0" fmla="*/ 2215 w 2215"/>
                <a:gd name="T1" fmla="*/ 2202 h 2202"/>
                <a:gd name="T2" fmla="*/ 1740 w 2215"/>
                <a:gd name="T3" fmla="*/ 2044 h 2202"/>
                <a:gd name="T4" fmla="*/ 18 w 2215"/>
                <a:gd name="T5" fmla="*/ 319 h 2202"/>
                <a:gd name="T6" fmla="*/ 18 w 2215"/>
                <a:gd name="T7" fmla="*/ 319 h 2202"/>
                <a:gd name="T8" fmla="*/ 13 w 2215"/>
                <a:gd name="T9" fmla="*/ 314 h 2202"/>
                <a:gd name="T10" fmla="*/ 10 w 2215"/>
                <a:gd name="T11" fmla="*/ 309 h 2202"/>
                <a:gd name="T12" fmla="*/ 4 w 2215"/>
                <a:gd name="T13" fmla="*/ 299 h 2202"/>
                <a:gd name="T14" fmla="*/ 1 w 2215"/>
                <a:gd name="T15" fmla="*/ 288 h 2202"/>
                <a:gd name="T16" fmla="*/ 0 w 2215"/>
                <a:gd name="T17" fmla="*/ 275 h 2202"/>
                <a:gd name="T18" fmla="*/ 1 w 2215"/>
                <a:gd name="T19" fmla="*/ 264 h 2202"/>
                <a:gd name="T20" fmla="*/ 4 w 2215"/>
                <a:gd name="T21" fmla="*/ 252 h 2202"/>
                <a:gd name="T22" fmla="*/ 10 w 2215"/>
                <a:gd name="T23" fmla="*/ 242 h 2202"/>
                <a:gd name="T24" fmla="*/ 13 w 2215"/>
                <a:gd name="T25" fmla="*/ 237 h 2202"/>
                <a:gd name="T26" fmla="*/ 18 w 2215"/>
                <a:gd name="T27" fmla="*/ 233 h 2202"/>
                <a:gd name="T28" fmla="*/ 18 w 2215"/>
                <a:gd name="T29" fmla="*/ 233 h 2202"/>
                <a:gd name="T30" fmla="*/ 23 w 2215"/>
                <a:gd name="T31" fmla="*/ 229 h 2202"/>
                <a:gd name="T32" fmla="*/ 27 w 2215"/>
                <a:gd name="T33" fmla="*/ 224 h 2202"/>
                <a:gd name="T34" fmla="*/ 38 w 2215"/>
                <a:gd name="T35" fmla="*/ 219 h 2202"/>
                <a:gd name="T36" fmla="*/ 50 w 2215"/>
                <a:gd name="T37" fmla="*/ 215 h 2202"/>
                <a:gd name="T38" fmla="*/ 61 w 2215"/>
                <a:gd name="T39" fmla="*/ 214 h 2202"/>
                <a:gd name="T40" fmla="*/ 72 w 2215"/>
                <a:gd name="T41" fmla="*/ 215 h 2202"/>
                <a:gd name="T42" fmla="*/ 84 w 2215"/>
                <a:gd name="T43" fmla="*/ 219 h 2202"/>
                <a:gd name="T44" fmla="*/ 94 w 2215"/>
                <a:gd name="T45" fmla="*/ 224 h 2202"/>
                <a:gd name="T46" fmla="*/ 99 w 2215"/>
                <a:gd name="T47" fmla="*/ 229 h 2202"/>
                <a:gd name="T48" fmla="*/ 103 w 2215"/>
                <a:gd name="T49" fmla="*/ 233 h 2202"/>
                <a:gd name="T50" fmla="*/ 1806 w 2215"/>
                <a:gd name="T51" fmla="*/ 1937 h 2202"/>
                <a:gd name="T52" fmla="*/ 2023 w 2215"/>
                <a:gd name="T53" fmla="*/ 2008 h 2202"/>
                <a:gd name="T54" fmla="*/ 1950 w 2215"/>
                <a:gd name="T55" fmla="*/ 1793 h 2202"/>
                <a:gd name="T56" fmla="*/ 264 w 2215"/>
                <a:gd name="T57" fmla="*/ 104 h 2202"/>
                <a:gd name="T58" fmla="*/ 264 w 2215"/>
                <a:gd name="T59" fmla="*/ 104 h 2202"/>
                <a:gd name="T60" fmla="*/ 260 w 2215"/>
                <a:gd name="T61" fmla="*/ 99 h 2202"/>
                <a:gd name="T62" fmla="*/ 255 w 2215"/>
                <a:gd name="T63" fmla="*/ 94 h 2202"/>
                <a:gd name="T64" fmla="*/ 250 w 2215"/>
                <a:gd name="T65" fmla="*/ 84 h 2202"/>
                <a:gd name="T66" fmla="*/ 247 w 2215"/>
                <a:gd name="T67" fmla="*/ 72 h 2202"/>
                <a:gd name="T68" fmla="*/ 246 w 2215"/>
                <a:gd name="T69" fmla="*/ 61 h 2202"/>
                <a:gd name="T70" fmla="*/ 247 w 2215"/>
                <a:gd name="T71" fmla="*/ 49 h 2202"/>
                <a:gd name="T72" fmla="*/ 250 w 2215"/>
                <a:gd name="T73" fmla="*/ 38 h 2202"/>
                <a:gd name="T74" fmla="*/ 255 w 2215"/>
                <a:gd name="T75" fmla="*/ 28 h 2202"/>
                <a:gd name="T76" fmla="*/ 260 w 2215"/>
                <a:gd name="T77" fmla="*/ 23 h 2202"/>
                <a:gd name="T78" fmla="*/ 264 w 2215"/>
                <a:gd name="T79" fmla="*/ 17 h 2202"/>
                <a:gd name="T80" fmla="*/ 264 w 2215"/>
                <a:gd name="T81" fmla="*/ 17 h 2202"/>
                <a:gd name="T82" fmla="*/ 269 w 2215"/>
                <a:gd name="T83" fmla="*/ 13 h 2202"/>
                <a:gd name="T84" fmla="*/ 273 w 2215"/>
                <a:gd name="T85" fmla="*/ 10 h 2202"/>
                <a:gd name="T86" fmla="*/ 284 w 2215"/>
                <a:gd name="T87" fmla="*/ 4 h 2202"/>
                <a:gd name="T88" fmla="*/ 296 w 2215"/>
                <a:gd name="T89" fmla="*/ 1 h 2202"/>
                <a:gd name="T90" fmla="*/ 307 w 2215"/>
                <a:gd name="T91" fmla="*/ 0 h 2202"/>
                <a:gd name="T92" fmla="*/ 318 w 2215"/>
                <a:gd name="T93" fmla="*/ 1 h 2202"/>
                <a:gd name="T94" fmla="*/ 330 w 2215"/>
                <a:gd name="T95" fmla="*/ 4 h 2202"/>
                <a:gd name="T96" fmla="*/ 340 w 2215"/>
                <a:gd name="T97" fmla="*/ 10 h 2202"/>
                <a:gd name="T98" fmla="*/ 345 w 2215"/>
                <a:gd name="T99" fmla="*/ 13 h 2202"/>
                <a:gd name="T100" fmla="*/ 350 w 2215"/>
                <a:gd name="T101" fmla="*/ 17 h 2202"/>
                <a:gd name="T102" fmla="*/ 2057 w 2215"/>
                <a:gd name="T103" fmla="*/ 1727 h 2202"/>
                <a:gd name="T104" fmla="*/ 2215 w 2215"/>
                <a:gd name="T105" fmla="*/ 2202 h 2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5" h="2202">
                  <a:moveTo>
                    <a:pt x="2215" y="2202"/>
                  </a:moveTo>
                  <a:lnTo>
                    <a:pt x="1740" y="2044"/>
                  </a:lnTo>
                  <a:lnTo>
                    <a:pt x="18" y="319"/>
                  </a:lnTo>
                  <a:lnTo>
                    <a:pt x="18" y="319"/>
                  </a:lnTo>
                  <a:lnTo>
                    <a:pt x="13" y="314"/>
                  </a:lnTo>
                  <a:lnTo>
                    <a:pt x="10" y="309"/>
                  </a:lnTo>
                  <a:lnTo>
                    <a:pt x="4" y="299"/>
                  </a:lnTo>
                  <a:lnTo>
                    <a:pt x="1" y="288"/>
                  </a:lnTo>
                  <a:lnTo>
                    <a:pt x="0" y="275"/>
                  </a:lnTo>
                  <a:lnTo>
                    <a:pt x="1" y="264"/>
                  </a:lnTo>
                  <a:lnTo>
                    <a:pt x="4" y="252"/>
                  </a:lnTo>
                  <a:lnTo>
                    <a:pt x="10" y="242"/>
                  </a:lnTo>
                  <a:lnTo>
                    <a:pt x="13" y="237"/>
                  </a:lnTo>
                  <a:lnTo>
                    <a:pt x="18" y="233"/>
                  </a:lnTo>
                  <a:lnTo>
                    <a:pt x="18" y="233"/>
                  </a:lnTo>
                  <a:lnTo>
                    <a:pt x="23" y="229"/>
                  </a:lnTo>
                  <a:lnTo>
                    <a:pt x="27" y="224"/>
                  </a:lnTo>
                  <a:lnTo>
                    <a:pt x="38" y="219"/>
                  </a:lnTo>
                  <a:lnTo>
                    <a:pt x="50" y="215"/>
                  </a:lnTo>
                  <a:lnTo>
                    <a:pt x="61" y="214"/>
                  </a:lnTo>
                  <a:lnTo>
                    <a:pt x="72" y="215"/>
                  </a:lnTo>
                  <a:lnTo>
                    <a:pt x="84" y="219"/>
                  </a:lnTo>
                  <a:lnTo>
                    <a:pt x="94" y="224"/>
                  </a:lnTo>
                  <a:lnTo>
                    <a:pt x="99" y="229"/>
                  </a:lnTo>
                  <a:lnTo>
                    <a:pt x="103" y="233"/>
                  </a:lnTo>
                  <a:lnTo>
                    <a:pt x="1806" y="1937"/>
                  </a:lnTo>
                  <a:lnTo>
                    <a:pt x="2023" y="2008"/>
                  </a:lnTo>
                  <a:lnTo>
                    <a:pt x="1950" y="1793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0" y="99"/>
                  </a:lnTo>
                  <a:lnTo>
                    <a:pt x="255" y="94"/>
                  </a:lnTo>
                  <a:lnTo>
                    <a:pt x="250" y="84"/>
                  </a:lnTo>
                  <a:lnTo>
                    <a:pt x="247" y="72"/>
                  </a:lnTo>
                  <a:lnTo>
                    <a:pt x="246" y="61"/>
                  </a:lnTo>
                  <a:lnTo>
                    <a:pt x="247" y="49"/>
                  </a:lnTo>
                  <a:lnTo>
                    <a:pt x="250" y="38"/>
                  </a:lnTo>
                  <a:lnTo>
                    <a:pt x="255" y="28"/>
                  </a:lnTo>
                  <a:lnTo>
                    <a:pt x="260" y="23"/>
                  </a:lnTo>
                  <a:lnTo>
                    <a:pt x="264" y="17"/>
                  </a:lnTo>
                  <a:lnTo>
                    <a:pt x="264" y="17"/>
                  </a:lnTo>
                  <a:lnTo>
                    <a:pt x="269" y="13"/>
                  </a:lnTo>
                  <a:lnTo>
                    <a:pt x="273" y="10"/>
                  </a:lnTo>
                  <a:lnTo>
                    <a:pt x="284" y="4"/>
                  </a:lnTo>
                  <a:lnTo>
                    <a:pt x="296" y="1"/>
                  </a:lnTo>
                  <a:lnTo>
                    <a:pt x="307" y="0"/>
                  </a:lnTo>
                  <a:lnTo>
                    <a:pt x="318" y="1"/>
                  </a:lnTo>
                  <a:lnTo>
                    <a:pt x="330" y="4"/>
                  </a:lnTo>
                  <a:lnTo>
                    <a:pt x="340" y="10"/>
                  </a:lnTo>
                  <a:lnTo>
                    <a:pt x="345" y="13"/>
                  </a:lnTo>
                  <a:lnTo>
                    <a:pt x="350" y="17"/>
                  </a:lnTo>
                  <a:lnTo>
                    <a:pt x="2057" y="1727"/>
                  </a:lnTo>
                  <a:lnTo>
                    <a:pt x="2215" y="2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29" name="Freeform 1828" descr=" " title=" "/>
            <p:cNvSpPr>
              <a:spLocks/>
            </p:cNvSpPr>
            <p:nvPr/>
          </p:nvSpPr>
          <p:spPr bwMode="auto">
            <a:xfrm>
              <a:off x="2409261" y="3985280"/>
              <a:ext cx="53436" cy="54357"/>
            </a:xfrm>
            <a:custGeom>
              <a:avLst/>
              <a:gdLst>
                <a:gd name="T0" fmla="*/ 176 w 466"/>
                <a:gd name="T1" fmla="*/ 467 h 467"/>
                <a:gd name="T2" fmla="*/ 153 w 466"/>
                <a:gd name="T3" fmla="*/ 463 h 467"/>
                <a:gd name="T4" fmla="*/ 138 w 466"/>
                <a:gd name="T5" fmla="*/ 453 h 467"/>
                <a:gd name="T6" fmla="*/ 18 w 466"/>
                <a:gd name="T7" fmla="*/ 334 h 467"/>
                <a:gd name="T8" fmla="*/ 10 w 466"/>
                <a:gd name="T9" fmla="*/ 325 h 467"/>
                <a:gd name="T10" fmla="*/ 1 w 466"/>
                <a:gd name="T11" fmla="*/ 303 h 467"/>
                <a:gd name="T12" fmla="*/ 0 w 466"/>
                <a:gd name="T13" fmla="*/ 291 h 467"/>
                <a:gd name="T14" fmla="*/ 5 w 466"/>
                <a:gd name="T15" fmla="*/ 267 h 467"/>
                <a:gd name="T16" fmla="*/ 18 w 466"/>
                <a:gd name="T17" fmla="*/ 247 h 467"/>
                <a:gd name="T18" fmla="*/ 248 w 466"/>
                <a:gd name="T19" fmla="*/ 18 h 467"/>
                <a:gd name="T20" fmla="*/ 268 w 466"/>
                <a:gd name="T21" fmla="*/ 4 h 467"/>
                <a:gd name="T22" fmla="*/ 291 w 466"/>
                <a:gd name="T23" fmla="*/ 0 h 467"/>
                <a:gd name="T24" fmla="*/ 291 w 466"/>
                <a:gd name="T25" fmla="*/ 0 h 467"/>
                <a:gd name="T26" fmla="*/ 303 w 466"/>
                <a:gd name="T27" fmla="*/ 1 h 467"/>
                <a:gd name="T28" fmla="*/ 325 w 466"/>
                <a:gd name="T29" fmla="*/ 9 h 467"/>
                <a:gd name="T30" fmla="*/ 449 w 466"/>
                <a:gd name="T31" fmla="*/ 132 h 467"/>
                <a:gd name="T32" fmla="*/ 453 w 466"/>
                <a:gd name="T33" fmla="*/ 137 h 467"/>
                <a:gd name="T34" fmla="*/ 462 w 466"/>
                <a:gd name="T35" fmla="*/ 152 h 467"/>
                <a:gd name="T36" fmla="*/ 466 w 466"/>
                <a:gd name="T37" fmla="*/ 176 h 467"/>
                <a:gd name="T38" fmla="*/ 462 w 466"/>
                <a:gd name="T39" fmla="*/ 199 h 467"/>
                <a:gd name="T40" fmla="*/ 453 w 466"/>
                <a:gd name="T41" fmla="*/ 214 h 467"/>
                <a:gd name="T42" fmla="*/ 449 w 466"/>
                <a:gd name="T43" fmla="*/ 218 h 467"/>
                <a:gd name="T44" fmla="*/ 439 w 466"/>
                <a:gd name="T45" fmla="*/ 227 h 467"/>
                <a:gd name="T46" fmla="*/ 418 w 466"/>
                <a:gd name="T47" fmla="*/ 236 h 467"/>
                <a:gd name="T48" fmla="*/ 394 w 466"/>
                <a:gd name="T49" fmla="*/ 236 h 467"/>
                <a:gd name="T50" fmla="*/ 372 w 466"/>
                <a:gd name="T51" fmla="*/ 227 h 467"/>
                <a:gd name="T52" fmla="*/ 363 w 466"/>
                <a:gd name="T53" fmla="*/ 218 h 467"/>
                <a:gd name="T54" fmla="*/ 147 w 466"/>
                <a:gd name="T55" fmla="*/ 291 h 467"/>
                <a:gd name="T56" fmla="*/ 219 w 466"/>
                <a:gd name="T57" fmla="*/ 362 h 467"/>
                <a:gd name="T58" fmla="*/ 227 w 466"/>
                <a:gd name="T59" fmla="*/ 373 h 467"/>
                <a:gd name="T60" fmla="*/ 236 w 466"/>
                <a:gd name="T61" fmla="*/ 394 h 467"/>
                <a:gd name="T62" fmla="*/ 236 w 466"/>
                <a:gd name="T63" fmla="*/ 417 h 467"/>
                <a:gd name="T64" fmla="*/ 227 w 466"/>
                <a:gd name="T65" fmla="*/ 440 h 467"/>
                <a:gd name="T66" fmla="*/ 219 w 466"/>
                <a:gd name="T67" fmla="*/ 449 h 467"/>
                <a:gd name="T68" fmla="*/ 215 w 466"/>
                <a:gd name="T69" fmla="*/ 453 h 467"/>
                <a:gd name="T70" fmla="*/ 200 w 466"/>
                <a:gd name="T71" fmla="*/ 463 h 467"/>
                <a:gd name="T72" fmla="*/ 176 w 466"/>
                <a:gd name="T73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6" h="467">
                  <a:moveTo>
                    <a:pt x="176" y="467"/>
                  </a:moveTo>
                  <a:lnTo>
                    <a:pt x="176" y="467"/>
                  </a:lnTo>
                  <a:lnTo>
                    <a:pt x="164" y="466"/>
                  </a:lnTo>
                  <a:lnTo>
                    <a:pt x="153" y="463"/>
                  </a:lnTo>
                  <a:lnTo>
                    <a:pt x="143" y="456"/>
                  </a:lnTo>
                  <a:lnTo>
                    <a:pt x="138" y="453"/>
                  </a:lnTo>
                  <a:lnTo>
                    <a:pt x="133" y="449"/>
                  </a:lnTo>
                  <a:lnTo>
                    <a:pt x="18" y="334"/>
                  </a:lnTo>
                  <a:lnTo>
                    <a:pt x="18" y="334"/>
                  </a:lnTo>
                  <a:lnTo>
                    <a:pt x="10" y="325"/>
                  </a:lnTo>
                  <a:lnTo>
                    <a:pt x="5" y="315"/>
                  </a:lnTo>
                  <a:lnTo>
                    <a:pt x="1" y="303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1" y="278"/>
                  </a:lnTo>
                  <a:lnTo>
                    <a:pt x="5" y="267"/>
                  </a:lnTo>
                  <a:lnTo>
                    <a:pt x="10" y="257"/>
                  </a:lnTo>
                  <a:lnTo>
                    <a:pt x="18" y="247"/>
                  </a:lnTo>
                  <a:lnTo>
                    <a:pt x="248" y="18"/>
                  </a:lnTo>
                  <a:lnTo>
                    <a:pt x="248" y="18"/>
                  </a:lnTo>
                  <a:lnTo>
                    <a:pt x="257" y="9"/>
                  </a:lnTo>
                  <a:lnTo>
                    <a:pt x="268" y="4"/>
                  </a:lnTo>
                  <a:lnTo>
                    <a:pt x="279" y="1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291" y="0"/>
                  </a:lnTo>
                  <a:lnTo>
                    <a:pt x="303" y="1"/>
                  </a:lnTo>
                  <a:lnTo>
                    <a:pt x="314" y="4"/>
                  </a:lnTo>
                  <a:lnTo>
                    <a:pt x="325" y="9"/>
                  </a:lnTo>
                  <a:lnTo>
                    <a:pt x="334" y="18"/>
                  </a:lnTo>
                  <a:lnTo>
                    <a:pt x="449" y="132"/>
                  </a:lnTo>
                  <a:lnTo>
                    <a:pt x="449" y="132"/>
                  </a:lnTo>
                  <a:lnTo>
                    <a:pt x="453" y="137"/>
                  </a:lnTo>
                  <a:lnTo>
                    <a:pt x="457" y="142"/>
                  </a:lnTo>
                  <a:lnTo>
                    <a:pt x="462" y="152"/>
                  </a:lnTo>
                  <a:lnTo>
                    <a:pt x="465" y="163"/>
                  </a:lnTo>
                  <a:lnTo>
                    <a:pt x="466" y="176"/>
                  </a:lnTo>
                  <a:lnTo>
                    <a:pt x="465" y="187"/>
                  </a:lnTo>
                  <a:lnTo>
                    <a:pt x="462" y="199"/>
                  </a:lnTo>
                  <a:lnTo>
                    <a:pt x="457" y="209"/>
                  </a:lnTo>
                  <a:lnTo>
                    <a:pt x="453" y="214"/>
                  </a:lnTo>
                  <a:lnTo>
                    <a:pt x="449" y="218"/>
                  </a:lnTo>
                  <a:lnTo>
                    <a:pt x="449" y="218"/>
                  </a:lnTo>
                  <a:lnTo>
                    <a:pt x="445" y="222"/>
                  </a:lnTo>
                  <a:lnTo>
                    <a:pt x="439" y="227"/>
                  </a:lnTo>
                  <a:lnTo>
                    <a:pt x="429" y="232"/>
                  </a:lnTo>
                  <a:lnTo>
                    <a:pt x="418" y="236"/>
                  </a:lnTo>
                  <a:lnTo>
                    <a:pt x="406" y="237"/>
                  </a:lnTo>
                  <a:lnTo>
                    <a:pt x="394" y="236"/>
                  </a:lnTo>
                  <a:lnTo>
                    <a:pt x="383" y="232"/>
                  </a:lnTo>
                  <a:lnTo>
                    <a:pt x="372" y="227"/>
                  </a:lnTo>
                  <a:lnTo>
                    <a:pt x="367" y="222"/>
                  </a:lnTo>
                  <a:lnTo>
                    <a:pt x="363" y="218"/>
                  </a:lnTo>
                  <a:lnTo>
                    <a:pt x="291" y="147"/>
                  </a:lnTo>
                  <a:lnTo>
                    <a:pt x="147" y="291"/>
                  </a:lnTo>
                  <a:lnTo>
                    <a:pt x="219" y="362"/>
                  </a:lnTo>
                  <a:lnTo>
                    <a:pt x="219" y="362"/>
                  </a:lnTo>
                  <a:lnTo>
                    <a:pt x="223" y="367"/>
                  </a:lnTo>
                  <a:lnTo>
                    <a:pt x="227" y="373"/>
                  </a:lnTo>
                  <a:lnTo>
                    <a:pt x="233" y="383"/>
                  </a:lnTo>
                  <a:lnTo>
                    <a:pt x="236" y="394"/>
                  </a:lnTo>
                  <a:lnTo>
                    <a:pt x="237" y="406"/>
                  </a:lnTo>
                  <a:lnTo>
                    <a:pt x="236" y="417"/>
                  </a:lnTo>
                  <a:lnTo>
                    <a:pt x="233" y="428"/>
                  </a:lnTo>
                  <a:lnTo>
                    <a:pt x="227" y="440"/>
                  </a:lnTo>
                  <a:lnTo>
                    <a:pt x="223" y="444"/>
                  </a:lnTo>
                  <a:lnTo>
                    <a:pt x="219" y="449"/>
                  </a:lnTo>
                  <a:lnTo>
                    <a:pt x="219" y="449"/>
                  </a:lnTo>
                  <a:lnTo>
                    <a:pt x="215" y="453"/>
                  </a:lnTo>
                  <a:lnTo>
                    <a:pt x="210" y="456"/>
                  </a:lnTo>
                  <a:lnTo>
                    <a:pt x="200" y="463"/>
                  </a:lnTo>
                  <a:lnTo>
                    <a:pt x="188" y="466"/>
                  </a:lnTo>
                  <a:lnTo>
                    <a:pt x="176" y="467"/>
                  </a:lnTo>
                  <a:lnTo>
                    <a:pt x="176" y="4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30" name="Freeform 1829" descr=" " title=" "/>
            <p:cNvSpPr>
              <a:spLocks/>
            </p:cNvSpPr>
            <p:nvPr/>
          </p:nvSpPr>
          <p:spPr bwMode="auto">
            <a:xfrm>
              <a:off x="2449799" y="4027661"/>
              <a:ext cx="42380" cy="40538"/>
            </a:xfrm>
            <a:custGeom>
              <a:avLst/>
              <a:gdLst>
                <a:gd name="T0" fmla="*/ 61 w 367"/>
                <a:gd name="T1" fmla="*/ 352 h 352"/>
                <a:gd name="T2" fmla="*/ 61 w 367"/>
                <a:gd name="T3" fmla="*/ 352 h 352"/>
                <a:gd name="T4" fmla="*/ 49 w 367"/>
                <a:gd name="T5" fmla="*/ 350 h 352"/>
                <a:gd name="T6" fmla="*/ 43 w 367"/>
                <a:gd name="T7" fmla="*/ 349 h 352"/>
                <a:gd name="T8" fmla="*/ 37 w 367"/>
                <a:gd name="T9" fmla="*/ 347 h 352"/>
                <a:gd name="T10" fmla="*/ 32 w 367"/>
                <a:gd name="T11" fmla="*/ 344 h 352"/>
                <a:gd name="T12" fmla="*/ 27 w 367"/>
                <a:gd name="T13" fmla="*/ 341 h 352"/>
                <a:gd name="T14" fmla="*/ 21 w 367"/>
                <a:gd name="T15" fmla="*/ 337 h 352"/>
                <a:gd name="T16" fmla="*/ 16 w 367"/>
                <a:gd name="T17" fmla="*/ 333 h 352"/>
                <a:gd name="T18" fmla="*/ 16 w 367"/>
                <a:gd name="T19" fmla="*/ 333 h 352"/>
                <a:gd name="T20" fmla="*/ 12 w 367"/>
                <a:gd name="T21" fmla="*/ 327 h 352"/>
                <a:gd name="T22" fmla="*/ 9 w 367"/>
                <a:gd name="T23" fmla="*/ 322 h 352"/>
                <a:gd name="T24" fmla="*/ 4 w 367"/>
                <a:gd name="T25" fmla="*/ 312 h 352"/>
                <a:gd name="T26" fmla="*/ 1 w 367"/>
                <a:gd name="T27" fmla="*/ 301 h 352"/>
                <a:gd name="T28" fmla="*/ 0 w 367"/>
                <a:gd name="T29" fmla="*/ 289 h 352"/>
                <a:gd name="T30" fmla="*/ 2 w 367"/>
                <a:gd name="T31" fmla="*/ 277 h 352"/>
                <a:gd name="T32" fmla="*/ 5 w 367"/>
                <a:gd name="T33" fmla="*/ 266 h 352"/>
                <a:gd name="T34" fmla="*/ 11 w 367"/>
                <a:gd name="T35" fmla="*/ 255 h 352"/>
                <a:gd name="T36" fmla="*/ 15 w 367"/>
                <a:gd name="T37" fmla="*/ 251 h 352"/>
                <a:gd name="T38" fmla="*/ 19 w 367"/>
                <a:gd name="T39" fmla="*/ 246 h 352"/>
                <a:gd name="T40" fmla="*/ 264 w 367"/>
                <a:gd name="T41" fmla="*/ 16 h 352"/>
                <a:gd name="T42" fmla="*/ 264 w 367"/>
                <a:gd name="T43" fmla="*/ 16 h 352"/>
                <a:gd name="T44" fmla="*/ 270 w 367"/>
                <a:gd name="T45" fmla="*/ 13 h 352"/>
                <a:gd name="T46" fmla="*/ 275 w 367"/>
                <a:gd name="T47" fmla="*/ 9 h 352"/>
                <a:gd name="T48" fmla="*/ 285 w 367"/>
                <a:gd name="T49" fmla="*/ 4 h 352"/>
                <a:gd name="T50" fmla="*/ 296 w 367"/>
                <a:gd name="T51" fmla="*/ 0 h 352"/>
                <a:gd name="T52" fmla="*/ 308 w 367"/>
                <a:gd name="T53" fmla="*/ 0 h 352"/>
                <a:gd name="T54" fmla="*/ 320 w 367"/>
                <a:gd name="T55" fmla="*/ 1 h 352"/>
                <a:gd name="T56" fmla="*/ 332 w 367"/>
                <a:gd name="T57" fmla="*/ 6 h 352"/>
                <a:gd name="T58" fmla="*/ 342 w 367"/>
                <a:gd name="T59" fmla="*/ 11 h 352"/>
                <a:gd name="T60" fmla="*/ 346 w 367"/>
                <a:gd name="T61" fmla="*/ 15 h 352"/>
                <a:gd name="T62" fmla="*/ 351 w 367"/>
                <a:gd name="T63" fmla="*/ 19 h 352"/>
                <a:gd name="T64" fmla="*/ 351 w 367"/>
                <a:gd name="T65" fmla="*/ 19 h 352"/>
                <a:gd name="T66" fmla="*/ 354 w 367"/>
                <a:gd name="T67" fmla="*/ 24 h 352"/>
                <a:gd name="T68" fmla="*/ 359 w 367"/>
                <a:gd name="T69" fmla="*/ 29 h 352"/>
                <a:gd name="T70" fmla="*/ 364 w 367"/>
                <a:gd name="T71" fmla="*/ 40 h 352"/>
                <a:gd name="T72" fmla="*/ 367 w 367"/>
                <a:gd name="T73" fmla="*/ 51 h 352"/>
                <a:gd name="T74" fmla="*/ 367 w 367"/>
                <a:gd name="T75" fmla="*/ 64 h 352"/>
                <a:gd name="T76" fmla="*/ 366 w 367"/>
                <a:gd name="T77" fmla="*/ 75 h 352"/>
                <a:gd name="T78" fmla="*/ 362 w 367"/>
                <a:gd name="T79" fmla="*/ 86 h 352"/>
                <a:gd name="T80" fmla="*/ 356 w 367"/>
                <a:gd name="T81" fmla="*/ 97 h 352"/>
                <a:gd name="T82" fmla="*/ 352 w 367"/>
                <a:gd name="T83" fmla="*/ 101 h 352"/>
                <a:gd name="T84" fmla="*/ 348 w 367"/>
                <a:gd name="T85" fmla="*/ 106 h 352"/>
                <a:gd name="T86" fmla="*/ 103 w 367"/>
                <a:gd name="T87" fmla="*/ 336 h 352"/>
                <a:gd name="T88" fmla="*/ 103 w 367"/>
                <a:gd name="T89" fmla="*/ 336 h 352"/>
                <a:gd name="T90" fmla="*/ 93 w 367"/>
                <a:gd name="T91" fmla="*/ 343 h 352"/>
                <a:gd name="T92" fmla="*/ 83 w 367"/>
                <a:gd name="T93" fmla="*/ 348 h 352"/>
                <a:gd name="T94" fmla="*/ 72 w 367"/>
                <a:gd name="T95" fmla="*/ 351 h 352"/>
                <a:gd name="T96" fmla="*/ 61 w 367"/>
                <a:gd name="T97" fmla="*/ 352 h 352"/>
                <a:gd name="T98" fmla="*/ 61 w 367"/>
                <a:gd name="T9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7" h="352">
                  <a:moveTo>
                    <a:pt x="61" y="352"/>
                  </a:moveTo>
                  <a:lnTo>
                    <a:pt x="61" y="352"/>
                  </a:lnTo>
                  <a:lnTo>
                    <a:pt x="49" y="350"/>
                  </a:lnTo>
                  <a:lnTo>
                    <a:pt x="43" y="349"/>
                  </a:lnTo>
                  <a:lnTo>
                    <a:pt x="37" y="347"/>
                  </a:lnTo>
                  <a:lnTo>
                    <a:pt x="32" y="344"/>
                  </a:lnTo>
                  <a:lnTo>
                    <a:pt x="27" y="341"/>
                  </a:lnTo>
                  <a:lnTo>
                    <a:pt x="21" y="337"/>
                  </a:lnTo>
                  <a:lnTo>
                    <a:pt x="16" y="333"/>
                  </a:lnTo>
                  <a:lnTo>
                    <a:pt x="16" y="333"/>
                  </a:lnTo>
                  <a:lnTo>
                    <a:pt x="12" y="327"/>
                  </a:lnTo>
                  <a:lnTo>
                    <a:pt x="9" y="322"/>
                  </a:lnTo>
                  <a:lnTo>
                    <a:pt x="4" y="312"/>
                  </a:lnTo>
                  <a:lnTo>
                    <a:pt x="1" y="301"/>
                  </a:lnTo>
                  <a:lnTo>
                    <a:pt x="0" y="289"/>
                  </a:lnTo>
                  <a:lnTo>
                    <a:pt x="2" y="277"/>
                  </a:lnTo>
                  <a:lnTo>
                    <a:pt x="5" y="266"/>
                  </a:lnTo>
                  <a:lnTo>
                    <a:pt x="11" y="255"/>
                  </a:lnTo>
                  <a:lnTo>
                    <a:pt x="15" y="251"/>
                  </a:lnTo>
                  <a:lnTo>
                    <a:pt x="19" y="246"/>
                  </a:lnTo>
                  <a:lnTo>
                    <a:pt x="264" y="16"/>
                  </a:lnTo>
                  <a:lnTo>
                    <a:pt x="264" y="16"/>
                  </a:lnTo>
                  <a:lnTo>
                    <a:pt x="270" y="13"/>
                  </a:lnTo>
                  <a:lnTo>
                    <a:pt x="275" y="9"/>
                  </a:lnTo>
                  <a:lnTo>
                    <a:pt x="285" y="4"/>
                  </a:lnTo>
                  <a:lnTo>
                    <a:pt x="296" y="0"/>
                  </a:lnTo>
                  <a:lnTo>
                    <a:pt x="308" y="0"/>
                  </a:lnTo>
                  <a:lnTo>
                    <a:pt x="320" y="1"/>
                  </a:lnTo>
                  <a:lnTo>
                    <a:pt x="332" y="6"/>
                  </a:lnTo>
                  <a:lnTo>
                    <a:pt x="342" y="11"/>
                  </a:lnTo>
                  <a:lnTo>
                    <a:pt x="346" y="15"/>
                  </a:lnTo>
                  <a:lnTo>
                    <a:pt x="351" y="19"/>
                  </a:lnTo>
                  <a:lnTo>
                    <a:pt x="351" y="19"/>
                  </a:lnTo>
                  <a:lnTo>
                    <a:pt x="354" y="24"/>
                  </a:lnTo>
                  <a:lnTo>
                    <a:pt x="359" y="29"/>
                  </a:lnTo>
                  <a:lnTo>
                    <a:pt x="364" y="40"/>
                  </a:lnTo>
                  <a:lnTo>
                    <a:pt x="367" y="51"/>
                  </a:lnTo>
                  <a:lnTo>
                    <a:pt x="367" y="64"/>
                  </a:lnTo>
                  <a:lnTo>
                    <a:pt x="366" y="75"/>
                  </a:lnTo>
                  <a:lnTo>
                    <a:pt x="362" y="86"/>
                  </a:lnTo>
                  <a:lnTo>
                    <a:pt x="356" y="97"/>
                  </a:lnTo>
                  <a:lnTo>
                    <a:pt x="352" y="101"/>
                  </a:lnTo>
                  <a:lnTo>
                    <a:pt x="348" y="106"/>
                  </a:lnTo>
                  <a:lnTo>
                    <a:pt x="103" y="336"/>
                  </a:lnTo>
                  <a:lnTo>
                    <a:pt x="103" y="336"/>
                  </a:lnTo>
                  <a:lnTo>
                    <a:pt x="93" y="343"/>
                  </a:lnTo>
                  <a:lnTo>
                    <a:pt x="83" y="348"/>
                  </a:lnTo>
                  <a:lnTo>
                    <a:pt x="72" y="351"/>
                  </a:lnTo>
                  <a:lnTo>
                    <a:pt x="61" y="352"/>
                  </a:lnTo>
                  <a:lnTo>
                    <a:pt x="61" y="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31" name="Freeform 1830" descr=" " title=" "/>
            <p:cNvSpPr>
              <a:spLocks/>
            </p:cNvSpPr>
            <p:nvPr/>
          </p:nvSpPr>
          <p:spPr bwMode="auto">
            <a:xfrm>
              <a:off x="2435979" y="4013841"/>
              <a:ext cx="42380" cy="40538"/>
            </a:xfrm>
            <a:custGeom>
              <a:avLst/>
              <a:gdLst>
                <a:gd name="T0" fmla="*/ 61 w 367"/>
                <a:gd name="T1" fmla="*/ 352 h 352"/>
                <a:gd name="T2" fmla="*/ 61 w 367"/>
                <a:gd name="T3" fmla="*/ 352 h 352"/>
                <a:gd name="T4" fmla="*/ 49 w 367"/>
                <a:gd name="T5" fmla="*/ 350 h 352"/>
                <a:gd name="T6" fmla="*/ 43 w 367"/>
                <a:gd name="T7" fmla="*/ 349 h 352"/>
                <a:gd name="T8" fmla="*/ 37 w 367"/>
                <a:gd name="T9" fmla="*/ 347 h 352"/>
                <a:gd name="T10" fmla="*/ 32 w 367"/>
                <a:gd name="T11" fmla="*/ 344 h 352"/>
                <a:gd name="T12" fmla="*/ 26 w 367"/>
                <a:gd name="T13" fmla="*/ 341 h 352"/>
                <a:gd name="T14" fmla="*/ 21 w 367"/>
                <a:gd name="T15" fmla="*/ 336 h 352"/>
                <a:gd name="T16" fmla="*/ 16 w 367"/>
                <a:gd name="T17" fmla="*/ 332 h 352"/>
                <a:gd name="T18" fmla="*/ 16 w 367"/>
                <a:gd name="T19" fmla="*/ 332 h 352"/>
                <a:gd name="T20" fmla="*/ 12 w 367"/>
                <a:gd name="T21" fmla="*/ 327 h 352"/>
                <a:gd name="T22" fmla="*/ 9 w 367"/>
                <a:gd name="T23" fmla="*/ 322 h 352"/>
                <a:gd name="T24" fmla="*/ 4 w 367"/>
                <a:gd name="T25" fmla="*/ 312 h 352"/>
                <a:gd name="T26" fmla="*/ 1 w 367"/>
                <a:gd name="T27" fmla="*/ 300 h 352"/>
                <a:gd name="T28" fmla="*/ 0 w 367"/>
                <a:gd name="T29" fmla="*/ 289 h 352"/>
                <a:gd name="T30" fmla="*/ 2 w 367"/>
                <a:gd name="T31" fmla="*/ 276 h 352"/>
                <a:gd name="T32" fmla="*/ 5 w 367"/>
                <a:gd name="T33" fmla="*/ 266 h 352"/>
                <a:gd name="T34" fmla="*/ 11 w 367"/>
                <a:gd name="T35" fmla="*/ 256 h 352"/>
                <a:gd name="T36" fmla="*/ 15 w 367"/>
                <a:gd name="T37" fmla="*/ 251 h 352"/>
                <a:gd name="T38" fmla="*/ 19 w 367"/>
                <a:gd name="T39" fmla="*/ 246 h 352"/>
                <a:gd name="T40" fmla="*/ 264 w 367"/>
                <a:gd name="T41" fmla="*/ 17 h 352"/>
                <a:gd name="T42" fmla="*/ 264 w 367"/>
                <a:gd name="T43" fmla="*/ 17 h 352"/>
                <a:gd name="T44" fmla="*/ 269 w 367"/>
                <a:gd name="T45" fmla="*/ 13 h 352"/>
                <a:gd name="T46" fmla="*/ 275 w 367"/>
                <a:gd name="T47" fmla="*/ 8 h 352"/>
                <a:gd name="T48" fmla="*/ 285 w 367"/>
                <a:gd name="T49" fmla="*/ 3 h 352"/>
                <a:gd name="T50" fmla="*/ 296 w 367"/>
                <a:gd name="T51" fmla="*/ 0 h 352"/>
                <a:gd name="T52" fmla="*/ 309 w 367"/>
                <a:gd name="T53" fmla="*/ 0 h 352"/>
                <a:gd name="T54" fmla="*/ 320 w 367"/>
                <a:gd name="T55" fmla="*/ 1 h 352"/>
                <a:gd name="T56" fmla="*/ 331 w 367"/>
                <a:gd name="T57" fmla="*/ 5 h 352"/>
                <a:gd name="T58" fmla="*/ 342 w 367"/>
                <a:gd name="T59" fmla="*/ 11 h 352"/>
                <a:gd name="T60" fmla="*/ 346 w 367"/>
                <a:gd name="T61" fmla="*/ 15 h 352"/>
                <a:gd name="T62" fmla="*/ 351 w 367"/>
                <a:gd name="T63" fmla="*/ 19 h 352"/>
                <a:gd name="T64" fmla="*/ 351 w 367"/>
                <a:gd name="T65" fmla="*/ 19 h 352"/>
                <a:gd name="T66" fmla="*/ 354 w 367"/>
                <a:gd name="T67" fmla="*/ 24 h 352"/>
                <a:gd name="T68" fmla="*/ 358 w 367"/>
                <a:gd name="T69" fmla="*/ 29 h 352"/>
                <a:gd name="T70" fmla="*/ 364 w 367"/>
                <a:gd name="T71" fmla="*/ 39 h 352"/>
                <a:gd name="T72" fmla="*/ 367 w 367"/>
                <a:gd name="T73" fmla="*/ 51 h 352"/>
                <a:gd name="T74" fmla="*/ 367 w 367"/>
                <a:gd name="T75" fmla="*/ 63 h 352"/>
                <a:gd name="T76" fmla="*/ 366 w 367"/>
                <a:gd name="T77" fmla="*/ 75 h 352"/>
                <a:gd name="T78" fmla="*/ 361 w 367"/>
                <a:gd name="T79" fmla="*/ 86 h 352"/>
                <a:gd name="T80" fmla="*/ 356 w 367"/>
                <a:gd name="T81" fmla="*/ 96 h 352"/>
                <a:gd name="T82" fmla="*/ 352 w 367"/>
                <a:gd name="T83" fmla="*/ 101 h 352"/>
                <a:gd name="T84" fmla="*/ 348 w 367"/>
                <a:gd name="T85" fmla="*/ 106 h 352"/>
                <a:gd name="T86" fmla="*/ 103 w 367"/>
                <a:gd name="T87" fmla="*/ 335 h 352"/>
                <a:gd name="T88" fmla="*/ 103 w 367"/>
                <a:gd name="T89" fmla="*/ 335 h 352"/>
                <a:gd name="T90" fmla="*/ 93 w 367"/>
                <a:gd name="T91" fmla="*/ 343 h 352"/>
                <a:gd name="T92" fmla="*/ 83 w 367"/>
                <a:gd name="T93" fmla="*/ 348 h 352"/>
                <a:gd name="T94" fmla="*/ 72 w 367"/>
                <a:gd name="T95" fmla="*/ 351 h 352"/>
                <a:gd name="T96" fmla="*/ 61 w 367"/>
                <a:gd name="T97" fmla="*/ 352 h 352"/>
                <a:gd name="T98" fmla="*/ 61 w 367"/>
                <a:gd name="T9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7" h="352">
                  <a:moveTo>
                    <a:pt x="61" y="352"/>
                  </a:moveTo>
                  <a:lnTo>
                    <a:pt x="61" y="352"/>
                  </a:lnTo>
                  <a:lnTo>
                    <a:pt x="49" y="350"/>
                  </a:lnTo>
                  <a:lnTo>
                    <a:pt x="43" y="349"/>
                  </a:lnTo>
                  <a:lnTo>
                    <a:pt x="37" y="347"/>
                  </a:lnTo>
                  <a:lnTo>
                    <a:pt x="32" y="344"/>
                  </a:lnTo>
                  <a:lnTo>
                    <a:pt x="26" y="341"/>
                  </a:lnTo>
                  <a:lnTo>
                    <a:pt x="21" y="336"/>
                  </a:lnTo>
                  <a:lnTo>
                    <a:pt x="16" y="332"/>
                  </a:lnTo>
                  <a:lnTo>
                    <a:pt x="16" y="332"/>
                  </a:lnTo>
                  <a:lnTo>
                    <a:pt x="12" y="327"/>
                  </a:lnTo>
                  <a:lnTo>
                    <a:pt x="9" y="322"/>
                  </a:lnTo>
                  <a:lnTo>
                    <a:pt x="4" y="312"/>
                  </a:lnTo>
                  <a:lnTo>
                    <a:pt x="1" y="300"/>
                  </a:lnTo>
                  <a:lnTo>
                    <a:pt x="0" y="289"/>
                  </a:lnTo>
                  <a:lnTo>
                    <a:pt x="2" y="276"/>
                  </a:lnTo>
                  <a:lnTo>
                    <a:pt x="5" y="266"/>
                  </a:lnTo>
                  <a:lnTo>
                    <a:pt x="11" y="256"/>
                  </a:lnTo>
                  <a:lnTo>
                    <a:pt x="15" y="251"/>
                  </a:lnTo>
                  <a:lnTo>
                    <a:pt x="19" y="246"/>
                  </a:lnTo>
                  <a:lnTo>
                    <a:pt x="264" y="17"/>
                  </a:lnTo>
                  <a:lnTo>
                    <a:pt x="264" y="17"/>
                  </a:lnTo>
                  <a:lnTo>
                    <a:pt x="269" y="13"/>
                  </a:lnTo>
                  <a:lnTo>
                    <a:pt x="275" y="8"/>
                  </a:lnTo>
                  <a:lnTo>
                    <a:pt x="285" y="3"/>
                  </a:lnTo>
                  <a:lnTo>
                    <a:pt x="296" y="0"/>
                  </a:lnTo>
                  <a:lnTo>
                    <a:pt x="309" y="0"/>
                  </a:lnTo>
                  <a:lnTo>
                    <a:pt x="320" y="1"/>
                  </a:lnTo>
                  <a:lnTo>
                    <a:pt x="331" y="5"/>
                  </a:lnTo>
                  <a:lnTo>
                    <a:pt x="342" y="11"/>
                  </a:lnTo>
                  <a:lnTo>
                    <a:pt x="346" y="15"/>
                  </a:lnTo>
                  <a:lnTo>
                    <a:pt x="351" y="19"/>
                  </a:lnTo>
                  <a:lnTo>
                    <a:pt x="351" y="19"/>
                  </a:lnTo>
                  <a:lnTo>
                    <a:pt x="354" y="24"/>
                  </a:lnTo>
                  <a:lnTo>
                    <a:pt x="358" y="29"/>
                  </a:lnTo>
                  <a:lnTo>
                    <a:pt x="364" y="39"/>
                  </a:lnTo>
                  <a:lnTo>
                    <a:pt x="367" y="51"/>
                  </a:lnTo>
                  <a:lnTo>
                    <a:pt x="367" y="63"/>
                  </a:lnTo>
                  <a:lnTo>
                    <a:pt x="366" y="75"/>
                  </a:lnTo>
                  <a:lnTo>
                    <a:pt x="361" y="86"/>
                  </a:lnTo>
                  <a:lnTo>
                    <a:pt x="356" y="96"/>
                  </a:lnTo>
                  <a:lnTo>
                    <a:pt x="352" y="101"/>
                  </a:lnTo>
                  <a:lnTo>
                    <a:pt x="348" y="106"/>
                  </a:lnTo>
                  <a:lnTo>
                    <a:pt x="103" y="335"/>
                  </a:lnTo>
                  <a:lnTo>
                    <a:pt x="103" y="335"/>
                  </a:lnTo>
                  <a:lnTo>
                    <a:pt x="93" y="343"/>
                  </a:lnTo>
                  <a:lnTo>
                    <a:pt x="83" y="348"/>
                  </a:lnTo>
                  <a:lnTo>
                    <a:pt x="72" y="351"/>
                  </a:lnTo>
                  <a:lnTo>
                    <a:pt x="61" y="352"/>
                  </a:lnTo>
                  <a:lnTo>
                    <a:pt x="61" y="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32" name="Freeform 1831" descr=" " title=" "/>
            <p:cNvSpPr>
              <a:spLocks/>
            </p:cNvSpPr>
            <p:nvPr/>
          </p:nvSpPr>
          <p:spPr bwMode="auto">
            <a:xfrm>
              <a:off x="2422159" y="4140060"/>
              <a:ext cx="137276" cy="138196"/>
            </a:xfrm>
            <a:custGeom>
              <a:avLst/>
              <a:gdLst>
                <a:gd name="T0" fmla="*/ 0 w 1193"/>
                <a:gd name="T1" fmla="*/ 813 h 1198"/>
                <a:gd name="T2" fmla="*/ 798 w 1193"/>
                <a:gd name="T3" fmla="*/ 15 h 1198"/>
                <a:gd name="T4" fmla="*/ 815 w 1193"/>
                <a:gd name="T5" fmla="*/ 5 h 1198"/>
                <a:gd name="T6" fmla="*/ 850 w 1193"/>
                <a:gd name="T7" fmla="*/ 1 h 1198"/>
                <a:gd name="T8" fmla="*/ 872 w 1193"/>
                <a:gd name="T9" fmla="*/ 11 h 1198"/>
                <a:gd name="T10" fmla="*/ 883 w 1193"/>
                <a:gd name="T11" fmla="*/ 19 h 1198"/>
                <a:gd name="T12" fmla="*/ 894 w 1193"/>
                <a:gd name="T13" fmla="*/ 34 h 1198"/>
                <a:gd name="T14" fmla="*/ 901 w 1193"/>
                <a:gd name="T15" fmla="*/ 63 h 1198"/>
                <a:gd name="T16" fmla="*/ 894 w 1193"/>
                <a:gd name="T17" fmla="*/ 93 h 1198"/>
                <a:gd name="T18" fmla="*/ 883 w 1193"/>
                <a:gd name="T19" fmla="*/ 109 h 1198"/>
                <a:gd name="T20" fmla="*/ 840 w 1193"/>
                <a:gd name="T21" fmla="*/ 267 h 1198"/>
                <a:gd name="T22" fmla="*/ 851 w 1193"/>
                <a:gd name="T23" fmla="*/ 283 h 1198"/>
                <a:gd name="T24" fmla="*/ 858 w 1193"/>
                <a:gd name="T25" fmla="*/ 312 h 1198"/>
                <a:gd name="T26" fmla="*/ 848 w 1193"/>
                <a:gd name="T27" fmla="*/ 347 h 1198"/>
                <a:gd name="T28" fmla="*/ 840 w 1193"/>
                <a:gd name="T29" fmla="*/ 357 h 1198"/>
                <a:gd name="T30" fmla="*/ 807 w 1193"/>
                <a:gd name="T31" fmla="*/ 375 h 1198"/>
                <a:gd name="T32" fmla="*/ 783 w 1193"/>
                <a:gd name="T33" fmla="*/ 375 h 1198"/>
                <a:gd name="T34" fmla="*/ 750 w 1193"/>
                <a:gd name="T35" fmla="*/ 357 h 1198"/>
                <a:gd name="T36" fmla="*/ 646 w 1193"/>
                <a:gd name="T37" fmla="*/ 462 h 1198"/>
                <a:gd name="T38" fmla="*/ 654 w 1193"/>
                <a:gd name="T39" fmla="*/ 471 h 1198"/>
                <a:gd name="T40" fmla="*/ 664 w 1193"/>
                <a:gd name="T41" fmla="*/ 494 h 1198"/>
                <a:gd name="T42" fmla="*/ 659 w 1193"/>
                <a:gd name="T43" fmla="*/ 530 h 1198"/>
                <a:gd name="T44" fmla="*/ 650 w 1193"/>
                <a:gd name="T45" fmla="*/ 547 h 1198"/>
                <a:gd name="T46" fmla="*/ 641 w 1193"/>
                <a:gd name="T47" fmla="*/ 556 h 1198"/>
                <a:gd name="T48" fmla="*/ 625 w 1193"/>
                <a:gd name="T49" fmla="*/ 565 h 1198"/>
                <a:gd name="T50" fmla="*/ 601 w 1193"/>
                <a:gd name="T51" fmla="*/ 569 h 1198"/>
                <a:gd name="T52" fmla="*/ 572 w 1193"/>
                <a:gd name="T53" fmla="*/ 562 h 1198"/>
                <a:gd name="T54" fmla="*/ 556 w 1193"/>
                <a:gd name="T55" fmla="*/ 551 h 1198"/>
                <a:gd name="T56" fmla="*/ 439 w 1193"/>
                <a:gd name="T57" fmla="*/ 669 h 1198"/>
                <a:gd name="T58" fmla="*/ 446 w 1193"/>
                <a:gd name="T59" fmla="*/ 679 h 1198"/>
                <a:gd name="T60" fmla="*/ 457 w 1193"/>
                <a:gd name="T61" fmla="*/ 713 h 1198"/>
                <a:gd name="T62" fmla="*/ 446 w 1193"/>
                <a:gd name="T63" fmla="*/ 748 h 1198"/>
                <a:gd name="T64" fmla="*/ 439 w 1193"/>
                <a:gd name="T65" fmla="*/ 759 h 1198"/>
                <a:gd name="T66" fmla="*/ 406 w 1193"/>
                <a:gd name="T67" fmla="*/ 776 h 1198"/>
                <a:gd name="T68" fmla="*/ 381 w 1193"/>
                <a:gd name="T69" fmla="*/ 776 h 1198"/>
                <a:gd name="T70" fmla="*/ 354 w 1193"/>
                <a:gd name="T71" fmla="*/ 763 h 1198"/>
                <a:gd name="T72" fmla="*/ 179 w 1193"/>
                <a:gd name="T73" fmla="*/ 813 h 1198"/>
                <a:gd name="T74" fmla="*/ 1085 w 1193"/>
                <a:gd name="T75" fmla="*/ 316 h 1198"/>
                <a:gd name="T76" fmla="*/ 1100 w 1193"/>
                <a:gd name="T77" fmla="*/ 304 h 1198"/>
                <a:gd name="T78" fmla="*/ 1130 w 1193"/>
                <a:gd name="T79" fmla="*/ 297 h 1198"/>
                <a:gd name="T80" fmla="*/ 1160 w 1193"/>
                <a:gd name="T81" fmla="*/ 304 h 1198"/>
                <a:gd name="T82" fmla="*/ 1174 w 1193"/>
                <a:gd name="T83" fmla="*/ 316 h 1198"/>
                <a:gd name="T84" fmla="*/ 1183 w 1193"/>
                <a:gd name="T85" fmla="*/ 326 h 1198"/>
                <a:gd name="T86" fmla="*/ 1193 w 1193"/>
                <a:gd name="T87" fmla="*/ 361 h 1198"/>
                <a:gd name="T88" fmla="*/ 1186 w 1193"/>
                <a:gd name="T89" fmla="*/ 390 h 1198"/>
                <a:gd name="T90" fmla="*/ 1174 w 1193"/>
                <a:gd name="T91" fmla="*/ 406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3" h="1198">
                  <a:moveTo>
                    <a:pt x="1174" y="406"/>
                  </a:moveTo>
                  <a:lnTo>
                    <a:pt x="384" y="1198"/>
                  </a:lnTo>
                  <a:lnTo>
                    <a:pt x="0" y="813"/>
                  </a:lnTo>
                  <a:lnTo>
                    <a:pt x="793" y="19"/>
                  </a:lnTo>
                  <a:lnTo>
                    <a:pt x="793" y="19"/>
                  </a:lnTo>
                  <a:lnTo>
                    <a:pt x="798" y="15"/>
                  </a:lnTo>
                  <a:lnTo>
                    <a:pt x="803" y="11"/>
                  </a:lnTo>
                  <a:lnTo>
                    <a:pt x="808" y="7"/>
                  </a:lnTo>
                  <a:lnTo>
                    <a:pt x="815" y="5"/>
                  </a:lnTo>
                  <a:lnTo>
                    <a:pt x="826" y="1"/>
                  </a:lnTo>
                  <a:lnTo>
                    <a:pt x="838" y="0"/>
                  </a:lnTo>
                  <a:lnTo>
                    <a:pt x="850" y="1"/>
                  </a:lnTo>
                  <a:lnTo>
                    <a:pt x="862" y="5"/>
                  </a:lnTo>
                  <a:lnTo>
                    <a:pt x="867" y="7"/>
                  </a:lnTo>
                  <a:lnTo>
                    <a:pt x="872" y="11"/>
                  </a:lnTo>
                  <a:lnTo>
                    <a:pt x="878" y="15"/>
                  </a:lnTo>
                  <a:lnTo>
                    <a:pt x="883" y="19"/>
                  </a:lnTo>
                  <a:lnTo>
                    <a:pt x="883" y="19"/>
                  </a:lnTo>
                  <a:lnTo>
                    <a:pt x="887" y="24"/>
                  </a:lnTo>
                  <a:lnTo>
                    <a:pt x="891" y="29"/>
                  </a:lnTo>
                  <a:lnTo>
                    <a:pt x="894" y="34"/>
                  </a:lnTo>
                  <a:lnTo>
                    <a:pt x="896" y="40"/>
                  </a:lnTo>
                  <a:lnTo>
                    <a:pt x="900" y="52"/>
                  </a:lnTo>
                  <a:lnTo>
                    <a:pt x="901" y="63"/>
                  </a:lnTo>
                  <a:lnTo>
                    <a:pt x="900" y="76"/>
                  </a:lnTo>
                  <a:lnTo>
                    <a:pt x="896" y="87"/>
                  </a:lnTo>
                  <a:lnTo>
                    <a:pt x="894" y="93"/>
                  </a:lnTo>
                  <a:lnTo>
                    <a:pt x="891" y="99"/>
                  </a:lnTo>
                  <a:lnTo>
                    <a:pt x="887" y="104"/>
                  </a:lnTo>
                  <a:lnTo>
                    <a:pt x="883" y="109"/>
                  </a:lnTo>
                  <a:lnTo>
                    <a:pt x="783" y="209"/>
                  </a:lnTo>
                  <a:lnTo>
                    <a:pt x="840" y="267"/>
                  </a:lnTo>
                  <a:lnTo>
                    <a:pt x="840" y="267"/>
                  </a:lnTo>
                  <a:lnTo>
                    <a:pt x="845" y="272"/>
                  </a:lnTo>
                  <a:lnTo>
                    <a:pt x="848" y="278"/>
                  </a:lnTo>
                  <a:lnTo>
                    <a:pt x="851" y="283"/>
                  </a:lnTo>
                  <a:lnTo>
                    <a:pt x="854" y="288"/>
                  </a:lnTo>
                  <a:lnTo>
                    <a:pt x="857" y="300"/>
                  </a:lnTo>
                  <a:lnTo>
                    <a:pt x="858" y="312"/>
                  </a:lnTo>
                  <a:lnTo>
                    <a:pt x="857" y="324"/>
                  </a:lnTo>
                  <a:lnTo>
                    <a:pt x="854" y="336"/>
                  </a:lnTo>
                  <a:lnTo>
                    <a:pt x="848" y="347"/>
                  </a:lnTo>
                  <a:lnTo>
                    <a:pt x="845" y="352"/>
                  </a:lnTo>
                  <a:lnTo>
                    <a:pt x="840" y="357"/>
                  </a:lnTo>
                  <a:lnTo>
                    <a:pt x="840" y="357"/>
                  </a:lnTo>
                  <a:lnTo>
                    <a:pt x="830" y="366"/>
                  </a:lnTo>
                  <a:lnTo>
                    <a:pt x="819" y="371"/>
                  </a:lnTo>
                  <a:lnTo>
                    <a:pt x="807" y="375"/>
                  </a:lnTo>
                  <a:lnTo>
                    <a:pt x="795" y="376"/>
                  </a:lnTo>
                  <a:lnTo>
                    <a:pt x="795" y="376"/>
                  </a:lnTo>
                  <a:lnTo>
                    <a:pt x="783" y="375"/>
                  </a:lnTo>
                  <a:lnTo>
                    <a:pt x="771" y="371"/>
                  </a:lnTo>
                  <a:lnTo>
                    <a:pt x="761" y="366"/>
                  </a:lnTo>
                  <a:lnTo>
                    <a:pt x="750" y="357"/>
                  </a:lnTo>
                  <a:lnTo>
                    <a:pt x="693" y="299"/>
                  </a:lnTo>
                  <a:lnTo>
                    <a:pt x="588" y="404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0" y="466"/>
                  </a:lnTo>
                  <a:lnTo>
                    <a:pt x="654" y="471"/>
                  </a:lnTo>
                  <a:lnTo>
                    <a:pt x="657" y="477"/>
                  </a:lnTo>
                  <a:lnTo>
                    <a:pt x="659" y="482"/>
                  </a:lnTo>
                  <a:lnTo>
                    <a:pt x="664" y="494"/>
                  </a:lnTo>
                  <a:lnTo>
                    <a:pt x="665" y="506"/>
                  </a:lnTo>
                  <a:lnTo>
                    <a:pt x="664" y="519"/>
                  </a:lnTo>
                  <a:lnTo>
                    <a:pt x="659" y="530"/>
                  </a:lnTo>
                  <a:lnTo>
                    <a:pt x="657" y="536"/>
                  </a:lnTo>
                  <a:lnTo>
                    <a:pt x="654" y="541"/>
                  </a:lnTo>
                  <a:lnTo>
                    <a:pt x="650" y="547"/>
                  </a:lnTo>
                  <a:lnTo>
                    <a:pt x="646" y="552"/>
                  </a:lnTo>
                  <a:lnTo>
                    <a:pt x="646" y="552"/>
                  </a:lnTo>
                  <a:lnTo>
                    <a:pt x="641" y="556"/>
                  </a:lnTo>
                  <a:lnTo>
                    <a:pt x="636" y="559"/>
                  </a:lnTo>
                  <a:lnTo>
                    <a:pt x="631" y="562"/>
                  </a:lnTo>
                  <a:lnTo>
                    <a:pt x="625" y="565"/>
                  </a:lnTo>
                  <a:lnTo>
                    <a:pt x="613" y="568"/>
                  </a:lnTo>
                  <a:lnTo>
                    <a:pt x="601" y="569"/>
                  </a:lnTo>
                  <a:lnTo>
                    <a:pt x="601" y="569"/>
                  </a:lnTo>
                  <a:lnTo>
                    <a:pt x="589" y="568"/>
                  </a:lnTo>
                  <a:lnTo>
                    <a:pt x="578" y="565"/>
                  </a:lnTo>
                  <a:lnTo>
                    <a:pt x="572" y="562"/>
                  </a:lnTo>
                  <a:lnTo>
                    <a:pt x="566" y="559"/>
                  </a:lnTo>
                  <a:lnTo>
                    <a:pt x="561" y="555"/>
                  </a:lnTo>
                  <a:lnTo>
                    <a:pt x="556" y="551"/>
                  </a:lnTo>
                  <a:lnTo>
                    <a:pt x="498" y="493"/>
                  </a:lnTo>
                  <a:lnTo>
                    <a:pt x="381" y="611"/>
                  </a:lnTo>
                  <a:lnTo>
                    <a:pt x="439" y="669"/>
                  </a:lnTo>
                  <a:lnTo>
                    <a:pt x="439" y="669"/>
                  </a:lnTo>
                  <a:lnTo>
                    <a:pt x="443" y="674"/>
                  </a:lnTo>
                  <a:lnTo>
                    <a:pt x="446" y="679"/>
                  </a:lnTo>
                  <a:lnTo>
                    <a:pt x="453" y="689"/>
                  </a:lnTo>
                  <a:lnTo>
                    <a:pt x="456" y="702"/>
                  </a:lnTo>
                  <a:lnTo>
                    <a:pt x="457" y="713"/>
                  </a:lnTo>
                  <a:lnTo>
                    <a:pt x="456" y="726"/>
                  </a:lnTo>
                  <a:lnTo>
                    <a:pt x="453" y="737"/>
                  </a:lnTo>
                  <a:lnTo>
                    <a:pt x="446" y="748"/>
                  </a:lnTo>
                  <a:lnTo>
                    <a:pt x="443" y="754"/>
                  </a:lnTo>
                  <a:lnTo>
                    <a:pt x="439" y="759"/>
                  </a:lnTo>
                  <a:lnTo>
                    <a:pt x="439" y="759"/>
                  </a:lnTo>
                  <a:lnTo>
                    <a:pt x="429" y="767"/>
                  </a:lnTo>
                  <a:lnTo>
                    <a:pt x="418" y="772"/>
                  </a:lnTo>
                  <a:lnTo>
                    <a:pt x="406" y="776"/>
                  </a:lnTo>
                  <a:lnTo>
                    <a:pt x="394" y="777"/>
                  </a:lnTo>
                  <a:lnTo>
                    <a:pt x="394" y="777"/>
                  </a:lnTo>
                  <a:lnTo>
                    <a:pt x="381" y="776"/>
                  </a:lnTo>
                  <a:lnTo>
                    <a:pt x="370" y="772"/>
                  </a:lnTo>
                  <a:lnTo>
                    <a:pt x="360" y="767"/>
                  </a:lnTo>
                  <a:lnTo>
                    <a:pt x="354" y="763"/>
                  </a:lnTo>
                  <a:lnTo>
                    <a:pt x="349" y="759"/>
                  </a:lnTo>
                  <a:lnTo>
                    <a:pt x="291" y="701"/>
                  </a:lnTo>
                  <a:lnTo>
                    <a:pt x="179" y="813"/>
                  </a:lnTo>
                  <a:lnTo>
                    <a:pt x="384" y="1017"/>
                  </a:lnTo>
                  <a:lnTo>
                    <a:pt x="1085" y="316"/>
                  </a:lnTo>
                  <a:lnTo>
                    <a:pt x="1085" y="316"/>
                  </a:lnTo>
                  <a:lnTo>
                    <a:pt x="1090" y="312"/>
                  </a:lnTo>
                  <a:lnTo>
                    <a:pt x="1095" y="308"/>
                  </a:lnTo>
                  <a:lnTo>
                    <a:pt x="1100" y="304"/>
                  </a:lnTo>
                  <a:lnTo>
                    <a:pt x="1106" y="302"/>
                  </a:lnTo>
                  <a:lnTo>
                    <a:pt x="1118" y="298"/>
                  </a:lnTo>
                  <a:lnTo>
                    <a:pt x="1130" y="297"/>
                  </a:lnTo>
                  <a:lnTo>
                    <a:pt x="1142" y="298"/>
                  </a:lnTo>
                  <a:lnTo>
                    <a:pt x="1154" y="302"/>
                  </a:lnTo>
                  <a:lnTo>
                    <a:pt x="1160" y="304"/>
                  </a:lnTo>
                  <a:lnTo>
                    <a:pt x="1165" y="308"/>
                  </a:lnTo>
                  <a:lnTo>
                    <a:pt x="1170" y="312"/>
                  </a:lnTo>
                  <a:lnTo>
                    <a:pt x="1174" y="316"/>
                  </a:lnTo>
                  <a:lnTo>
                    <a:pt x="1174" y="316"/>
                  </a:lnTo>
                  <a:lnTo>
                    <a:pt x="1180" y="321"/>
                  </a:lnTo>
                  <a:lnTo>
                    <a:pt x="1183" y="326"/>
                  </a:lnTo>
                  <a:lnTo>
                    <a:pt x="1189" y="338"/>
                  </a:lnTo>
                  <a:lnTo>
                    <a:pt x="1192" y="349"/>
                  </a:lnTo>
                  <a:lnTo>
                    <a:pt x="1193" y="361"/>
                  </a:lnTo>
                  <a:lnTo>
                    <a:pt x="1192" y="373"/>
                  </a:lnTo>
                  <a:lnTo>
                    <a:pt x="1189" y="385"/>
                  </a:lnTo>
                  <a:lnTo>
                    <a:pt x="1186" y="390"/>
                  </a:lnTo>
                  <a:lnTo>
                    <a:pt x="1183" y="396"/>
                  </a:lnTo>
                  <a:lnTo>
                    <a:pt x="1180" y="401"/>
                  </a:lnTo>
                  <a:lnTo>
                    <a:pt x="1174" y="406"/>
                  </a:lnTo>
                  <a:lnTo>
                    <a:pt x="1174" y="4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33" name="Freeform 1832" descr=" " title=" "/>
            <p:cNvSpPr>
              <a:spLocks/>
            </p:cNvSpPr>
            <p:nvPr/>
          </p:nvSpPr>
          <p:spPr bwMode="auto">
            <a:xfrm>
              <a:off x="2567727" y="3996336"/>
              <a:ext cx="136355" cy="138196"/>
            </a:xfrm>
            <a:custGeom>
              <a:avLst/>
              <a:gdLst>
                <a:gd name="T0" fmla="*/ 343 w 1189"/>
                <a:gd name="T1" fmla="*/ 1204 h 1204"/>
                <a:gd name="T2" fmla="*/ 343 w 1189"/>
                <a:gd name="T3" fmla="*/ 1204 h 1204"/>
                <a:gd name="T4" fmla="*/ 332 w 1189"/>
                <a:gd name="T5" fmla="*/ 1203 h 1204"/>
                <a:gd name="T6" fmla="*/ 320 w 1189"/>
                <a:gd name="T7" fmla="*/ 1199 h 1204"/>
                <a:gd name="T8" fmla="*/ 315 w 1189"/>
                <a:gd name="T9" fmla="*/ 1196 h 1204"/>
                <a:gd name="T10" fmla="*/ 309 w 1189"/>
                <a:gd name="T11" fmla="*/ 1193 h 1204"/>
                <a:gd name="T12" fmla="*/ 304 w 1189"/>
                <a:gd name="T13" fmla="*/ 1190 h 1204"/>
                <a:gd name="T14" fmla="*/ 299 w 1189"/>
                <a:gd name="T15" fmla="*/ 1186 h 1204"/>
                <a:gd name="T16" fmla="*/ 299 w 1189"/>
                <a:gd name="T17" fmla="*/ 1186 h 1204"/>
                <a:gd name="T18" fmla="*/ 295 w 1189"/>
                <a:gd name="T19" fmla="*/ 1181 h 1204"/>
                <a:gd name="T20" fmla="*/ 291 w 1189"/>
                <a:gd name="T21" fmla="*/ 1176 h 1204"/>
                <a:gd name="T22" fmla="*/ 288 w 1189"/>
                <a:gd name="T23" fmla="*/ 1170 h 1204"/>
                <a:gd name="T24" fmla="*/ 286 w 1189"/>
                <a:gd name="T25" fmla="*/ 1164 h 1204"/>
                <a:gd name="T26" fmla="*/ 281 w 1189"/>
                <a:gd name="T27" fmla="*/ 1153 h 1204"/>
                <a:gd name="T28" fmla="*/ 280 w 1189"/>
                <a:gd name="T29" fmla="*/ 1140 h 1204"/>
                <a:gd name="T30" fmla="*/ 281 w 1189"/>
                <a:gd name="T31" fmla="*/ 1129 h 1204"/>
                <a:gd name="T32" fmla="*/ 286 w 1189"/>
                <a:gd name="T33" fmla="*/ 1117 h 1204"/>
                <a:gd name="T34" fmla="*/ 288 w 1189"/>
                <a:gd name="T35" fmla="*/ 1111 h 1204"/>
                <a:gd name="T36" fmla="*/ 291 w 1189"/>
                <a:gd name="T37" fmla="*/ 1106 h 1204"/>
                <a:gd name="T38" fmla="*/ 295 w 1189"/>
                <a:gd name="T39" fmla="*/ 1101 h 1204"/>
                <a:gd name="T40" fmla="*/ 299 w 1189"/>
                <a:gd name="T41" fmla="*/ 1096 h 1204"/>
                <a:gd name="T42" fmla="*/ 1009 w 1189"/>
                <a:gd name="T43" fmla="*/ 385 h 1204"/>
                <a:gd name="T44" fmla="*/ 805 w 1189"/>
                <a:gd name="T45" fmla="*/ 179 h 1204"/>
                <a:gd name="T46" fmla="*/ 109 w 1189"/>
                <a:gd name="T47" fmla="*/ 877 h 1204"/>
                <a:gd name="T48" fmla="*/ 109 w 1189"/>
                <a:gd name="T49" fmla="*/ 877 h 1204"/>
                <a:gd name="T50" fmla="*/ 104 w 1189"/>
                <a:gd name="T51" fmla="*/ 881 h 1204"/>
                <a:gd name="T52" fmla="*/ 98 w 1189"/>
                <a:gd name="T53" fmla="*/ 885 h 1204"/>
                <a:gd name="T54" fmla="*/ 93 w 1189"/>
                <a:gd name="T55" fmla="*/ 888 h 1204"/>
                <a:gd name="T56" fmla="*/ 88 w 1189"/>
                <a:gd name="T57" fmla="*/ 890 h 1204"/>
                <a:gd name="T58" fmla="*/ 76 w 1189"/>
                <a:gd name="T59" fmla="*/ 894 h 1204"/>
                <a:gd name="T60" fmla="*/ 64 w 1189"/>
                <a:gd name="T61" fmla="*/ 895 h 1204"/>
                <a:gd name="T62" fmla="*/ 52 w 1189"/>
                <a:gd name="T63" fmla="*/ 894 h 1204"/>
                <a:gd name="T64" fmla="*/ 39 w 1189"/>
                <a:gd name="T65" fmla="*/ 890 h 1204"/>
                <a:gd name="T66" fmla="*/ 34 w 1189"/>
                <a:gd name="T67" fmla="*/ 888 h 1204"/>
                <a:gd name="T68" fmla="*/ 29 w 1189"/>
                <a:gd name="T69" fmla="*/ 885 h 1204"/>
                <a:gd name="T70" fmla="*/ 24 w 1189"/>
                <a:gd name="T71" fmla="*/ 881 h 1204"/>
                <a:gd name="T72" fmla="*/ 19 w 1189"/>
                <a:gd name="T73" fmla="*/ 877 h 1204"/>
                <a:gd name="T74" fmla="*/ 19 w 1189"/>
                <a:gd name="T75" fmla="*/ 877 h 1204"/>
                <a:gd name="T76" fmla="*/ 15 w 1189"/>
                <a:gd name="T77" fmla="*/ 871 h 1204"/>
                <a:gd name="T78" fmla="*/ 11 w 1189"/>
                <a:gd name="T79" fmla="*/ 866 h 1204"/>
                <a:gd name="T80" fmla="*/ 7 w 1189"/>
                <a:gd name="T81" fmla="*/ 861 h 1204"/>
                <a:gd name="T82" fmla="*/ 5 w 1189"/>
                <a:gd name="T83" fmla="*/ 856 h 1204"/>
                <a:gd name="T84" fmla="*/ 1 w 1189"/>
                <a:gd name="T85" fmla="*/ 843 h 1204"/>
                <a:gd name="T86" fmla="*/ 0 w 1189"/>
                <a:gd name="T87" fmla="*/ 832 h 1204"/>
                <a:gd name="T88" fmla="*/ 1 w 1189"/>
                <a:gd name="T89" fmla="*/ 820 h 1204"/>
                <a:gd name="T90" fmla="*/ 5 w 1189"/>
                <a:gd name="T91" fmla="*/ 808 h 1204"/>
                <a:gd name="T92" fmla="*/ 7 w 1189"/>
                <a:gd name="T93" fmla="*/ 802 h 1204"/>
                <a:gd name="T94" fmla="*/ 11 w 1189"/>
                <a:gd name="T95" fmla="*/ 797 h 1204"/>
                <a:gd name="T96" fmla="*/ 15 w 1189"/>
                <a:gd name="T97" fmla="*/ 792 h 1204"/>
                <a:gd name="T98" fmla="*/ 19 w 1189"/>
                <a:gd name="T99" fmla="*/ 787 h 1204"/>
                <a:gd name="T100" fmla="*/ 805 w 1189"/>
                <a:gd name="T101" fmla="*/ 0 h 1204"/>
                <a:gd name="T102" fmla="*/ 1189 w 1189"/>
                <a:gd name="T103" fmla="*/ 385 h 1204"/>
                <a:gd name="T104" fmla="*/ 389 w 1189"/>
                <a:gd name="T105" fmla="*/ 1186 h 1204"/>
                <a:gd name="T106" fmla="*/ 389 w 1189"/>
                <a:gd name="T107" fmla="*/ 1186 h 1204"/>
                <a:gd name="T108" fmla="*/ 384 w 1189"/>
                <a:gd name="T109" fmla="*/ 1190 h 1204"/>
                <a:gd name="T110" fmla="*/ 379 w 1189"/>
                <a:gd name="T111" fmla="*/ 1193 h 1204"/>
                <a:gd name="T112" fmla="*/ 373 w 1189"/>
                <a:gd name="T113" fmla="*/ 1196 h 1204"/>
                <a:gd name="T114" fmla="*/ 367 w 1189"/>
                <a:gd name="T115" fmla="*/ 1199 h 1204"/>
                <a:gd name="T116" fmla="*/ 356 w 1189"/>
                <a:gd name="T117" fmla="*/ 1203 h 1204"/>
                <a:gd name="T118" fmla="*/ 343 w 1189"/>
                <a:gd name="T119" fmla="*/ 1204 h 1204"/>
                <a:gd name="T120" fmla="*/ 343 w 1189"/>
                <a:gd name="T121" fmla="*/ 1204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9" h="1204">
                  <a:moveTo>
                    <a:pt x="343" y="1204"/>
                  </a:moveTo>
                  <a:lnTo>
                    <a:pt x="343" y="1204"/>
                  </a:lnTo>
                  <a:lnTo>
                    <a:pt x="332" y="1203"/>
                  </a:lnTo>
                  <a:lnTo>
                    <a:pt x="320" y="1199"/>
                  </a:lnTo>
                  <a:lnTo>
                    <a:pt x="315" y="1196"/>
                  </a:lnTo>
                  <a:lnTo>
                    <a:pt x="309" y="1193"/>
                  </a:lnTo>
                  <a:lnTo>
                    <a:pt x="304" y="1190"/>
                  </a:lnTo>
                  <a:lnTo>
                    <a:pt x="299" y="1186"/>
                  </a:lnTo>
                  <a:lnTo>
                    <a:pt x="299" y="1186"/>
                  </a:lnTo>
                  <a:lnTo>
                    <a:pt x="295" y="1181"/>
                  </a:lnTo>
                  <a:lnTo>
                    <a:pt x="291" y="1176"/>
                  </a:lnTo>
                  <a:lnTo>
                    <a:pt x="288" y="1170"/>
                  </a:lnTo>
                  <a:lnTo>
                    <a:pt x="286" y="1164"/>
                  </a:lnTo>
                  <a:lnTo>
                    <a:pt x="281" y="1153"/>
                  </a:lnTo>
                  <a:lnTo>
                    <a:pt x="280" y="1140"/>
                  </a:lnTo>
                  <a:lnTo>
                    <a:pt x="281" y="1129"/>
                  </a:lnTo>
                  <a:lnTo>
                    <a:pt x="286" y="1117"/>
                  </a:lnTo>
                  <a:lnTo>
                    <a:pt x="288" y="1111"/>
                  </a:lnTo>
                  <a:lnTo>
                    <a:pt x="291" y="1106"/>
                  </a:lnTo>
                  <a:lnTo>
                    <a:pt x="295" y="1101"/>
                  </a:lnTo>
                  <a:lnTo>
                    <a:pt x="299" y="1096"/>
                  </a:lnTo>
                  <a:lnTo>
                    <a:pt x="1009" y="385"/>
                  </a:lnTo>
                  <a:lnTo>
                    <a:pt x="805" y="179"/>
                  </a:lnTo>
                  <a:lnTo>
                    <a:pt x="109" y="877"/>
                  </a:lnTo>
                  <a:lnTo>
                    <a:pt x="109" y="877"/>
                  </a:lnTo>
                  <a:lnTo>
                    <a:pt x="104" y="881"/>
                  </a:lnTo>
                  <a:lnTo>
                    <a:pt x="98" y="885"/>
                  </a:lnTo>
                  <a:lnTo>
                    <a:pt x="93" y="888"/>
                  </a:lnTo>
                  <a:lnTo>
                    <a:pt x="88" y="890"/>
                  </a:lnTo>
                  <a:lnTo>
                    <a:pt x="76" y="894"/>
                  </a:lnTo>
                  <a:lnTo>
                    <a:pt x="64" y="895"/>
                  </a:lnTo>
                  <a:lnTo>
                    <a:pt x="52" y="894"/>
                  </a:lnTo>
                  <a:lnTo>
                    <a:pt x="39" y="890"/>
                  </a:lnTo>
                  <a:lnTo>
                    <a:pt x="34" y="888"/>
                  </a:lnTo>
                  <a:lnTo>
                    <a:pt x="29" y="885"/>
                  </a:lnTo>
                  <a:lnTo>
                    <a:pt x="24" y="881"/>
                  </a:lnTo>
                  <a:lnTo>
                    <a:pt x="19" y="877"/>
                  </a:lnTo>
                  <a:lnTo>
                    <a:pt x="19" y="877"/>
                  </a:lnTo>
                  <a:lnTo>
                    <a:pt x="15" y="871"/>
                  </a:lnTo>
                  <a:lnTo>
                    <a:pt x="11" y="866"/>
                  </a:lnTo>
                  <a:lnTo>
                    <a:pt x="7" y="861"/>
                  </a:lnTo>
                  <a:lnTo>
                    <a:pt x="5" y="856"/>
                  </a:lnTo>
                  <a:lnTo>
                    <a:pt x="1" y="843"/>
                  </a:lnTo>
                  <a:lnTo>
                    <a:pt x="0" y="832"/>
                  </a:lnTo>
                  <a:lnTo>
                    <a:pt x="1" y="820"/>
                  </a:lnTo>
                  <a:lnTo>
                    <a:pt x="5" y="808"/>
                  </a:lnTo>
                  <a:lnTo>
                    <a:pt x="7" y="802"/>
                  </a:lnTo>
                  <a:lnTo>
                    <a:pt x="11" y="797"/>
                  </a:lnTo>
                  <a:lnTo>
                    <a:pt x="15" y="792"/>
                  </a:lnTo>
                  <a:lnTo>
                    <a:pt x="19" y="787"/>
                  </a:lnTo>
                  <a:lnTo>
                    <a:pt x="805" y="0"/>
                  </a:lnTo>
                  <a:lnTo>
                    <a:pt x="1189" y="385"/>
                  </a:lnTo>
                  <a:lnTo>
                    <a:pt x="389" y="1186"/>
                  </a:lnTo>
                  <a:lnTo>
                    <a:pt x="389" y="1186"/>
                  </a:lnTo>
                  <a:lnTo>
                    <a:pt x="384" y="1190"/>
                  </a:lnTo>
                  <a:lnTo>
                    <a:pt x="379" y="1193"/>
                  </a:lnTo>
                  <a:lnTo>
                    <a:pt x="373" y="1196"/>
                  </a:lnTo>
                  <a:lnTo>
                    <a:pt x="367" y="1199"/>
                  </a:lnTo>
                  <a:lnTo>
                    <a:pt x="356" y="1203"/>
                  </a:lnTo>
                  <a:lnTo>
                    <a:pt x="343" y="1204"/>
                  </a:lnTo>
                  <a:lnTo>
                    <a:pt x="343" y="1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34" name="Freeform 1833" descr=" " title=" "/>
            <p:cNvSpPr>
              <a:spLocks noEditPoints="1"/>
            </p:cNvSpPr>
            <p:nvPr/>
          </p:nvSpPr>
          <p:spPr bwMode="auto">
            <a:xfrm>
              <a:off x="2508763" y="3930923"/>
              <a:ext cx="147410" cy="111478"/>
            </a:xfrm>
            <a:custGeom>
              <a:avLst/>
              <a:gdLst>
                <a:gd name="T0" fmla="*/ 0 w 1286"/>
                <a:gd name="T1" fmla="*/ 137 h 970"/>
                <a:gd name="T2" fmla="*/ 45 w 1286"/>
                <a:gd name="T3" fmla="*/ 92 h 970"/>
                <a:gd name="T4" fmla="*/ 68 w 1286"/>
                <a:gd name="T5" fmla="*/ 71 h 970"/>
                <a:gd name="T6" fmla="*/ 93 w 1286"/>
                <a:gd name="T7" fmla="*/ 53 h 970"/>
                <a:gd name="T8" fmla="*/ 119 w 1286"/>
                <a:gd name="T9" fmla="*/ 37 h 970"/>
                <a:gd name="T10" fmla="*/ 147 w 1286"/>
                <a:gd name="T11" fmla="*/ 24 h 970"/>
                <a:gd name="T12" fmla="*/ 175 w 1286"/>
                <a:gd name="T13" fmla="*/ 13 h 970"/>
                <a:gd name="T14" fmla="*/ 205 w 1286"/>
                <a:gd name="T15" fmla="*/ 6 h 970"/>
                <a:gd name="T16" fmla="*/ 236 w 1286"/>
                <a:gd name="T17" fmla="*/ 1 h 970"/>
                <a:gd name="T18" fmla="*/ 267 w 1286"/>
                <a:gd name="T19" fmla="*/ 0 h 970"/>
                <a:gd name="T20" fmla="*/ 283 w 1286"/>
                <a:gd name="T21" fmla="*/ 0 h 970"/>
                <a:gd name="T22" fmla="*/ 314 w 1286"/>
                <a:gd name="T23" fmla="*/ 3 h 970"/>
                <a:gd name="T24" fmla="*/ 344 w 1286"/>
                <a:gd name="T25" fmla="*/ 9 h 970"/>
                <a:gd name="T26" fmla="*/ 373 w 1286"/>
                <a:gd name="T27" fmla="*/ 18 h 970"/>
                <a:gd name="T28" fmla="*/ 401 w 1286"/>
                <a:gd name="T29" fmla="*/ 30 h 970"/>
                <a:gd name="T30" fmla="*/ 427 w 1286"/>
                <a:gd name="T31" fmla="*/ 44 h 970"/>
                <a:gd name="T32" fmla="*/ 453 w 1286"/>
                <a:gd name="T33" fmla="*/ 61 h 970"/>
                <a:gd name="T34" fmla="*/ 477 w 1286"/>
                <a:gd name="T35" fmla="*/ 81 h 970"/>
                <a:gd name="T36" fmla="*/ 860 w 1286"/>
                <a:gd name="T37" fmla="*/ 464 h 970"/>
                <a:gd name="T38" fmla="*/ 864 w 1286"/>
                <a:gd name="T39" fmla="*/ 466 h 970"/>
                <a:gd name="T40" fmla="*/ 885 w 1286"/>
                <a:gd name="T41" fmla="*/ 473 h 970"/>
                <a:gd name="T42" fmla="*/ 925 w 1286"/>
                <a:gd name="T43" fmla="*/ 479 h 970"/>
                <a:gd name="T44" fmla="*/ 970 w 1286"/>
                <a:gd name="T45" fmla="*/ 483 h 970"/>
                <a:gd name="T46" fmla="*/ 1017 w 1286"/>
                <a:gd name="T47" fmla="*/ 485 h 970"/>
                <a:gd name="T48" fmla="*/ 1038 w 1286"/>
                <a:gd name="T49" fmla="*/ 480 h 970"/>
                <a:gd name="T50" fmla="*/ 1079 w 1286"/>
                <a:gd name="T51" fmla="*/ 475 h 970"/>
                <a:gd name="T52" fmla="*/ 1121 w 1286"/>
                <a:gd name="T53" fmla="*/ 476 h 970"/>
                <a:gd name="T54" fmla="*/ 1163 w 1286"/>
                <a:gd name="T55" fmla="*/ 482 h 970"/>
                <a:gd name="T56" fmla="*/ 1286 w 1286"/>
                <a:gd name="T57" fmla="*/ 517 h 970"/>
                <a:gd name="T58" fmla="*/ 187 w 1286"/>
                <a:gd name="T59" fmla="*/ 145 h 970"/>
                <a:gd name="T60" fmla="*/ 1012 w 1286"/>
                <a:gd name="T61" fmla="*/ 612 h 970"/>
                <a:gd name="T62" fmla="*/ 1007 w 1286"/>
                <a:gd name="T63" fmla="*/ 612 h 970"/>
                <a:gd name="T64" fmla="*/ 938 w 1286"/>
                <a:gd name="T65" fmla="*/ 609 h 970"/>
                <a:gd name="T66" fmla="*/ 873 w 1286"/>
                <a:gd name="T67" fmla="*/ 600 h 970"/>
                <a:gd name="T68" fmla="*/ 843 w 1286"/>
                <a:gd name="T69" fmla="*/ 593 h 970"/>
                <a:gd name="T70" fmla="*/ 815 w 1286"/>
                <a:gd name="T71" fmla="*/ 583 h 970"/>
                <a:gd name="T72" fmla="*/ 791 w 1286"/>
                <a:gd name="T73" fmla="*/ 570 h 970"/>
                <a:gd name="T74" fmla="*/ 770 w 1286"/>
                <a:gd name="T75" fmla="*/ 553 h 970"/>
                <a:gd name="T76" fmla="*/ 399 w 1286"/>
                <a:gd name="T77" fmla="*/ 181 h 970"/>
                <a:gd name="T78" fmla="*/ 371 w 1286"/>
                <a:gd name="T79" fmla="*/ 158 h 970"/>
                <a:gd name="T80" fmla="*/ 339 w 1286"/>
                <a:gd name="T81" fmla="*/ 141 h 970"/>
                <a:gd name="T82" fmla="*/ 303 w 1286"/>
                <a:gd name="T83" fmla="*/ 130 h 970"/>
                <a:gd name="T84" fmla="*/ 267 w 1286"/>
                <a:gd name="T85" fmla="*/ 126 h 970"/>
                <a:gd name="T86" fmla="*/ 247 w 1286"/>
                <a:gd name="T87" fmla="*/ 127 h 970"/>
                <a:gd name="T88" fmla="*/ 206 w 1286"/>
                <a:gd name="T89" fmla="*/ 137 h 970"/>
                <a:gd name="T90" fmla="*/ 187 w 1286"/>
                <a:gd name="T91" fmla="*/ 1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6" h="970">
                  <a:moveTo>
                    <a:pt x="833" y="970"/>
                  </a:moveTo>
                  <a:lnTo>
                    <a:pt x="0" y="137"/>
                  </a:lnTo>
                  <a:lnTo>
                    <a:pt x="45" y="92"/>
                  </a:lnTo>
                  <a:lnTo>
                    <a:pt x="45" y="92"/>
                  </a:lnTo>
                  <a:lnTo>
                    <a:pt x="56" y="82"/>
                  </a:lnTo>
                  <a:lnTo>
                    <a:pt x="68" y="71"/>
                  </a:lnTo>
                  <a:lnTo>
                    <a:pt x="80" y="61"/>
                  </a:lnTo>
                  <a:lnTo>
                    <a:pt x="93" y="53"/>
                  </a:lnTo>
                  <a:lnTo>
                    <a:pt x="106" y="44"/>
                  </a:lnTo>
                  <a:lnTo>
                    <a:pt x="119" y="37"/>
                  </a:lnTo>
                  <a:lnTo>
                    <a:pt x="133" y="30"/>
                  </a:lnTo>
                  <a:lnTo>
                    <a:pt x="147" y="24"/>
                  </a:lnTo>
                  <a:lnTo>
                    <a:pt x="161" y="19"/>
                  </a:lnTo>
                  <a:lnTo>
                    <a:pt x="175" y="13"/>
                  </a:lnTo>
                  <a:lnTo>
                    <a:pt x="191" y="9"/>
                  </a:lnTo>
                  <a:lnTo>
                    <a:pt x="205" y="6"/>
                  </a:lnTo>
                  <a:lnTo>
                    <a:pt x="221" y="3"/>
                  </a:lnTo>
                  <a:lnTo>
                    <a:pt x="236" y="1"/>
                  </a:lnTo>
                  <a:lnTo>
                    <a:pt x="252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83" y="0"/>
                  </a:lnTo>
                  <a:lnTo>
                    <a:pt x="298" y="1"/>
                  </a:lnTo>
                  <a:lnTo>
                    <a:pt x="314" y="3"/>
                  </a:lnTo>
                  <a:lnTo>
                    <a:pt x="328" y="6"/>
                  </a:lnTo>
                  <a:lnTo>
                    <a:pt x="344" y="9"/>
                  </a:lnTo>
                  <a:lnTo>
                    <a:pt x="358" y="13"/>
                  </a:lnTo>
                  <a:lnTo>
                    <a:pt x="373" y="18"/>
                  </a:lnTo>
                  <a:lnTo>
                    <a:pt x="387" y="24"/>
                  </a:lnTo>
                  <a:lnTo>
                    <a:pt x="401" y="30"/>
                  </a:lnTo>
                  <a:lnTo>
                    <a:pt x="414" y="36"/>
                  </a:lnTo>
                  <a:lnTo>
                    <a:pt x="427" y="44"/>
                  </a:lnTo>
                  <a:lnTo>
                    <a:pt x="441" y="53"/>
                  </a:lnTo>
                  <a:lnTo>
                    <a:pt x="453" y="61"/>
                  </a:lnTo>
                  <a:lnTo>
                    <a:pt x="466" y="70"/>
                  </a:lnTo>
                  <a:lnTo>
                    <a:pt x="477" y="81"/>
                  </a:lnTo>
                  <a:lnTo>
                    <a:pt x="488" y="92"/>
                  </a:lnTo>
                  <a:lnTo>
                    <a:pt x="860" y="464"/>
                  </a:lnTo>
                  <a:lnTo>
                    <a:pt x="860" y="464"/>
                  </a:lnTo>
                  <a:lnTo>
                    <a:pt x="864" y="466"/>
                  </a:lnTo>
                  <a:lnTo>
                    <a:pt x="869" y="469"/>
                  </a:lnTo>
                  <a:lnTo>
                    <a:pt x="885" y="473"/>
                  </a:lnTo>
                  <a:lnTo>
                    <a:pt x="903" y="477"/>
                  </a:lnTo>
                  <a:lnTo>
                    <a:pt x="925" y="479"/>
                  </a:lnTo>
                  <a:lnTo>
                    <a:pt x="948" y="481"/>
                  </a:lnTo>
                  <a:lnTo>
                    <a:pt x="970" y="483"/>
                  </a:lnTo>
                  <a:lnTo>
                    <a:pt x="1012" y="485"/>
                  </a:lnTo>
                  <a:lnTo>
                    <a:pt x="1017" y="485"/>
                  </a:lnTo>
                  <a:lnTo>
                    <a:pt x="1017" y="485"/>
                  </a:lnTo>
                  <a:lnTo>
                    <a:pt x="1038" y="480"/>
                  </a:lnTo>
                  <a:lnTo>
                    <a:pt x="1058" y="477"/>
                  </a:lnTo>
                  <a:lnTo>
                    <a:pt x="1079" y="475"/>
                  </a:lnTo>
                  <a:lnTo>
                    <a:pt x="1100" y="475"/>
                  </a:lnTo>
                  <a:lnTo>
                    <a:pt x="1121" y="476"/>
                  </a:lnTo>
                  <a:lnTo>
                    <a:pt x="1142" y="478"/>
                  </a:lnTo>
                  <a:lnTo>
                    <a:pt x="1163" y="482"/>
                  </a:lnTo>
                  <a:lnTo>
                    <a:pt x="1183" y="487"/>
                  </a:lnTo>
                  <a:lnTo>
                    <a:pt x="1286" y="517"/>
                  </a:lnTo>
                  <a:lnTo>
                    <a:pt x="833" y="970"/>
                  </a:lnTo>
                  <a:close/>
                  <a:moveTo>
                    <a:pt x="187" y="145"/>
                  </a:moveTo>
                  <a:lnTo>
                    <a:pt x="833" y="791"/>
                  </a:lnTo>
                  <a:lnTo>
                    <a:pt x="1012" y="612"/>
                  </a:lnTo>
                  <a:lnTo>
                    <a:pt x="1007" y="612"/>
                  </a:lnTo>
                  <a:lnTo>
                    <a:pt x="1007" y="612"/>
                  </a:lnTo>
                  <a:lnTo>
                    <a:pt x="972" y="611"/>
                  </a:lnTo>
                  <a:lnTo>
                    <a:pt x="938" y="609"/>
                  </a:lnTo>
                  <a:lnTo>
                    <a:pt x="905" y="604"/>
                  </a:lnTo>
                  <a:lnTo>
                    <a:pt x="873" y="600"/>
                  </a:lnTo>
                  <a:lnTo>
                    <a:pt x="858" y="597"/>
                  </a:lnTo>
                  <a:lnTo>
                    <a:pt x="843" y="593"/>
                  </a:lnTo>
                  <a:lnTo>
                    <a:pt x="829" y="589"/>
                  </a:lnTo>
                  <a:lnTo>
                    <a:pt x="815" y="583"/>
                  </a:lnTo>
                  <a:lnTo>
                    <a:pt x="803" y="576"/>
                  </a:lnTo>
                  <a:lnTo>
                    <a:pt x="791" y="570"/>
                  </a:lnTo>
                  <a:lnTo>
                    <a:pt x="780" y="562"/>
                  </a:lnTo>
                  <a:lnTo>
                    <a:pt x="770" y="553"/>
                  </a:lnTo>
                  <a:lnTo>
                    <a:pt x="399" y="181"/>
                  </a:lnTo>
                  <a:lnTo>
                    <a:pt x="399" y="181"/>
                  </a:lnTo>
                  <a:lnTo>
                    <a:pt x="385" y="169"/>
                  </a:lnTo>
                  <a:lnTo>
                    <a:pt x="371" y="158"/>
                  </a:lnTo>
                  <a:lnTo>
                    <a:pt x="355" y="149"/>
                  </a:lnTo>
                  <a:lnTo>
                    <a:pt x="339" y="141"/>
                  </a:lnTo>
                  <a:lnTo>
                    <a:pt x="321" y="135"/>
                  </a:lnTo>
                  <a:lnTo>
                    <a:pt x="303" y="130"/>
                  </a:lnTo>
                  <a:lnTo>
                    <a:pt x="286" y="127"/>
                  </a:lnTo>
                  <a:lnTo>
                    <a:pt x="267" y="126"/>
                  </a:lnTo>
                  <a:lnTo>
                    <a:pt x="267" y="126"/>
                  </a:lnTo>
                  <a:lnTo>
                    <a:pt x="247" y="127"/>
                  </a:lnTo>
                  <a:lnTo>
                    <a:pt x="226" y="131"/>
                  </a:lnTo>
                  <a:lnTo>
                    <a:pt x="206" y="137"/>
                  </a:lnTo>
                  <a:lnTo>
                    <a:pt x="187" y="145"/>
                  </a:lnTo>
                  <a:lnTo>
                    <a:pt x="187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35" name="Freeform 1834" descr=" " title=" "/>
            <p:cNvSpPr>
              <a:spLocks noEditPoints="1"/>
            </p:cNvSpPr>
            <p:nvPr/>
          </p:nvSpPr>
          <p:spPr bwMode="auto">
            <a:xfrm>
              <a:off x="2657095" y="4043323"/>
              <a:ext cx="112400" cy="149252"/>
            </a:xfrm>
            <a:custGeom>
              <a:avLst/>
              <a:gdLst>
                <a:gd name="T0" fmla="*/ 0 w 972"/>
                <a:gd name="T1" fmla="*/ 453 h 1289"/>
                <a:gd name="T2" fmla="*/ 484 w 972"/>
                <a:gd name="T3" fmla="*/ 100 h 1289"/>
                <a:gd name="T4" fmla="*/ 490 w 972"/>
                <a:gd name="T5" fmla="*/ 121 h 1289"/>
                <a:gd name="T6" fmla="*/ 496 w 972"/>
                <a:gd name="T7" fmla="*/ 165 h 1289"/>
                <a:gd name="T8" fmla="*/ 497 w 972"/>
                <a:gd name="T9" fmla="*/ 208 h 1289"/>
                <a:gd name="T10" fmla="*/ 492 w 972"/>
                <a:gd name="T11" fmla="*/ 250 h 1289"/>
                <a:gd name="T12" fmla="*/ 488 w 972"/>
                <a:gd name="T13" fmla="*/ 275 h 1289"/>
                <a:gd name="T14" fmla="*/ 490 w 972"/>
                <a:gd name="T15" fmla="*/ 317 h 1289"/>
                <a:gd name="T16" fmla="*/ 493 w 972"/>
                <a:gd name="T17" fmla="*/ 363 h 1289"/>
                <a:gd name="T18" fmla="*/ 499 w 972"/>
                <a:gd name="T19" fmla="*/ 405 h 1289"/>
                <a:gd name="T20" fmla="*/ 507 w 972"/>
                <a:gd name="T21" fmla="*/ 425 h 1289"/>
                <a:gd name="T22" fmla="*/ 881 w 972"/>
                <a:gd name="T23" fmla="*/ 800 h 1289"/>
                <a:gd name="T24" fmla="*/ 891 w 972"/>
                <a:gd name="T25" fmla="*/ 812 h 1289"/>
                <a:gd name="T26" fmla="*/ 912 w 972"/>
                <a:gd name="T27" fmla="*/ 837 h 1289"/>
                <a:gd name="T28" fmla="*/ 929 w 972"/>
                <a:gd name="T29" fmla="*/ 863 h 1289"/>
                <a:gd name="T30" fmla="*/ 943 w 972"/>
                <a:gd name="T31" fmla="*/ 890 h 1289"/>
                <a:gd name="T32" fmla="*/ 954 w 972"/>
                <a:gd name="T33" fmla="*/ 919 h 1289"/>
                <a:gd name="T34" fmla="*/ 964 w 972"/>
                <a:gd name="T35" fmla="*/ 948 h 1289"/>
                <a:gd name="T36" fmla="*/ 969 w 972"/>
                <a:gd name="T37" fmla="*/ 978 h 1289"/>
                <a:gd name="T38" fmla="*/ 972 w 972"/>
                <a:gd name="T39" fmla="*/ 1008 h 1289"/>
                <a:gd name="T40" fmla="*/ 972 w 972"/>
                <a:gd name="T41" fmla="*/ 1038 h 1289"/>
                <a:gd name="T42" fmla="*/ 969 w 972"/>
                <a:gd name="T43" fmla="*/ 1068 h 1289"/>
                <a:gd name="T44" fmla="*/ 964 w 972"/>
                <a:gd name="T45" fmla="*/ 1097 h 1289"/>
                <a:gd name="T46" fmla="*/ 954 w 972"/>
                <a:gd name="T47" fmla="*/ 1126 h 1289"/>
                <a:gd name="T48" fmla="*/ 943 w 972"/>
                <a:gd name="T49" fmla="*/ 1155 h 1289"/>
                <a:gd name="T50" fmla="*/ 929 w 972"/>
                <a:gd name="T51" fmla="*/ 1182 h 1289"/>
                <a:gd name="T52" fmla="*/ 912 w 972"/>
                <a:gd name="T53" fmla="*/ 1208 h 1289"/>
                <a:gd name="T54" fmla="*/ 891 w 972"/>
                <a:gd name="T55" fmla="*/ 1233 h 1289"/>
                <a:gd name="T56" fmla="*/ 836 w 972"/>
                <a:gd name="T57" fmla="*/ 1289 h 1289"/>
                <a:gd name="T58" fmla="*/ 828 w 972"/>
                <a:gd name="T59" fmla="*/ 1102 h 1289"/>
                <a:gd name="T60" fmla="*/ 833 w 972"/>
                <a:gd name="T61" fmla="*/ 1089 h 1289"/>
                <a:gd name="T62" fmla="*/ 842 w 972"/>
                <a:gd name="T63" fmla="*/ 1062 h 1289"/>
                <a:gd name="T64" fmla="*/ 846 w 972"/>
                <a:gd name="T65" fmla="*/ 1034 h 1289"/>
                <a:gd name="T66" fmla="*/ 845 w 972"/>
                <a:gd name="T67" fmla="*/ 1006 h 1289"/>
                <a:gd name="T68" fmla="*/ 841 w 972"/>
                <a:gd name="T69" fmla="*/ 978 h 1289"/>
                <a:gd name="T70" fmla="*/ 831 w 972"/>
                <a:gd name="T71" fmla="*/ 951 h 1289"/>
                <a:gd name="T72" fmla="*/ 819 w 972"/>
                <a:gd name="T73" fmla="*/ 925 h 1289"/>
                <a:gd name="T74" fmla="*/ 801 w 972"/>
                <a:gd name="T75" fmla="*/ 901 h 1289"/>
                <a:gd name="T76" fmla="*/ 420 w 972"/>
                <a:gd name="T77" fmla="*/ 519 h 1289"/>
                <a:gd name="T78" fmla="*/ 412 w 972"/>
                <a:gd name="T79" fmla="*/ 509 h 1289"/>
                <a:gd name="T80" fmla="*/ 396 w 972"/>
                <a:gd name="T81" fmla="*/ 485 h 1289"/>
                <a:gd name="T82" fmla="*/ 385 w 972"/>
                <a:gd name="T83" fmla="*/ 459 h 1289"/>
                <a:gd name="T84" fmla="*/ 376 w 972"/>
                <a:gd name="T85" fmla="*/ 430 h 1289"/>
                <a:gd name="T86" fmla="*/ 368 w 972"/>
                <a:gd name="T87" fmla="*/ 383 h 1289"/>
                <a:gd name="T88" fmla="*/ 363 w 972"/>
                <a:gd name="T89" fmla="*/ 316 h 1289"/>
                <a:gd name="T90" fmla="*/ 361 w 972"/>
                <a:gd name="T91" fmla="*/ 271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2" h="1289">
                  <a:moveTo>
                    <a:pt x="836" y="1289"/>
                  </a:moveTo>
                  <a:lnTo>
                    <a:pt x="0" y="453"/>
                  </a:lnTo>
                  <a:lnTo>
                    <a:pt x="454" y="0"/>
                  </a:lnTo>
                  <a:lnTo>
                    <a:pt x="484" y="100"/>
                  </a:lnTo>
                  <a:lnTo>
                    <a:pt x="484" y="100"/>
                  </a:lnTo>
                  <a:lnTo>
                    <a:pt x="490" y="121"/>
                  </a:lnTo>
                  <a:lnTo>
                    <a:pt x="494" y="143"/>
                  </a:lnTo>
                  <a:lnTo>
                    <a:pt x="496" y="165"/>
                  </a:lnTo>
                  <a:lnTo>
                    <a:pt x="498" y="186"/>
                  </a:lnTo>
                  <a:lnTo>
                    <a:pt x="497" y="208"/>
                  </a:lnTo>
                  <a:lnTo>
                    <a:pt x="496" y="230"/>
                  </a:lnTo>
                  <a:lnTo>
                    <a:pt x="492" y="250"/>
                  </a:lnTo>
                  <a:lnTo>
                    <a:pt x="488" y="272"/>
                  </a:lnTo>
                  <a:lnTo>
                    <a:pt x="488" y="275"/>
                  </a:lnTo>
                  <a:lnTo>
                    <a:pt x="488" y="275"/>
                  </a:lnTo>
                  <a:lnTo>
                    <a:pt x="490" y="317"/>
                  </a:lnTo>
                  <a:lnTo>
                    <a:pt x="491" y="340"/>
                  </a:lnTo>
                  <a:lnTo>
                    <a:pt x="493" y="363"/>
                  </a:lnTo>
                  <a:lnTo>
                    <a:pt x="496" y="385"/>
                  </a:lnTo>
                  <a:lnTo>
                    <a:pt x="499" y="405"/>
                  </a:lnTo>
                  <a:lnTo>
                    <a:pt x="505" y="420"/>
                  </a:lnTo>
                  <a:lnTo>
                    <a:pt x="507" y="425"/>
                  </a:lnTo>
                  <a:lnTo>
                    <a:pt x="510" y="429"/>
                  </a:lnTo>
                  <a:lnTo>
                    <a:pt x="881" y="800"/>
                  </a:lnTo>
                  <a:lnTo>
                    <a:pt x="881" y="800"/>
                  </a:lnTo>
                  <a:lnTo>
                    <a:pt x="891" y="812"/>
                  </a:lnTo>
                  <a:lnTo>
                    <a:pt x="903" y="825"/>
                  </a:lnTo>
                  <a:lnTo>
                    <a:pt x="912" y="837"/>
                  </a:lnTo>
                  <a:lnTo>
                    <a:pt x="921" y="850"/>
                  </a:lnTo>
                  <a:lnTo>
                    <a:pt x="929" y="863"/>
                  </a:lnTo>
                  <a:lnTo>
                    <a:pt x="937" y="877"/>
                  </a:lnTo>
                  <a:lnTo>
                    <a:pt x="943" y="890"/>
                  </a:lnTo>
                  <a:lnTo>
                    <a:pt x="949" y="904"/>
                  </a:lnTo>
                  <a:lnTo>
                    <a:pt x="954" y="919"/>
                  </a:lnTo>
                  <a:lnTo>
                    <a:pt x="960" y="933"/>
                  </a:lnTo>
                  <a:lnTo>
                    <a:pt x="964" y="948"/>
                  </a:lnTo>
                  <a:lnTo>
                    <a:pt x="967" y="962"/>
                  </a:lnTo>
                  <a:lnTo>
                    <a:pt x="969" y="978"/>
                  </a:lnTo>
                  <a:lnTo>
                    <a:pt x="971" y="992"/>
                  </a:lnTo>
                  <a:lnTo>
                    <a:pt x="972" y="1008"/>
                  </a:lnTo>
                  <a:lnTo>
                    <a:pt x="972" y="1022"/>
                  </a:lnTo>
                  <a:lnTo>
                    <a:pt x="972" y="1038"/>
                  </a:lnTo>
                  <a:lnTo>
                    <a:pt x="971" y="1052"/>
                  </a:lnTo>
                  <a:lnTo>
                    <a:pt x="969" y="1068"/>
                  </a:lnTo>
                  <a:lnTo>
                    <a:pt x="967" y="1082"/>
                  </a:lnTo>
                  <a:lnTo>
                    <a:pt x="964" y="1097"/>
                  </a:lnTo>
                  <a:lnTo>
                    <a:pt x="960" y="1111"/>
                  </a:lnTo>
                  <a:lnTo>
                    <a:pt x="954" y="1126"/>
                  </a:lnTo>
                  <a:lnTo>
                    <a:pt x="949" y="1140"/>
                  </a:lnTo>
                  <a:lnTo>
                    <a:pt x="943" y="1155"/>
                  </a:lnTo>
                  <a:lnTo>
                    <a:pt x="937" y="1168"/>
                  </a:lnTo>
                  <a:lnTo>
                    <a:pt x="929" y="1182"/>
                  </a:lnTo>
                  <a:lnTo>
                    <a:pt x="921" y="1195"/>
                  </a:lnTo>
                  <a:lnTo>
                    <a:pt x="912" y="1208"/>
                  </a:lnTo>
                  <a:lnTo>
                    <a:pt x="903" y="1220"/>
                  </a:lnTo>
                  <a:lnTo>
                    <a:pt x="891" y="1233"/>
                  </a:lnTo>
                  <a:lnTo>
                    <a:pt x="881" y="1244"/>
                  </a:lnTo>
                  <a:lnTo>
                    <a:pt x="836" y="1289"/>
                  </a:lnTo>
                  <a:close/>
                  <a:moveTo>
                    <a:pt x="179" y="453"/>
                  </a:moveTo>
                  <a:lnTo>
                    <a:pt x="828" y="1102"/>
                  </a:lnTo>
                  <a:lnTo>
                    <a:pt x="828" y="1102"/>
                  </a:lnTo>
                  <a:lnTo>
                    <a:pt x="833" y="1089"/>
                  </a:lnTo>
                  <a:lnTo>
                    <a:pt x="839" y="1075"/>
                  </a:lnTo>
                  <a:lnTo>
                    <a:pt x="842" y="1062"/>
                  </a:lnTo>
                  <a:lnTo>
                    <a:pt x="844" y="1047"/>
                  </a:lnTo>
                  <a:lnTo>
                    <a:pt x="846" y="1034"/>
                  </a:lnTo>
                  <a:lnTo>
                    <a:pt x="846" y="1019"/>
                  </a:lnTo>
                  <a:lnTo>
                    <a:pt x="845" y="1006"/>
                  </a:lnTo>
                  <a:lnTo>
                    <a:pt x="843" y="991"/>
                  </a:lnTo>
                  <a:lnTo>
                    <a:pt x="841" y="978"/>
                  </a:lnTo>
                  <a:lnTo>
                    <a:pt x="837" y="964"/>
                  </a:lnTo>
                  <a:lnTo>
                    <a:pt x="831" y="951"/>
                  </a:lnTo>
                  <a:lnTo>
                    <a:pt x="825" y="938"/>
                  </a:lnTo>
                  <a:lnTo>
                    <a:pt x="819" y="925"/>
                  </a:lnTo>
                  <a:lnTo>
                    <a:pt x="811" y="913"/>
                  </a:lnTo>
                  <a:lnTo>
                    <a:pt x="801" y="901"/>
                  </a:lnTo>
                  <a:lnTo>
                    <a:pt x="791" y="890"/>
                  </a:lnTo>
                  <a:lnTo>
                    <a:pt x="420" y="519"/>
                  </a:lnTo>
                  <a:lnTo>
                    <a:pt x="420" y="519"/>
                  </a:lnTo>
                  <a:lnTo>
                    <a:pt x="412" y="509"/>
                  </a:lnTo>
                  <a:lnTo>
                    <a:pt x="403" y="498"/>
                  </a:lnTo>
                  <a:lnTo>
                    <a:pt x="396" y="485"/>
                  </a:lnTo>
                  <a:lnTo>
                    <a:pt x="390" y="473"/>
                  </a:lnTo>
                  <a:lnTo>
                    <a:pt x="385" y="459"/>
                  </a:lnTo>
                  <a:lnTo>
                    <a:pt x="381" y="445"/>
                  </a:lnTo>
                  <a:lnTo>
                    <a:pt x="376" y="430"/>
                  </a:lnTo>
                  <a:lnTo>
                    <a:pt x="373" y="415"/>
                  </a:lnTo>
                  <a:lnTo>
                    <a:pt x="368" y="383"/>
                  </a:lnTo>
                  <a:lnTo>
                    <a:pt x="365" y="350"/>
                  </a:lnTo>
                  <a:lnTo>
                    <a:pt x="363" y="316"/>
                  </a:lnTo>
                  <a:lnTo>
                    <a:pt x="361" y="280"/>
                  </a:lnTo>
                  <a:lnTo>
                    <a:pt x="361" y="271"/>
                  </a:lnTo>
                  <a:lnTo>
                    <a:pt x="179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36" name="Freeform 1835" descr=" " title=" "/>
            <p:cNvSpPr>
              <a:spLocks/>
            </p:cNvSpPr>
            <p:nvPr/>
          </p:nvSpPr>
          <p:spPr bwMode="auto">
            <a:xfrm>
              <a:off x="2651567" y="4032267"/>
              <a:ext cx="13820" cy="13820"/>
            </a:xfrm>
            <a:custGeom>
              <a:avLst/>
              <a:gdLst>
                <a:gd name="T0" fmla="*/ 18 w 117"/>
                <a:gd name="T1" fmla="*/ 99 h 117"/>
                <a:gd name="T2" fmla="*/ 18 w 117"/>
                <a:gd name="T3" fmla="*/ 99 h 117"/>
                <a:gd name="T4" fmla="*/ 10 w 117"/>
                <a:gd name="T5" fmla="*/ 90 h 117"/>
                <a:gd name="T6" fmla="*/ 4 w 117"/>
                <a:gd name="T7" fmla="*/ 80 h 117"/>
                <a:gd name="T8" fmla="*/ 1 w 117"/>
                <a:gd name="T9" fmla="*/ 69 h 117"/>
                <a:gd name="T10" fmla="*/ 0 w 117"/>
                <a:gd name="T11" fmla="*/ 59 h 117"/>
                <a:gd name="T12" fmla="*/ 1 w 117"/>
                <a:gd name="T13" fmla="*/ 47 h 117"/>
                <a:gd name="T14" fmla="*/ 4 w 117"/>
                <a:gd name="T15" fmla="*/ 36 h 117"/>
                <a:gd name="T16" fmla="*/ 11 w 117"/>
                <a:gd name="T17" fmla="*/ 27 h 117"/>
                <a:gd name="T18" fmla="*/ 18 w 117"/>
                <a:gd name="T19" fmla="*/ 17 h 117"/>
                <a:gd name="T20" fmla="*/ 18 w 117"/>
                <a:gd name="T21" fmla="*/ 17 h 117"/>
                <a:gd name="T22" fmla="*/ 27 w 117"/>
                <a:gd name="T23" fmla="*/ 10 h 117"/>
                <a:gd name="T24" fmla="*/ 37 w 117"/>
                <a:gd name="T25" fmla="*/ 4 h 117"/>
                <a:gd name="T26" fmla="*/ 48 w 117"/>
                <a:gd name="T27" fmla="*/ 1 h 117"/>
                <a:gd name="T28" fmla="*/ 59 w 117"/>
                <a:gd name="T29" fmla="*/ 0 h 117"/>
                <a:gd name="T30" fmla="*/ 70 w 117"/>
                <a:gd name="T31" fmla="*/ 1 h 117"/>
                <a:gd name="T32" fmla="*/ 81 w 117"/>
                <a:gd name="T33" fmla="*/ 4 h 117"/>
                <a:gd name="T34" fmla="*/ 90 w 117"/>
                <a:gd name="T35" fmla="*/ 10 h 117"/>
                <a:gd name="T36" fmla="*/ 100 w 117"/>
                <a:gd name="T37" fmla="*/ 17 h 117"/>
                <a:gd name="T38" fmla="*/ 100 w 117"/>
                <a:gd name="T39" fmla="*/ 17 h 117"/>
                <a:gd name="T40" fmla="*/ 107 w 117"/>
                <a:gd name="T41" fmla="*/ 27 h 117"/>
                <a:gd name="T42" fmla="*/ 112 w 117"/>
                <a:gd name="T43" fmla="*/ 36 h 117"/>
                <a:gd name="T44" fmla="*/ 116 w 117"/>
                <a:gd name="T45" fmla="*/ 47 h 117"/>
                <a:gd name="T46" fmla="*/ 117 w 117"/>
                <a:gd name="T47" fmla="*/ 58 h 117"/>
                <a:gd name="T48" fmla="*/ 116 w 117"/>
                <a:gd name="T49" fmla="*/ 69 h 117"/>
                <a:gd name="T50" fmla="*/ 112 w 117"/>
                <a:gd name="T51" fmla="*/ 79 h 117"/>
                <a:gd name="T52" fmla="*/ 107 w 117"/>
                <a:gd name="T53" fmla="*/ 90 h 117"/>
                <a:gd name="T54" fmla="*/ 100 w 117"/>
                <a:gd name="T55" fmla="*/ 99 h 117"/>
                <a:gd name="T56" fmla="*/ 100 w 117"/>
                <a:gd name="T57" fmla="*/ 99 h 117"/>
                <a:gd name="T58" fmla="*/ 90 w 117"/>
                <a:gd name="T59" fmla="*/ 106 h 117"/>
                <a:gd name="T60" fmla="*/ 80 w 117"/>
                <a:gd name="T61" fmla="*/ 112 h 117"/>
                <a:gd name="T62" fmla="*/ 70 w 117"/>
                <a:gd name="T63" fmla="*/ 116 h 117"/>
                <a:gd name="T64" fmla="*/ 58 w 117"/>
                <a:gd name="T65" fmla="*/ 117 h 117"/>
                <a:gd name="T66" fmla="*/ 48 w 117"/>
                <a:gd name="T67" fmla="*/ 116 h 117"/>
                <a:gd name="T68" fmla="*/ 37 w 117"/>
                <a:gd name="T69" fmla="*/ 113 h 117"/>
                <a:gd name="T70" fmla="*/ 26 w 117"/>
                <a:gd name="T71" fmla="*/ 106 h 117"/>
                <a:gd name="T72" fmla="*/ 18 w 117"/>
                <a:gd name="T73" fmla="*/ 99 h 117"/>
                <a:gd name="T74" fmla="*/ 18 w 117"/>
                <a:gd name="T75" fmla="*/ 9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" h="117">
                  <a:moveTo>
                    <a:pt x="18" y="99"/>
                  </a:moveTo>
                  <a:lnTo>
                    <a:pt x="18" y="99"/>
                  </a:lnTo>
                  <a:lnTo>
                    <a:pt x="10" y="90"/>
                  </a:lnTo>
                  <a:lnTo>
                    <a:pt x="4" y="80"/>
                  </a:lnTo>
                  <a:lnTo>
                    <a:pt x="1" y="69"/>
                  </a:lnTo>
                  <a:lnTo>
                    <a:pt x="0" y="59"/>
                  </a:lnTo>
                  <a:lnTo>
                    <a:pt x="1" y="47"/>
                  </a:lnTo>
                  <a:lnTo>
                    <a:pt x="4" y="36"/>
                  </a:lnTo>
                  <a:lnTo>
                    <a:pt x="11" y="2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4"/>
                  </a:lnTo>
                  <a:lnTo>
                    <a:pt x="48" y="1"/>
                  </a:lnTo>
                  <a:lnTo>
                    <a:pt x="59" y="0"/>
                  </a:lnTo>
                  <a:lnTo>
                    <a:pt x="70" y="1"/>
                  </a:lnTo>
                  <a:lnTo>
                    <a:pt x="81" y="4"/>
                  </a:lnTo>
                  <a:lnTo>
                    <a:pt x="90" y="10"/>
                  </a:lnTo>
                  <a:lnTo>
                    <a:pt x="100" y="17"/>
                  </a:lnTo>
                  <a:lnTo>
                    <a:pt x="100" y="17"/>
                  </a:lnTo>
                  <a:lnTo>
                    <a:pt x="107" y="27"/>
                  </a:lnTo>
                  <a:lnTo>
                    <a:pt x="112" y="36"/>
                  </a:lnTo>
                  <a:lnTo>
                    <a:pt x="116" y="47"/>
                  </a:lnTo>
                  <a:lnTo>
                    <a:pt x="117" y="58"/>
                  </a:lnTo>
                  <a:lnTo>
                    <a:pt x="116" y="69"/>
                  </a:lnTo>
                  <a:lnTo>
                    <a:pt x="112" y="79"/>
                  </a:lnTo>
                  <a:lnTo>
                    <a:pt x="107" y="90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0" y="106"/>
                  </a:lnTo>
                  <a:lnTo>
                    <a:pt x="80" y="112"/>
                  </a:lnTo>
                  <a:lnTo>
                    <a:pt x="70" y="116"/>
                  </a:lnTo>
                  <a:lnTo>
                    <a:pt x="58" y="117"/>
                  </a:lnTo>
                  <a:lnTo>
                    <a:pt x="48" y="116"/>
                  </a:lnTo>
                  <a:lnTo>
                    <a:pt x="37" y="113"/>
                  </a:lnTo>
                  <a:lnTo>
                    <a:pt x="26" y="106"/>
                  </a:lnTo>
                  <a:lnTo>
                    <a:pt x="18" y="99"/>
                  </a:lnTo>
                  <a:lnTo>
                    <a:pt x="18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643" name="Group 1642" descr="techology icon" title="techology icon"/>
          <p:cNvGrpSpPr>
            <a:grpSpLocks noChangeAspect="1"/>
          </p:cNvGrpSpPr>
          <p:nvPr/>
        </p:nvGrpSpPr>
        <p:grpSpPr>
          <a:xfrm>
            <a:off x="2938527" y="3930923"/>
            <a:ext cx="381205" cy="365713"/>
            <a:chOff x="2938527" y="3930923"/>
            <a:chExt cx="381205" cy="365713"/>
          </a:xfrm>
          <a:solidFill>
            <a:schemeClr val="tx1"/>
          </a:solidFill>
        </p:grpSpPr>
        <p:sp>
          <p:nvSpPr>
            <p:cNvPr id="295" name="Freeform 22" descr=" " title=" "/>
            <p:cNvSpPr>
              <a:spLocks noChangeArrowheads="1"/>
            </p:cNvSpPr>
            <p:nvPr/>
          </p:nvSpPr>
          <p:spPr bwMode="auto">
            <a:xfrm>
              <a:off x="2945941" y="4008976"/>
              <a:ext cx="371320" cy="14828"/>
            </a:xfrm>
            <a:custGeom>
              <a:avLst/>
              <a:gdLst>
                <a:gd name="T0" fmla="*/ 7800 w 7951"/>
                <a:gd name="T1" fmla="*/ 318 h 319"/>
                <a:gd name="T2" fmla="*/ 150 w 7951"/>
                <a:gd name="T3" fmla="*/ 318 h 319"/>
                <a:gd name="T4" fmla="*/ 150 w 7951"/>
                <a:gd name="T5" fmla="*/ 318 h 319"/>
                <a:gd name="T6" fmla="*/ 124 w 7951"/>
                <a:gd name="T7" fmla="*/ 318 h 319"/>
                <a:gd name="T8" fmla="*/ 98 w 7951"/>
                <a:gd name="T9" fmla="*/ 309 h 319"/>
                <a:gd name="T10" fmla="*/ 71 w 7951"/>
                <a:gd name="T11" fmla="*/ 291 h 319"/>
                <a:gd name="T12" fmla="*/ 45 w 7951"/>
                <a:gd name="T13" fmla="*/ 274 h 319"/>
                <a:gd name="T14" fmla="*/ 27 w 7951"/>
                <a:gd name="T15" fmla="*/ 247 h 319"/>
                <a:gd name="T16" fmla="*/ 9 w 7951"/>
                <a:gd name="T17" fmla="*/ 221 h 319"/>
                <a:gd name="T18" fmla="*/ 0 w 7951"/>
                <a:gd name="T19" fmla="*/ 194 h 319"/>
                <a:gd name="T20" fmla="*/ 0 w 7951"/>
                <a:gd name="T21" fmla="*/ 159 h 319"/>
                <a:gd name="T22" fmla="*/ 0 w 7951"/>
                <a:gd name="T23" fmla="*/ 159 h 319"/>
                <a:gd name="T24" fmla="*/ 0 w 7951"/>
                <a:gd name="T25" fmla="*/ 132 h 319"/>
                <a:gd name="T26" fmla="*/ 9 w 7951"/>
                <a:gd name="T27" fmla="*/ 97 h 319"/>
                <a:gd name="T28" fmla="*/ 27 w 7951"/>
                <a:gd name="T29" fmla="*/ 71 h 319"/>
                <a:gd name="T30" fmla="*/ 45 w 7951"/>
                <a:gd name="T31" fmla="*/ 53 h 319"/>
                <a:gd name="T32" fmla="*/ 71 w 7951"/>
                <a:gd name="T33" fmla="*/ 26 h 319"/>
                <a:gd name="T34" fmla="*/ 98 w 7951"/>
                <a:gd name="T35" fmla="*/ 18 h 319"/>
                <a:gd name="T36" fmla="*/ 124 w 7951"/>
                <a:gd name="T37" fmla="*/ 9 h 319"/>
                <a:gd name="T38" fmla="*/ 150 w 7951"/>
                <a:gd name="T39" fmla="*/ 0 h 319"/>
                <a:gd name="T40" fmla="*/ 7800 w 7951"/>
                <a:gd name="T41" fmla="*/ 0 h 319"/>
                <a:gd name="T42" fmla="*/ 7800 w 7951"/>
                <a:gd name="T43" fmla="*/ 0 h 319"/>
                <a:gd name="T44" fmla="*/ 7826 w 7951"/>
                <a:gd name="T45" fmla="*/ 9 h 319"/>
                <a:gd name="T46" fmla="*/ 7861 w 7951"/>
                <a:gd name="T47" fmla="*/ 18 h 319"/>
                <a:gd name="T48" fmla="*/ 7888 w 7951"/>
                <a:gd name="T49" fmla="*/ 26 h 319"/>
                <a:gd name="T50" fmla="*/ 7906 w 7951"/>
                <a:gd name="T51" fmla="*/ 53 h 319"/>
                <a:gd name="T52" fmla="*/ 7923 w 7951"/>
                <a:gd name="T53" fmla="*/ 71 h 319"/>
                <a:gd name="T54" fmla="*/ 7941 w 7951"/>
                <a:gd name="T55" fmla="*/ 97 h 319"/>
                <a:gd name="T56" fmla="*/ 7950 w 7951"/>
                <a:gd name="T57" fmla="*/ 132 h 319"/>
                <a:gd name="T58" fmla="*/ 7950 w 7951"/>
                <a:gd name="T59" fmla="*/ 159 h 319"/>
                <a:gd name="T60" fmla="*/ 7950 w 7951"/>
                <a:gd name="T61" fmla="*/ 159 h 319"/>
                <a:gd name="T62" fmla="*/ 7950 w 7951"/>
                <a:gd name="T63" fmla="*/ 194 h 319"/>
                <a:gd name="T64" fmla="*/ 7941 w 7951"/>
                <a:gd name="T65" fmla="*/ 221 h 319"/>
                <a:gd name="T66" fmla="*/ 7923 w 7951"/>
                <a:gd name="T67" fmla="*/ 247 h 319"/>
                <a:gd name="T68" fmla="*/ 7906 w 7951"/>
                <a:gd name="T69" fmla="*/ 274 h 319"/>
                <a:gd name="T70" fmla="*/ 7888 w 7951"/>
                <a:gd name="T71" fmla="*/ 291 h 319"/>
                <a:gd name="T72" fmla="*/ 7861 w 7951"/>
                <a:gd name="T73" fmla="*/ 309 h 319"/>
                <a:gd name="T74" fmla="*/ 7826 w 7951"/>
                <a:gd name="T75" fmla="*/ 318 h 319"/>
                <a:gd name="T76" fmla="*/ 7800 w 7951"/>
                <a:gd name="T77" fmla="*/ 31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51" h="319">
                  <a:moveTo>
                    <a:pt x="7800" y="318"/>
                  </a:moveTo>
                  <a:lnTo>
                    <a:pt x="150" y="318"/>
                  </a:lnTo>
                  <a:lnTo>
                    <a:pt x="150" y="318"/>
                  </a:lnTo>
                  <a:lnTo>
                    <a:pt x="124" y="318"/>
                  </a:lnTo>
                  <a:lnTo>
                    <a:pt x="98" y="309"/>
                  </a:lnTo>
                  <a:lnTo>
                    <a:pt x="71" y="291"/>
                  </a:lnTo>
                  <a:lnTo>
                    <a:pt x="45" y="274"/>
                  </a:lnTo>
                  <a:lnTo>
                    <a:pt x="27" y="247"/>
                  </a:lnTo>
                  <a:lnTo>
                    <a:pt x="9" y="221"/>
                  </a:lnTo>
                  <a:lnTo>
                    <a:pt x="0" y="194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32"/>
                  </a:lnTo>
                  <a:lnTo>
                    <a:pt x="9" y="97"/>
                  </a:lnTo>
                  <a:lnTo>
                    <a:pt x="27" y="71"/>
                  </a:lnTo>
                  <a:lnTo>
                    <a:pt x="45" y="53"/>
                  </a:lnTo>
                  <a:lnTo>
                    <a:pt x="71" y="26"/>
                  </a:lnTo>
                  <a:lnTo>
                    <a:pt x="98" y="18"/>
                  </a:lnTo>
                  <a:lnTo>
                    <a:pt x="124" y="9"/>
                  </a:lnTo>
                  <a:lnTo>
                    <a:pt x="150" y="0"/>
                  </a:lnTo>
                  <a:lnTo>
                    <a:pt x="7800" y="0"/>
                  </a:lnTo>
                  <a:lnTo>
                    <a:pt x="7800" y="0"/>
                  </a:lnTo>
                  <a:lnTo>
                    <a:pt x="7826" y="9"/>
                  </a:lnTo>
                  <a:lnTo>
                    <a:pt x="7861" y="18"/>
                  </a:lnTo>
                  <a:lnTo>
                    <a:pt x="7888" y="26"/>
                  </a:lnTo>
                  <a:lnTo>
                    <a:pt x="7906" y="53"/>
                  </a:lnTo>
                  <a:lnTo>
                    <a:pt x="7923" y="71"/>
                  </a:lnTo>
                  <a:lnTo>
                    <a:pt x="7941" y="97"/>
                  </a:lnTo>
                  <a:lnTo>
                    <a:pt x="7950" y="132"/>
                  </a:lnTo>
                  <a:lnTo>
                    <a:pt x="7950" y="159"/>
                  </a:lnTo>
                  <a:lnTo>
                    <a:pt x="7950" y="159"/>
                  </a:lnTo>
                  <a:lnTo>
                    <a:pt x="7950" y="194"/>
                  </a:lnTo>
                  <a:lnTo>
                    <a:pt x="7941" y="221"/>
                  </a:lnTo>
                  <a:lnTo>
                    <a:pt x="7923" y="247"/>
                  </a:lnTo>
                  <a:lnTo>
                    <a:pt x="7906" y="274"/>
                  </a:lnTo>
                  <a:lnTo>
                    <a:pt x="7888" y="291"/>
                  </a:lnTo>
                  <a:lnTo>
                    <a:pt x="7861" y="309"/>
                  </a:lnTo>
                  <a:lnTo>
                    <a:pt x="7826" y="318"/>
                  </a:lnTo>
                  <a:lnTo>
                    <a:pt x="7800" y="31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43424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13629"/>
              <a:endParaRPr lang="en-US" sz="1628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96" name="Freeform 20" descr=" " title=" "/>
            <p:cNvSpPr>
              <a:spLocks noChangeArrowheads="1"/>
            </p:cNvSpPr>
            <p:nvPr/>
          </p:nvSpPr>
          <p:spPr bwMode="auto">
            <a:xfrm>
              <a:off x="2938527" y="3930923"/>
              <a:ext cx="381205" cy="273702"/>
            </a:xfrm>
            <a:custGeom>
              <a:avLst/>
              <a:gdLst>
                <a:gd name="T0" fmla="*/ 7640 w 8162"/>
                <a:gd name="T1" fmla="*/ 5859 h 5860"/>
                <a:gd name="T2" fmla="*/ 7605 w 8162"/>
                <a:gd name="T3" fmla="*/ 5859 h 5860"/>
                <a:gd name="T4" fmla="*/ 7552 w 8162"/>
                <a:gd name="T5" fmla="*/ 5833 h 5860"/>
                <a:gd name="T6" fmla="*/ 7508 w 8162"/>
                <a:gd name="T7" fmla="*/ 5789 h 5860"/>
                <a:gd name="T8" fmla="*/ 7490 w 8162"/>
                <a:gd name="T9" fmla="*/ 5736 h 5860"/>
                <a:gd name="T10" fmla="*/ 7481 w 8162"/>
                <a:gd name="T11" fmla="*/ 5700 h 5860"/>
                <a:gd name="T12" fmla="*/ 7499 w 8162"/>
                <a:gd name="T13" fmla="*/ 5639 h 5860"/>
                <a:gd name="T14" fmla="*/ 7525 w 8162"/>
                <a:gd name="T15" fmla="*/ 5595 h 5860"/>
                <a:gd name="T16" fmla="*/ 7578 w 8162"/>
                <a:gd name="T17" fmla="*/ 5559 h 5860"/>
                <a:gd name="T18" fmla="*/ 7640 w 8162"/>
                <a:gd name="T19" fmla="*/ 5542 h 5860"/>
                <a:gd name="T20" fmla="*/ 7852 w 8162"/>
                <a:gd name="T21" fmla="*/ 309 h 5860"/>
                <a:gd name="T22" fmla="*/ 308 w 8162"/>
                <a:gd name="T23" fmla="*/ 5542 h 5860"/>
                <a:gd name="T24" fmla="*/ 520 w 8162"/>
                <a:gd name="T25" fmla="*/ 5542 h 5860"/>
                <a:gd name="T26" fmla="*/ 582 w 8162"/>
                <a:gd name="T27" fmla="*/ 5559 h 5860"/>
                <a:gd name="T28" fmla="*/ 635 w 8162"/>
                <a:gd name="T29" fmla="*/ 5595 h 5860"/>
                <a:gd name="T30" fmla="*/ 670 w 8162"/>
                <a:gd name="T31" fmla="*/ 5639 h 5860"/>
                <a:gd name="T32" fmla="*/ 679 w 8162"/>
                <a:gd name="T33" fmla="*/ 5700 h 5860"/>
                <a:gd name="T34" fmla="*/ 679 w 8162"/>
                <a:gd name="T35" fmla="*/ 5736 h 5860"/>
                <a:gd name="T36" fmla="*/ 653 w 8162"/>
                <a:gd name="T37" fmla="*/ 5789 h 5860"/>
                <a:gd name="T38" fmla="*/ 608 w 8162"/>
                <a:gd name="T39" fmla="*/ 5833 h 5860"/>
                <a:gd name="T40" fmla="*/ 555 w 8162"/>
                <a:gd name="T41" fmla="*/ 5859 h 5860"/>
                <a:gd name="T42" fmla="*/ 158 w 8162"/>
                <a:gd name="T43" fmla="*/ 5859 h 5860"/>
                <a:gd name="T44" fmla="*/ 123 w 8162"/>
                <a:gd name="T45" fmla="*/ 5859 h 5860"/>
                <a:gd name="T46" fmla="*/ 70 w 8162"/>
                <a:gd name="T47" fmla="*/ 5833 h 5860"/>
                <a:gd name="T48" fmla="*/ 26 w 8162"/>
                <a:gd name="T49" fmla="*/ 5789 h 5860"/>
                <a:gd name="T50" fmla="*/ 0 w 8162"/>
                <a:gd name="T51" fmla="*/ 5736 h 5860"/>
                <a:gd name="T52" fmla="*/ 0 w 8162"/>
                <a:gd name="T53" fmla="*/ 150 h 5860"/>
                <a:gd name="T54" fmla="*/ 0 w 8162"/>
                <a:gd name="T55" fmla="*/ 124 h 5860"/>
                <a:gd name="T56" fmla="*/ 26 w 8162"/>
                <a:gd name="T57" fmla="*/ 62 h 5860"/>
                <a:gd name="T58" fmla="*/ 70 w 8162"/>
                <a:gd name="T59" fmla="*/ 27 h 5860"/>
                <a:gd name="T60" fmla="*/ 123 w 8162"/>
                <a:gd name="T61" fmla="*/ 0 h 5860"/>
                <a:gd name="T62" fmla="*/ 8011 w 8162"/>
                <a:gd name="T63" fmla="*/ 0 h 5860"/>
                <a:gd name="T64" fmla="*/ 8037 w 8162"/>
                <a:gd name="T65" fmla="*/ 0 h 5860"/>
                <a:gd name="T66" fmla="*/ 8099 w 8162"/>
                <a:gd name="T67" fmla="*/ 27 h 5860"/>
                <a:gd name="T68" fmla="*/ 8134 w 8162"/>
                <a:gd name="T69" fmla="*/ 62 h 5860"/>
                <a:gd name="T70" fmla="*/ 8161 w 8162"/>
                <a:gd name="T71" fmla="*/ 124 h 5860"/>
                <a:gd name="T72" fmla="*/ 8161 w 8162"/>
                <a:gd name="T73" fmla="*/ 5700 h 5860"/>
                <a:gd name="T74" fmla="*/ 8161 w 8162"/>
                <a:gd name="T75" fmla="*/ 5736 h 5860"/>
                <a:gd name="T76" fmla="*/ 8134 w 8162"/>
                <a:gd name="T77" fmla="*/ 5789 h 5860"/>
                <a:gd name="T78" fmla="*/ 8099 w 8162"/>
                <a:gd name="T79" fmla="*/ 5833 h 5860"/>
                <a:gd name="T80" fmla="*/ 8037 w 8162"/>
                <a:gd name="T81" fmla="*/ 5859 h 5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62" h="5860">
                  <a:moveTo>
                    <a:pt x="8011" y="5859"/>
                  </a:moveTo>
                  <a:lnTo>
                    <a:pt x="7640" y="5859"/>
                  </a:lnTo>
                  <a:lnTo>
                    <a:pt x="7640" y="5859"/>
                  </a:lnTo>
                  <a:lnTo>
                    <a:pt x="7605" y="5859"/>
                  </a:lnTo>
                  <a:lnTo>
                    <a:pt x="7578" y="5850"/>
                  </a:lnTo>
                  <a:lnTo>
                    <a:pt x="7552" y="5833"/>
                  </a:lnTo>
                  <a:lnTo>
                    <a:pt x="7525" y="5815"/>
                  </a:lnTo>
                  <a:lnTo>
                    <a:pt x="7508" y="5789"/>
                  </a:lnTo>
                  <a:lnTo>
                    <a:pt x="7499" y="5762"/>
                  </a:lnTo>
                  <a:lnTo>
                    <a:pt x="7490" y="5736"/>
                  </a:lnTo>
                  <a:lnTo>
                    <a:pt x="7481" y="5700"/>
                  </a:lnTo>
                  <a:lnTo>
                    <a:pt x="7481" y="5700"/>
                  </a:lnTo>
                  <a:lnTo>
                    <a:pt x="7490" y="5674"/>
                  </a:lnTo>
                  <a:lnTo>
                    <a:pt x="7499" y="5639"/>
                  </a:lnTo>
                  <a:lnTo>
                    <a:pt x="7508" y="5612"/>
                  </a:lnTo>
                  <a:lnTo>
                    <a:pt x="7525" y="5595"/>
                  </a:lnTo>
                  <a:lnTo>
                    <a:pt x="7552" y="5568"/>
                  </a:lnTo>
                  <a:lnTo>
                    <a:pt x="7578" y="5559"/>
                  </a:lnTo>
                  <a:lnTo>
                    <a:pt x="7605" y="5550"/>
                  </a:lnTo>
                  <a:lnTo>
                    <a:pt x="7640" y="5542"/>
                  </a:lnTo>
                  <a:lnTo>
                    <a:pt x="7852" y="5542"/>
                  </a:lnTo>
                  <a:lnTo>
                    <a:pt x="7852" y="309"/>
                  </a:lnTo>
                  <a:lnTo>
                    <a:pt x="308" y="309"/>
                  </a:lnTo>
                  <a:lnTo>
                    <a:pt x="308" y="5542"/>
                  </a:lnTo>
                  <a:lnTo>
                    <a:pt x="520" y="5542"/>
                  </a:lnTo>
                  <a:lnTo>
                    <a:pt x="520" y="5542"/>
                  </a:lnTo>
                  <a:lnTo>
                    <a:pt x="555" y="5550"/>
                  </a:lnTo>
                  <a:lnTo>
                    <a:pt x="582" y="5559"/>
                  </a:lnTo>
                  <a:lnTo>
                    <a:pt x="608" y="5568"/>
                  </a:lnTo>
                  <a:lnTo>
                    <a:pt x="635" y="5595"/>
                  </a:lnTo>
                  <a:lnTo>
                    <a:pt x="653" y="5612"/>
                  </a:lnTo>
                  <a:lnTo>
                    <a:pt x="670" y="5639"/>
                  </a:lnTo>
                  <a:lnTo>
                    <a:pt x="679" y="5674"/>
                  </a:lnTo>
                  <a:lnTo>
                    <a:pt x="679" y="5700"/>
                  </a:lnTo>
                  <a:lnTo>
                    <a:pt x="679" y="5700"/>
                  </a:lnTo>
                  <a:lnTo>
                    <a:pt x="679" y="5736"/>
                  </a:lnTo>
                  <a:lnTo>
                    <a:pt x="670" y="5762"/>
                  </a:lnTo>
                  <a:lnTo>
                    <a:pt x="653" y="5789"/>
                  </a:lnTo>
                  <a:lnTo>
                    <a:pt x="635" y="5815"/>
                  </a:lnTo>
                  <a:lnTo>
                    <a:pt x="608" y="5833"/>
                  </a:lnTo>
                  <a:lnTo>
                    <a:pt x="582" y="5850"/>
                  </a:lnTo>
                  <a:lnTo>
                    <a:pt x="555" y="5859"/>
                  </a:lnTo>
                  <a:lnTo>
                    <a:pt x="520" y="5859"/>
                  </a:lnTo>
                  <a:lnTo>
                    <a:pt x="158" y="5859"/>
                  </a:lnTo>
                  <a:lnTo>
                    <a:pt x="158" y="5859"/>
                  </a:lnTo>
                  <a:lnTo>
                    <a:pt x="123" y="5859"/>
                  </a:lnTo>
                  <a:lnTo>
                    <a:pt x="97" y="5850"/>
                  </a:lnTo>
                  <a:lnTo>
                    <a:pt x="70" y="5833"/>
                  </a:lnTo>
                  <a:lnTo>
                    <a:pt x="44" y="5815"/>
                  </a:lnTo>
                  <a:lnTo>
                    <a:pt x="26" y="5789"/>
                  </a:lnTo>
                  <a:lnTo>
                    <a:pt x="8" y="5762"/>
                  </a:lnTo>
                  <a:lnTo>
                    <a:pt x="0" y="5736"/>
                  </a:lnTo>
                  <a:lnTo>
                    <a:pt x="0" y="5700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24"/>
                  </a:lnTo>
                  <a:lnTo>
                    <a:pt x="8" y="89"/>
                  </a:lnTo>
                  <a:lnTo>
                    <a:pt x="26" y="62"/>
                  </a:lnTo>
                  <a:lnTo>
                    <a:pt x="44" y="44"/>
                  </a:lnTo>
                  <a:lnTo>
                    <a:pt x="70" y="27"/>
                  </a:lnTo>
                  <a:lnTo>
                    <a:pt x="97" y="9"/>
                  </a:lnTo>
                  <a:lnTo>
                    <a:pt x="123" y="0"/>
                  </a:lnTo>
                  <a:lnTo>
                    <a:pt x="158" y="0"/>
                  </a:lnTo>
                  <a:lnTo>
                    <a:pt x="8011" y="0"/>
                  </a:lnTo>
                  <a:lnTo>
                    <a:pt x="8011" y="0"/>
                  </a:lnTo>
                  <a:lnTo>
                    <a:pt x="8037" y="0"/>
                  </a:lnTo>
                  <a:lnTo>
                    <a:pt x="8072" y="9"/>
                  </a:lnTo>
                  <a:lnTo>
                    <a:pt x="8099" y="27"/>
                  </a:lnTo>
                  <a:lnTo>
                    <a:pt x="8117" y="44"/>
                  </a:lnTo>
                  <a:lnTo>
                    <a:pt x="8134" y="62"/>
                  </a:lnTo>
                  <a:lnTo>
                    <a:pt x="8152" y="89"/>
                  </a:lnTo>
                  <a:lnTo>
                    <a:pt x="8161" y="124"/>
                  </a:lnTo>
                  <a:lnTo>
                    <a:pt x="8161" y="150"/>
                  </a:lnTo>
                  <a:lnTo>
                    <a:pt x="8161" y="5700"/>
                  </a:lnTo>
                  <a:lnTo>
                    <a:pt x="8161" y="5700"/>
                  </a:lnTo>
                  <a:lnTo>
                    <a:pt x="8161" y="5736"/>
                  </a:lnTo>
                  <a:lnTo>
                    <a:pt x="8152" y="5762"/>
                  </a:lnTo>
                  <a:lnTo>
                    <a:pt x="8134" y="5789"/>
                  </a:lnTo>
                  <a:lnTo>
                    <a:pt x="8117" y="5815"/>
                  </a:lnTo>
                  <a:lnTo>
                    <a:pt x="8099" y="5833"/>
                  </a:lnTo>
                  <a:lnTo>
                    <a:pt x="8072" y="5850"/>
                  </a:lnTo>
                  <a:lnTo>
                    <a:pt x="8037" y="5859"/>
                  </a:lnTo>
                  <a:lnTo>
                    <a:pt x="8011" y="585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43424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13629"/>
              <a:endParaRPr lang="en-US" sz="1628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97" name="Freeform 24" descr=" " title=" "/>
            <p:cNvSpPr>
              <a:spLocks noChangeArrowheads="1"/>
            </p:cNvSpPr>
            <p:nvPr/>
          </p:nvSpPr>
          <p:spPr bwMode="auto">
            <a:xfrm>
              <a:off x="2985071" y="3970259"/>
              <a:ext cx="14416" cy="14416"/>
            </a:xfrm>
            <a:custGeom>
              <a:avLst/>
              <a:gdLst>
                <a:gd name="T0" fmla="*/ 150 w 309"/>
                <a:gd name="T1" fmla="*/ 308 h 309"/>
                <a:gd name="T2" fmla="*/ 150 w 309"/>
                <a:gd name="T3" fmla="*/ 308 h 309"/>
                <a:gd name="T4" fmla="*/ 123 w 309"/>
                <a:gd name="T5" fmla="*/ 308 h 309"/>
                <a:gd name="T6" fmla="*/ 97 w 309"/>
                <a:gd name="T7" fmla="*/ 300 h 309"/>
                <a:gd name="T8" fmla="*/ 70 w 309"/>
                <a:gd name="T9" fmla="*/ 282 h 309"/>
                <a:gd name="T10" fmla="*/ 44 w 309"/>
                <a:gd name="T11" fmla="*/ 264 h 309"/>
                <a:gd name="T12" fmla="*/ 44 w 309"/>
                <a:gd name="T13" fmla="*/ 264 h 309"/>
                <a:gd name="T14" fmla="*/ 26 w 309"/>
                <a:gd name="T15" fmla="*/ 238 h 309"/>
                <a:gd name="T16" fmla="*/ 8 w 309"/>
                <a:gd name="T17" fmla="*/ 211 h 309"/>
                <a:gd name="T18" fmla="*/ 0 w 309"/>
                <a:gd name="T19" fmla="*/ 185 h 309"/>
                <a:gd name="T20" fmla="*/ 0 w 309"/>
                <a:gd name="T21" fmla="*/ 150 h 309"/>
                <a:gd name="T22" fmla="*/ 0 w 309"/>
                <a:gd name="T23" fmla="*/ 150 h 309"/>
                <a:gd name="T24" fmla="*/ 0 w 309"/>
                <a:gd name="T25" fmla="*/ 123 h 309"/>
                <a:gd name="T26" fmla="*/ 8 w 309"/>
                <a:gd name="T27" fmla="*/ 88 h 309"/>
                <a:gd name="T28" fmla="*/ 26 w 309"/>
                <a:gd name="T29" fmla="*/ 61 h 309"/>
                <a:gd name="T30" fmla="*/ 44 w 309"/>
                <a:gd name="T31" fmla="*/ 44 h 309"/>
                <a:gd name="T32" fmla="*/ 44 w 309"/>
                <a:gd name="T33" fmla="*/ 44 h 309"/>
                <a:gd name="T34" fmla="*/ 70 w 309"/>
                <a:gd name="T35" fmla="*/ 17 h 309"/>
                <a:gd name="T36" fmla="*/ 97 w 309"/>
                <a:gd name="T37" fmla="*/ 8 h 309"/>
                <a:gd name="T38" fmla="*/ 123 w 309"/>
                <a:gd name="T39" fmla="*/ 0 h 309"/>
                <a:gd name="T40" fmla="*/ 150 w 309"/>
                <a:gd name="T41" fmla="*/ 0 h 309"/>
                <a:gd name="T42" fmla="*/ 185 w 309"/>
                <a:gd name="T43" fmla="*/ 0 h 309"/>
                <a:gd name="T44" fmla="*/ 211 w 309"/>
                <a:gd name="T45" fmla="*/ 8 h 309"/>
                <a:gd name="T46" fmla="*/ 238 w 309"/>
                <a:gd name="T47" fmla="*/ 17 h 309"/>
                <a:gd name="T48" fmla="*/ 264 w 309"/>
                <a:gd name="T49" fmla="*/ 44 h 309"/>
                <a:gd name="T50" fmla="*/ 264 w 309"/>
                <a:gd name="T51" fmla="*/ 44 h 309"/>
                <a:gd name="T52" fmla="*/ 282 w 309"/>
                <a:gd name="T53" fmla="*/ 61 h 309"/>
                <a:gd name="T54" fmla="*/ 300 w 309"/>
                <a:gd name="T55" fmla="*/ 88 h 309"/>
                <a:gd name="T56" fmla="*/ 308 w 309"/>
                <a:gd name="T57" fmla="*/ 123 h 309"/>
                <a:gd name="T58" fmla="*/ 308 w 309"/>
                <a:gd name="T59" fmla="*/ 150 h 309"/>
                <a:gd name="T60" fmla="*/ 308 w 309"/>
                <a:gd name="T61" fmla="*/ 150 h 309"/>
                <a:gd name="T62" fmla="*/ 308 w 309"/>
                <a:gd name="T63" fmla="*/ 185 h 309"/>
                <a:gd name="T64" fmla="*/ 300 w 309"/>
                <a:gd name="T65" fmla="*/ 211 h 309"/>
                <a:gd name="T66" fmla="*/ 282 w 309"/>
                <a:gd name="T67" fmla="*/ 238 h 309"/>
                <a:gd name="T68" fmla="*/ 264 w 309"/>
                <a:gd name="T69" fmla="*/ 264 h 309"/>
                <a:gd name="T70" fmla="*/ 264 w 309"/>
                <a:gd name="T71" fmla="*/ 264 h 309"/>
                <a:gd name="T72" fmla="*/ 238 w 309"/>
                <a:gd name="T73" fmla="*/ 282 h 309"/>
                <a:gd name="T74" fmla="*/ 211 w 309"/>
                <a:gd name="T75" fmla="*/ 300 h 309"/>
                <a:gd name="T76" fmla="*/ 185 w 309"/>
                <a:gd name="T77" fmla="*/ 308 h 309"/>
                <a:gd name="T78" fmla="*/ 150 w 309"/>
                <a:gd name="T79" fmla="*/ 30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9" h="309">
                  <a:moveTo>
                    <a:pt x="150" y="308"/>
                  </a:moveTo>
                  <a:lnTo>
                    <a:pt x="150" y="308"/>
                  </a:lnTo>
                  <a:lnTo>
                    <a:pt x="123" y="308"/>
                  </a:lnTo>
                  <a:lnTo>
                    <a:pt x="97" y="300"/>
                  </a:lnTo>
                  <a:lnTo>
                    <a:pt x="70" y="282"/>
                  </a:lnTo>
                  <a:lnTo>
                    <a:pt x="44" y="264"/>
                  </a:lnTo>
                  <a:lnTo>
                    <a:pt x="44" y="264"/>
                  </a:lnTo>
                  <a:lnTo>
                    <a:pt x="26" y="238"/>
                  </a:lnTo>
                  <a:lnTo>
                    <a:pt x="8" y="211"/>
                  </a:lnTo>
                  <a:lnTo>
                    <a:pt x="0" y="18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23"/>
                  </a:lnTo>
                  <a:lnTo>
                    <a:pt x="8" y="88"/>
                  </a:lnTo>
                  <a:lnTo>
                    <a:pt x="26" y="61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70" y="17"/>
                  </a:lnTo>
                  <a:lnTo>
                    <a:pt x="97" y="8"/>
                  </a:lnTo>
                  <a:lnTo>
                    <a:pt x="123" y="0"/>
                  </a:lnTo>
                  <a:lnTo>
                    <a:pt x="150" y="0"/>
                  </a:lnTo>
                  <a:lnTo>
                    <a:pt x="185" y="0"/>
                  </a:lnTo>
                  <a:lnTo>
                    <a:pt x="211" y="8"/>
                  </a:lnTo>
                  <a:lnTo>
                    <a:pt x="238" y="17"/>
                  </a:lnTo>
                  <a:lnTo>
                    <a:pt x="264" y="44"/>
                  </a:lnTo>
                  <a:lnTo>
                    <a:pt x="264" y="44"/>
                  </a:lnTo>
                  <a:lnTo>
                    <a:pt x="282" y="61"/>
                  </a:lnTo>
                  <a:lnTo>
                    <a:pt x="300" y="88"/>
                  </a:lnTo>
                  <a:lnTo>
                    <a:pt x="308" y="123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308" y="185"/>
                  </a:lnTo>
                  <a:lnTo>
                    <a:pt x="300" y="211"/>
                  </a:lnTo>
                  <a:lnTo>
                    <a:pt x="282" y="238"/>
                  </a:lnTo>
                  <a:lnTo>
                    <a:pt x="264" y="264"/>
                  </a:lnTo>
                  <a:lnTo>
                    <a:pt x="264" y="264"/>
                  </a:lnTo>
                  <a:lnTo>
                    <a:pt x="238" y="282"/>
                  </a:lnTo>
                  <a:lnTo>
                    <a:pt x="211" y="300"/>
                  </a:lnTo>
                  <a:lnTo>
                    <a:pt x="185" y="308"/>
                  </a:lnTo>
                  <a:lnTo>
                    <a:pt x="150" y="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43424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13629"/>
              <a:endParaRPr lang="en-US" sz="1628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98" name="Freeform 26" descr=" " title=" "/>
            <p:cNvSpPr>
              <a:spLocks noChangeArrowheads="1"/>
            </p:cNvSpPr>
            <p:nvPr/>
          </p:nvSpPr>
          <p:spPr bwMode="auto">
            <a:xfrm>
              <a:off x="3024200" y="3970259"/>
              <a:ext cx="14416" cy="14416"/>
            </a:xfrm>
            <a:custGeom>
              <a:avLst/>
              <a:gdLst>
                <a:gd name="T0" fmla="*/ 150 w 310"/>
                <a:gd name="T1" fmla="*/ 308 h 309"/>
                <a:gd name="T2" fmla="*/ 150 w 310"/>
                <a:gd name="T3" fmla="*/ 308 h 309"/>
                <a:gd name="T4" fmla="*/ 123 w 310"/>
                <a:gd name="T5" fmla="*/ 308 h 309"/>
                <a:gd name="T6" fmla="*/ 88 w 310"/>
                <a:gd name="T7" fmla="*/ 300 h 309"/>
                <a:gd name="T8" fmla="*/ 62 w 310"/>
                <a:gd name="T9" fmla="*/ 282 h 309"/>
                <a:gd name="T10" fmla="*/ 44 w 310"/>
                <a:gd name="T11" fmla="*/ 264 h 309"/>
                <a:gd name="T12" fmla="*/ 44 w 310"/>
                <a:gd name="T13" fmla="*/ 264 h 309"/>
                <a:gd name="T14" fmla="*/ 26 w 310"/>
                <a:gd name="T15" fmla="*/ 238 h 309"/>
                <a:gd name="T16" fmla="*/ 9 w 310"/>
                <a:gd name="T17" fmla="*/ 211 h 309"/>
                <a:gd name="T18" fmla="*/ 0 w 310"/>
                <a:gd name="T19" fmla="*/ 185 h 309"/>
                <a:gd name="T20" fmla="*/ 0 w 310"/>
                <a:gd name="T21" fmla="*/ 150 h 309"/>
                <a:gd name="T22" fmla="*/ 0 w 310"/>
                <a:gd name="T23" fmla="*/ 150 h 309"/>
                <a:gd name="T24" fmla="*/ 0 w 310"/>
                <a:gd name="T25" fmla="*/ 123 h 309"/>
                <a:gd name="T26" fmla="*/ 9 w 310"/>
                <a:gd name="T27" fmla="*/ 88 h 309"/>
                <a:gd name="T28" fmla="*/ 26 w 310"/>
                <a:gd name="T29" fmla="*/ 61 h 309"/>
                <a:gd name="T30" fmla="*/ 44 w 310"/>
                <a:gd name="T31" fmla="*/ 44 h 309"/>
                <a:gd name="T32" fmla="*/ 44 w 310"/>
                <a:gd name="T33" fmla="*/ 44 h 309"/>
                <a:gd name="T34" fmla="*/ 62 w 310"/>
                <a:gd name="T35" fmla="*/ 17 h 309"/>
                <a:gd name="T36" fmla="*/ 88 w 310"/>
                <a:gd name="T37" fmla="*/ 8 h 309"/>
                <a:gd name="T38" fmla="*/ 123 w 310"/>
                <a:gd name="T39" fmla="*/ 0 h 309"/>
                <a:gd name="T40" fmla="*/ 150 w 310"/>
                <a:gd name="T41" fmla="*/ 0 h 309"/>
                <a:gd name="T42" fmla="*/ 185 w 310"/>
                <a:gd name="T43" fmla="*/ 0 h 309"/>
                <a:gd name="T44" fmla="*/ 212 w 310"/>
                <a:gd name="T45" fmla="*/ 8 h 309"/>
                <a:gd name="T46" fmla="*/ 238 w 310"/>
                <a:gd name="T47" fmla="*/ 17 h 309"/>
                <a:gd name="T48" fmla="*/ 264 w 310"/>
                <a:gd name="T49" fmla="*/ 44 h 309"/>
                <a:gd name="T50" fmla="*/ 264 w 310"/>
                <a:gd name="T51" fmla="*/ 44 h 309"/>
                <a:gd name="T52" fmla="*/ 282 w 310"/>
                <a:gd name="T53" fmla="*/ 61 h 309"/>
                <a:gd name="T54" fmla="*/ 300 w 310"/>
                <a:gd name="T55" fmla="*/ 88 h 309"/>
                <a:gd name="T56" fmla="*/ 309 w 310"/>
                <a:gd name="T57" fmla="*/ 123 h 309"/>
                <a:gd name="T58" fmla="*/ 309 w 310"/>
                <a:gd name="T59" fmla="*/ 150 h 309"/>
                <a:gd name="T60" fmla="*/ 309 w 310"/>
                <a:gd name="T61" fmla="*/ 150 h 309"/>
                <a:gd name="T62" fmla="*/ 309 w 310"/>
                <a:gd name="T63" fmla="*/ 185 h 309"/>
                <a:gd name="T64" fmla="*/ 300 w 310"/>
                <a:gd name="T65" fmla="*/ 211 h 309"/>
                <a:gd name="T66" fmla="*/ 282 w 310"/>
                <a:gd name="T67" fmla="*/ 238 h 309"/>
                <a:gd name="T68" fmla="*/ 264 w 310"/>
                <a:gd name="T69" fmla="*/ 264 h 309"/>
                <a:gd name="T70" fmla="*/ 264 w 310"/>
                <a:gd name="T71" fmla="*/ 264 h 309"/>
                <a:gd name="T72" fmla="*/ 238 w 310"/>
                <a:gd name="T73" fmla="*/ 282 h 309"/>
                <a:gd name="T74" fmla="*/ 212 w 310"/>
                <a:gd name="T75" fmla="*/ 300 h 309"/>
                <a:gd name="T76" fmla="*/ 185 w 310"/>
                <a:gd name="T77" fmla="*/ 308 h 309"/>
                <a:gd name="T78" fmla="*/ 150 w 310"/>
                <a:gd name="T79" fmla="*/ 30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0" h="309">
                  <a:moveTo>
                    <a:pt x="150" y="308"/>
                  </a:moveTo>
                  <a:lnTo>
                    <a:pt x="150" y="308"/>
                  </a:lnTo>
                  <a:lnTo>
                    <a:pt x="123" y="308"/>
                  </a:lnTo>
                  <a:lnTo>
                    <a:pt x="88" y="300"/>
                  </a:lnTo>
                  <a:lnTo>
                    <a:pt x="62" y="282"/>
                  </a:lnTo>
                  <a:lnTo>
                    <a:pt x="44" y="264"/>
                  </a:lnTo>
                  <a:lnTo>
                    <a:pt x="44" y="264"/>
                  </a:lnTo>
                  <a:lnTo>
                    <a:pt x="26" y="238"/>
                  </a:lnTo>
                  <a:lnTo>
                    <a:pt x="9" y="211"/>
                  </a:lnTo>
                  <a:lnTo>
                    <a:pt x="0" y="18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23"/>
                  </a:lnTo>
                  <a:lnTo>
                    <a:pt x="9" y="88"/>
                  </a:lnTo>
                  <a:lnTo>
                    <a:pt x="26" y="61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62" y="17"/>
                  </a:lnTo>
                  <a:lnTo>
                    <a:pt x="88" y="8"/>
                  </a:lnTo>
                  <a:lnTo>
                    <a:pt x="123" y="0"/>
                  </a:lnTo>
                  <a:lnTo>
                    <a:pt x="150" y="0"/>
                  </a:lnTo>
                  <a:lnTo>
                    <a:pt x="185" y="0"/>
                  </a:lnTo>
                  <a:lnTo>
                    <a:pt x="212" y="8"/>
                  </a:lnTo>
                  <a:lnTo>
                    <a:pt x="238" y="17"/>
                  </a:lnTo>
                  <a:lnTo>
                    <a:pt x="264" y="44"/>
                  </a:lnTo>
                  <a:lnTo>
                    <a:pt x="264" y="44"/>
                  </a:lnTo>
                  <a:lnTo>
                    <a:pt x="282" y="61"/>
                  </a:lnTo>
                  <a:lnTo>
                    <a:pt x="300" y="88"/>
                  </a:lnTo>
                  <a:lnTo>
                    <a:pt x="309" y="123"/>
                  </a:lnTo>
                  <a:lnTo>
                    <a:pt x="309" y="150"/>
                  </a:lnTo>
                  <a:lnTo>
                    <a:pt x="309" y="150"/>
                  </a:lnTo>
                  <a:lnTo>
                    <a:pt x="309" y="185"/>
                  </a:lnTo>
                  <a:lnTo>
                    <a:pt x="300" y="211"/>
                  </a:lnTo>
                  <a:lnTo>
                    <a:pt x="282" y="238"/>
                  </a:lnTo>
                  <a:lnTo>
                    <a:pt x="264" y="264"/>
                  </a:lnTo>
                  <a:lnTo>
                    <a:pt x="264" y="264"/>
                  </a:lnTo>
                  <a:lnTo>
                    <a:pt x="238" y="282"/>
                  </a:lnTo>
                  <a:lnTo>
                    <a:pt x="212" y="300"/>
                  </a:lnTo>
                  <a:lnTo>
                    <a:pt x="185" y="308"/>
                  </a:lnTo>
                  <a:lnTo>
                    <a:pt x="150" y="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43424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13629"/>
              <a:endParaRPr lang="en-US" sz="1628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299" name="Freeform 28" descr=" " title=" "/>
            <p:cNvSpPr>
              <a:spLocks noChangeArrowheads="1"/>
            </p:cNvSpPr>
            <p:nvPr/>
          </p:nvSpPr>
          <p:spPr bwMode="auto">
            <a:xfrm>
              <a:off x="3062918" y="3970259"/>
              <a:ext cx="14828" cy="14416"/>
            </a:xfrm>
            <a:custGeom>
              <a:avLst/>
              <a:gdLst>
                <a:gd name="T0" fmla="*/ 159 w 319"/>
                <a:gd name="T1" fmla="*/ 308 h 309"/>
                <a:gd name="T2" fmla="*/ 159 w 319"/>
                <a:gd name="T3" fmla="*/ 308 h 309"/>
                <a:gd name="T4" fmla="*/ 132 w 319"/>
                <a:gd name="T5" fmla="*/ 308 h 309"/>
                <a:gd name="T6" fmla="*/ 97 w 319"/>
                <a:gd name="T7" fmla="*/ 300 h 309"/>
                <a:gd name="T8" fmla="*/ 71 w 319"/>
                <a:gd name="T9" fmla="*/ 282 h 309"/>
                <a:gd name="T10" fmla="*/ 53 w 319"/>
                <a:gd name="T11" fmla="*/ 264 h 309"/>
                <a:gd name="T12" fmla="*/ 53 w 319"/>
                <a:gd name="T13" fmla="*/ 264 h 309"/>
                <a:gd name="T14" fmla="*/ 27 w 319"/>
                <a:gd name="T15" fmla="*/ 238 h 309"/>
                <a:gd name="T16" fmla="*/ 18 w 319"/>
                <a:gd name="T17" fmla="*/ 211 h 309"/>
                <a:gd name="T18" fmla="*/ 9 w 319"/>
                <a:gd name="T19" fmla="*/ 185 h 309"/>
                <a:gd name="T20" fmla="*/ 0 w 319"/>
                <a:gd name="T21" fmla="*/ 150 h 309"/>
                <a:gd name="T22" fmla="*/ 0 w 319"/>
                <a:gd name="T23" fmla="*/ 150 h 309"/>
                <a:gd name="T24" fmla="*/ 9 w 319"/>
                <a:gd name="T25" fmla="*/ 123 h 309"/>
                <a:gd name="T26" fmla="*/ 18 w 319"/>
                <a:gd name="T27" fmla="*/ 88 h 309"/>
                <a:gd name="T28" fmla="*/ 27 w 319"/>
                <a:gd name="T29" fmla="*/ 61 h 309"/>
                <a:gd name="T30" fmla="*/ 53 w 319"/>
                <a:gd name="T31" fmla="*/ 44 h 309"/>
                <a:gd name="T32" fmla="*/ 53 w 319"/>
                <a:gd name="T33" fmla="*/ 44 h 309"/>
                <a:gd name="T34" fmla="*/ 71 w 319"/>
                <a:gd name="T35" fmla="*/ 17 h 309"/>
                <a:gd name="T36" fmla="*/ 97 w 319"/>
                <a:gd name="T37" fmla="*/ 8 h 309"/>
                <a:gd name="T38" fmla="*/ 132 w 319"/>
                <a:gd name="T39" fmla="*/ 0 h 309"/>
                <a:gd name="T40" fmla="*/ 159 w 319"/>
                <a:gd name="T41" fmla="*/ 0 h 309"/>
                <a:gd name="T42" fmla="*/ 194 w 319"/>
                <a:gd name="T43" fmla="*/ 0 h 309"/>
                <a:gd name="T44" fmla="*/ 221 w 319"/>
                <a:gd name="T45" fmla="*/ 8 h 309"/>
                <a:gd name="T46" fmla="*/ 247 w 319"/>
                <a:gd name="T47" fmla="*/ 17 h 309"/>
                <a:gd name="T48" fmla="*/ 274 w 319"/>
                <a:gd name="T49" fmla="*/ 44 h 309"/>
                <a:gd name="T50" fmla="*/ 274 w 319"/>
                <a:gd name="T51" fmla="*/ 44 h 309"/>
                <a:gd name="T52" fmla="*/ 291 w 319"/>
                <a:gd name="T53" fmla="*/ 61 h 309"/>
                <a:gd name="T54" fmla="*/ 309 w 319"/>
                <a:gd name="T55" fmla="*/ 88 h 309"/>
                <a:gd name="T56" fmla="*/ 318 w 319"/>
                <a:gd name="T57" fmla="*/ 123 h 309"/>
                <a:gd name="T58" fmla="*/ 318 w 319"/>
                <a:gd name="T59" fmla="*/ 150 h 309"/>
                <a:gd name="T60" fmla="*/ 318 w 319"/>
                <a:gd name="T61" fmla="*/ 150 h 309"/>
                <a:gd name="T62" fmla="*/ 318 w 319"/>
                <a:gd name="T63" fmla="*/ 185 h 309"/>
                <a:gd name="T64" fmla="*/ 309 w 319"/>
                <a:gd name="T65" fmla="*/ 211 h 309"/>
                <a:gd name="T66" fmla="*/ 291 w 319"/>
                <a:gd name="T67" fmla="*/ 238 h 309"/>
                <a:gd name="T68" fmla="*/ 274 w 319"/>
                <a:gd name="T69" fmla="*/ 264 h 309"/>
                <a:gd name="T70" fmla="*/ 274 w 319"/>
                <a:gd name="T71" fmla="*/ 264 h 309"/>
                <a:gd name="T72" fmla="*/ 247 w 319"/>
                <a:gd name="T73" fmla="*/ 282 h 309"/>
                <a:gd name="T74" fmla="*/ 221 w 319"/>
                <a:gd name="T75" fmla="*/ 300 h 309"/>
                <a:gd name="T76" fmla="*/ 194 w 319"/>
                <a:gd name="T77" fmla="*/ 308 h 309"/>
                <a:gd name="T78" fmla="*/ 159 w 319"/>
                <a:gd name="T79" fmla="*/ 30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19" h="309">
                  <a:moveTo>
                    <a:pt x="159" y="308"/>
                  </a:moveTo>
                  <a:lnTo>
                    <a:pt x="159" y="308"/>
                  </a:lnTo>
                  <a:lnTo>
                    <a:pt x="132" y="308"/>
                  </a:lnTo>
                  <a:lnTo>
                    <a:pt x="97" y="300"/>
                  </a:lnTo>
                  <a:lnTo>
                    <a:pt x="71" y="282"/>
                  </a:lnTo>
                  <a:lnTo>
                    <a:pt x="53" y="264"/>
                  </a:lnTo>
                  <a:lnTo>
                    <a:pt x="53" y="264"/>
                  </a:lnTo>
                  <a:lnTo>
                    <a:pt x="27" y="238"/>
                  </a:lnTo>
                  <a:lnTo>
                    <a:pt x="18" y="211"/>
                  </a:lnTo>
                  <a:lnTo>
                    <a:pt x="9" y="185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9" y="123"/>
                  </a:lnTo>
                  <a:lnTo>
                    <a:pt x="18" y="88"/>
                  </a:lnTo>
                  <a:lnTo>
                    <a:pt x="27" y="61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71" y="17"/>
                  </a:lnTo>
                  <a:lnTo>
                    <a:pt x="97" y="8"/>
                  </a:lnTo>
                  <a:lnTo>
                    <a:pt x="132" y="0"/>
                  </a:lnTo>
                  <a:lnTo>
                    <a:pt x="159" y="0"/>
                  </a:lnTo>
                  <a:lnTo>
                    <a:pt x="194" y="0"/>
                  </a:lnTo>
                  <a:lnTo>
                    <a:pt x="221" y="8"/>
                  </a:lnTo>
                  <a:lnTo>
                    <a:pt x="247" y="17"/>
                  </a:lnTo>
                  <a:lnTo>
                    <a:pt x="274" y="44"/>
                  </a:lnTo>
                  <a:lnTo>
                    <a:pt x="274" y="44"/>
                  </a:lnTo>
                  <a:lnTo>
                    <a:pt x="291" y="61"/>
                  </a:lnTo>
                  <a:lnTo>
                    <a:pt x="309" y="88"/>
                  </a:lnTo>
                  <a:lnTo>
                    <a:pt x="318" y="123"/>
                  </a:lnTo>
                  <a:lnTo>
                    <a:pt x="318" y="150"/>
                  </a:lnTo>
                  <a:lnTo>
                    <a:pt x="318" y="150"/>
                  </a:lnTo>
                  <a:lnTo>
                    <a:pt x="318" y="185"/>
                  </a:lnTo>
                  <a:lnTo>
                    <a:pt x="309" y="211"/>
                  </a:lnTo>
                  <a:lnTo>
                    <a:pt x="291" y="238"/>
                  </a:lnTo>
                  <a:lnTo>
                    <a:pt x="274" y="264"/>
                  </a:lnTo>
                  <a:lnTo>
                    <a:pt x="274" y="264"/>
                  </a:lnTo>
                  <a:lnTo>
                    <a:pt x="247" y="282"/>
                  </a:lnTo>
                  <a:lnTo>
                    <a:pt x="221" y="300"/>
                  </a:lnTo>
                  <a:lnTo>
                    <a:pt x="194" y="308"/>
                  </a:lnTo>
                  <a:lnTo>
                    <a:pt x="159" y="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43424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13629"/>
              <a:endParaRPr lang="en-US" sz="1628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00" name="Freeform 29" descr=" " title=" "/>
            <p:cNvSpPr>
              <a:spLocks noChangeArrowheads="1"/>
            </p:cNvSpPr>
            <p:nvPr/>
          </p:nvSpPr>
          <p:spPr bwMode="auto">
            <a:xfrm>
              <a:off x="3002781" y="4058814"/>
              <a:ext cx="252648" cy="237822"/>
            </a:xfrm>
            <a:custGeom>
              <a:avLst/>
              <a:gdLst/>
              <a:ahLst/>
              <a:cxnLst/>
              <a:rect l="l" t="t" r="r" b="b"/>
              <a:pathLst>
                <a:path w="252648" h="237822">
                  <a:moveTo>
                    <a:pt x="126451" y="90204"/>
                  </a:moveTo>
                  <a:lnTo>
                    <a:pt x="123558" y="90624"/>
                  </a:lnTo>
                  <a:lnTo>
                    <a:pt x="120665" y="91044"/>
                  </a:lnTo>
                  <a:lnTo>
                    <a:pt x="117773" y="91837"/>
                  </a:lnTo>
                  <a:lnTo>
                    <a:pt x="115300" y="92677"/>
                  </a:lnTo>
                  <a:lnTo>
                    <a:pt x="112828" y="93890"/>
                  </a:lnTo>
                  <a:lnTo>
                    <a:pt x="110355" y="95150"/>
                  </a:lnTo>
                  <a:lnTo>
                    <a:pt x="108302" y="96783"/>
                  </a:lnTo>
                  <a:lnTo>
                    <a:pt x="106249" y="98835"/>
                  </a:lnTo>
                  <a:lnTo>
                    <a:pt x="104197" y="100888"/>
                  </a:lnTo>
                  <a:lnTo>
                    <a:pt x="102564" y="102988"/>
                  </a:lnTo>
                  <a:lnTo>
                    <a:pt x="101304" y="105460"/>
                  </a:lnTo>
                  <a:lnTo>
                    <a:pt x="100091" y="107933"/>
                  </a:lnTo>
                  <a:lnTo>
                    <a:pt x="98831" y="110359"/>
                  </a:lnTo>
                  <a:lnTo>
                    <a:pt x="98458" y="113251"/>
                  </a:lnTo>
                  <a:lnTo>
                    <a:pt x="98038" y="116144"/>
                  </a:lnTo>
                  <a:lnTo>
                    <a:pt x="97618" y="119037"/>
                  </a:lnTo>
                  <a:lnTo>
                    <a:pt x="98038" y="121929"/>
                  </a:lnTo>
                  <a:lnTo>
                    <a:pt x="98458" y="124775"/>
                  </a:lnTo>
                  <a:lnTo>
                    <a:pt x="98831" y="127248"/>
                  </a:lnTo>
                  <a:lnTo>
                    <a:pt x="100091" y="130140"/>
                  </a:lnTo>
                  <a:lnTo>
                    <a:pt x="101304" y="132613"/>
                  </a:lnTo>
                  <a:lnTo>
                    <a:pt x="102564" y="134666"/>
                  </a:lnTo>
                  <a:lnTo>
                    <a:pt x="104197" y="137139"/>
                  </a:lnTo>
                  <a:lnTo>
                    <a:pt x="106249" y="139191"/>
                  </a:lnTo>
                  <a:lnTo>
                    <a:pt x="108302" y="140824"/>
                  </a:lnTo>
                  <a:lnTo>
                    <a:pt x="110355" y="142504"/>
                  </a:lnTo>
                  <a:lnTo>
                    <a:pt x="112828" y="144137"/>
                  </a:lnTo>
                  <a:lnTo>
                    <a:pt x="115300" y="145350"/>
                  </a:lnTo>
                  <a:lnTo>
                    <a:pt x="117773" y="146190"/>
                  </a:lnTo>
                  <a:lnTo>
                    <a:pt x="120665" y="147029"/>
                  </a:lnTo>
                  <a:lnTo>
                    <a:pt x="123558" y="147449"/>
                  </a:lnTo>
                  <a:lnTo>
                    <a:pt x="126451" y="147449"/>
                  </a:lnTo>
                  <a:lnTo>
                    <a:pt x="129297" y="147449"/>
                  </a:lnTo>
                  <a:lnTo>
                    <a:pt x="132189" y="147029"/>
                  </a:lnTo>
                  <a:lnTo>
                    <a:pt x="134662" y="146190"/>
                  </a:lnTo>
                  <a:lnTo>
                    <a:pt x="137554" y="145350"/>
                  </a:lnTo>
                  <a:lnTo>
                    <a:pt x="140027" y="144137"/>
                  </a:lnTo>
                  <a:lnTo>
                    <a:pt x="142080" y="142504"/>
                  </a:lnTo>
                  <a:lnTo>
                    <a:pt x="144552" y="140824"/>
                  </a:lnTo>
                  <a:lnTo>
                    <a:pt x="146605" y="139191"/>
                  </a:lnTo>
                  <a:lnTo>
                    <a:pt x="148238" y="137139"/>
                  </a:lnTo>
                  <a:lnTo>
                    <a:pt x="149871" y="134666"/>
                  </a:lnTo>
                  <a:lnTo>
                    <a:pt x="151551" y="132613"/>
                  </a:lnTo>
                  <a:lnTo>
                    <a:pt x="152344" y="130140"/>
                  </a:lnTo>
                  <a:lnTo>
                    <a:pt x="153603" y="127248"/>
                  </a:lnTo>
                  <a:lnTo>
                    <a:pt x="154443" y="124775"/>
                  </a:lnTo>
                  <a:lnTo>
                    <a:pt x="154816" y="121929"/>
                  </a:lnTo>
                  <a:lnTo>
                    <a:pt x="154816" y="119037"/>
                  </a:lnTo>
                  <a:lnTo>
                    <a:pt x="154816" y="116144"/>
                  </a:lnTo>
                  <a:lnTo>
                    <a:pt x="154443" y="113251"/>
                  </a:lnTo>
                  <a:lnTo>
                    <a:pt x="153603" y="110359"/>
                  </a:lnTo>
                  <a:lnTo>
                    <a:pt x="152344" y="107933"/>
                  </a:lnTo>
                  <a:lnTo>
                    <a:pt x="151551" y="105460"/>
                  </a:lnTo>
                  <a:lnTo>
                    <a:pt x="149871" y="102988"/>
                  </a:lnTo>
                  <a:lnTo>
                    <a:pt x="148238" y="100888"/>
                  </a:lnTo>
                  <a:lnTo>
                    <a:pt x="146605" y="98835"/>
                  </a:lnTo>
                  <a:lnTo>
                    <a:pt x="144552" y="96783"/>
                  </a:lnTo>
                  <a:lnTo>
                    <a:pt x="142080" y="95150"/>
                  </a:lnTo>
                  <a:lnTo>
                    <a:pt x="140027" y="93890"/>
                  </a:lnTo>
                  <a:lnTo>
                    <a:pt x="137554" y="92677"/>
                  </a:lnTo>
                  <a:lnTo>
                    <a:pt x="134662" y="91837"/>
                  </a:lnTo>
                  <a:lnTo>
                    <a:pt x="132189" y="91044"/>
                  </a:lnTo>
                  <a:lnTo>
                    <a:pt x="129297" y="90624"/>
                  </a:lnTo>
                  <a:close/>
                  <a:moveTo>
                    <a:pt x="121925" y="75788"/>
                  </a:moveTo>
                  <a:lnTo>
                    <a:pt x="126451" y="75788"/>
                  </a:lnTo>
                  <a:lnTo>
                    <a:pt x="130556" y="75788"/>
                  </a:lnTo>
                  <a:lnTo>
                    <a:pt x="135082" y="76628"/>
                  </a:lnTo>
                  <a:lnTo>
                    <a:pt x="139187" y="77841"/>
                  </a:lnTo>
                  <a:lnTo>
                    <a:pt x="142873" y="79101"/>
                  </a:lnTo>
                  <a:lnTo>
                    <a:pt x="147025" y="80733"/>
                  </a:lnTo>
                  <a:lnTo>
                    <a:pt x="150291" y="83206"/>
                  </a:lnTo>
                  <a:lnTo>
                    <a:pt x="153603" y="85679"/>
                  </a:lnTo>
                  <a:lnTo>
                    <a:pt x="156869" y="88571"/>
                  </a:lnTo>
                  <a:lnTo>
                    <a:pt x="159762" y="91464"/>
                  </a:lnTo>
                  <a:lnTo>
                    <a:pt x="162234" y="94730"/>
                  </a:lnTo>
                  <a:lnTo>
                    <a:pt x="164287" y="98462"/>
                  </a:lnTo>
                  <a:lnTo>
                    <a:pt x="165967" y="102148"/>
                  </a:lnTo>
                  <a:lnTo>
                    <a:pt x="167600" y="106253"/>
                  </a:lnTo>
                  <a:lnTo>
                    <a:pt x="168393" y="110359"/>
                  </a:lnTo>
                  <a:lnTo>
                    <a:pt x="169233" y="114511"/>
                  </a:lnTo>
                  <a:lnTo>
                    <a:pt x="169652" y="119037"/>
                  </a:lnTo>
                  <a:lnTo>
                    <a:pt x="169233" y="123142"/>
                  </a:lnTo>
                  <a:lnTo>
                    <a:pt x="168393" y="127668"/>
                  </a:lnTo>
                  <a:lnTo>
                    <a:pt x="167600" y="131773"/>
                  </a:lnTo>
                  <a:lnTo>
                    <a:pt x="165967" y="135926"/>
                  </a:lnTo>
                  <a:lnTo>
                    <a:pt x="164287" y="139611"/>
                  </a:lnTo>
                  <a:lnTo>
                    <a:pt x="162234" y="142924"/>
                  </a:lnTo>
                  <a:lnTo>
                    <a:pt x="159762" y="146190"/>
                  </a:lnTo>
                  <a:lnTo>
                    <a:pt x="156869" y="149502"/>
                  </a:lnTo>
                  <a:lnTo>
                    <a:pt x="153603" y="152348"/>
                  </a:lnTo>
                  <a:lnTo>
                    <a:pt x="150291" y="154821"/>
                  </a:lnTo>
                  <a:lnTo>
                    <a:pt x="147025" y="156920"/>
                  </a:lnTo>
                  <a:lnTo>
                    <a:pt x="142873" y="158553"/>
                  </a:lnTo>
                  <a:lnTo>
                    <a:pt x="139187" y="160186"/>
                  </a:lnTo>
                  <a:lnTo>
                    <a:pt x="135082" y="161445"/>
                  </a:lnTo>
                  <a:lnTo>
                    <a:pt x="130556" y="161819"/>
                  </a:lnTo>
                  <a:lnTo>
                    <a:pt x="126451" y="162239"/>
                  </a:lnTo>
                  <a:lnTo>
                    <a:pt x="121925" y="161819"/>
                  </a:lnTo>
                  <a:lnTo>
                    <a:pt x="117773" y="161445"/>
                  </a:lnTo>
                  <a:lnTo>
                    <a:pt x="113247" y="160186"/>
                  </a:lnTo>
                  <a:lnTo>
                    <a:pt x="109562" y="158553"/>
                  </a:lnTo>
                  <a:lnTo>
                    <a:pt x="105829" y="156920"/>
                  </a:lnTo>
                  <a:lnTo>
                    <a:pt x="102144" y="154821"/>
                  </a:lnTo>
                  <a:lnTo>
                    <a:pt x="98831" y="152348"/>
                  </a:lnTo>
                  <a:lnTo>
                    <a:pt x="95566" y="149502"/>
                  </a:lnTo>
                  <a:lnTo>
                    <a:pt x="93093" y="146190"/>
                  </a:lnTo>
                  <a:lnTo>
                    <a:pt x="90620" y="142924"/>
                  </a:lnTo>
                  <a:lnTo>
                    <a:pt x="88147" y="139611"/>
                  </a:lnTo>
                  <a:lnTo>
                    <a:pt x="86515" y="135926"/>
                  </a:lnTo>
                  <a:lnTo>
                    <a:pt x="84835" y="131773"/>
                  </a:lnTo>
                  <a:lnTo>
                    <a:pt x="84042" y="127668"/>
                  </a:lnTo>
                  <a:lnTo>
                    <a:pt x="83202" y="123142"/>
                  </a:lnTo>
                  <a:lnTo>
                    <a:pt x="83202" y="119037"/>
                  </a:lnTo>
                  <a:lnTo>
                    <a:pt x="83202" y="114511"/>
                  </a:lnTo>
                  <a:lnTo>
                    <a:pt x="84042" y="110359"/>
                  </a:lnTo>
                  <a:lnTo>
                    <a:pt x="84835" y="106253"/>
                  </a:lnTo>
                  <a:lnTo>
                    <a:pt x="86515" y="102148"/>
                  </a:lnTo>
                  <a:lnTo>
                    <a:pt x="88147" y="98462"/>
                  </a:lnTo>
                  <a:lnTo>
                    <a:pt x="90620" y="94730"/>
                  </a:lnTo>
                  <a:lnTo>
                    <a:pt x="93093" y="91464"/>
                  </a:lnTo>
                  <a:lnTo>
                    <a:pt x="95566" y="88571"/>
                  </a:lnTo>
                  <a:lnTo>
                    <a:pt x="98831" y="85679"/>
                  </a:lnTo>
                  <a:lnTo>
                    <a:pt x="102144" y="83206"/>
                  </a:lnTo>
                  <a:lnTo>
                    <a:pt x="105829" y="80733"/>
                  </a:lnTo>
                  <a:lnTo>
                    <a:pt x="109562" y="79101"/>
                  </a:lnTo>
                  <a:lnTo>
                    <a:pt x="113247" y="77841"/>
                  </a:lnTo>
                  <a:lnTo>
                    <a:pt x="117773" y="76628"/>
                  </a:lnTo>
                  <a:close/>
                  <a:moveTo>
                    <a:pt x="84092" y="15649"/>
                  </a:moveTo>
                  <a:lnTo>
                    <a:pt x="77084" y="18966"/>
                  </a:lnTo>
                  <a:lnTo>
                    <a:pt x="70497" y="22236"/>
                  </a:lnTo>
                  <a:lnTo>
                    <a:pt x="64283" y="26347"/>
                  </a:lnTo>
                  <a:lnTo>
                    <a:pt x="58116" y="30878"/>
                  </a:lnTo>
                  <a:lnTo>
                    <a:pt x="63069" y="77499"/>
                  </a:lnTo>
                  <a:lnTo>
                    <a:pt x="63069" y="79554"/>
                  </a:lnTo>
                  <a:lnTo>
                    <a:pt x="62228" y="82030"/>
                  </a:lnTo>
                  <a:lnTo>
                    <a:pt x="60592" y="83665"/>
                  </a:lnTo>
                  <a:lnTo>
                    <a:pt x="58537" y="84880"/>
                  </a:lnTo>
                  <a:lnTo>
                    <a:pt x="16071" y="103845"/>
                  </a:lnTo>
                  <a:lnTo>
                    <a:pt x="14856" y="111693"/>
                  </a:lnTo>
                  <a:lnTo>
                    <a:pt x="14856" y="119121"/>
                  </a:lnTo>
                  <a:lnTo>
                    <a:pt x="14856" y="126549"/>
                  </a:lnTo>
                  <a:lnTo>
                    <a:pt x="16071" y="133929"/>
                  </a:lnTo>
                  <a:lnTo>
                    <a:pt x="58537" y="152895"/>
                  </a:lnTo>
                  <a:lnTo>
                    <a:pt x="60592" y="154577"/>
                  </a:lnTo>
                  <a:lnTo>
                    <a:pt x="62228" y="156212"/>
                  </a:lnTo>
                  <a:lnTo>
                    <a:pt x="63069" y="158267"/>
                  </a:lnTo>
                  <a:lnTo>
                    <a:pt x="63069" y="160743"/>
                  </a:lnTo>
                  <a:lnTo>
                    <a:pt x="58116" y="207317"/>
                  </a:lnTo>
                  <a:lnTo>
                    <a:pt x="64283" y="211428"/>
                  </a:lnTo>
                  <a:lnTo>
                    <a:pt x="70497" y="215586"/>
                  </a:lnTo>
                  <a:lnTo>
                    <a:pt x="77084" y="219276"/>
                  </a:lnTo>
                  <a:lnTo>
                    <a:pt x="84092" y="222172"/>
                  </a:lnTo>
                  <a:lnTo>
                    <a:pt x="122026" y="194564"/>
                  </a:lnTo>
                  <a:lnTo>
                    <a:pt x="124082" y="193723"/>
                  </a:lnTo>
                  <a:lnTo>
                    <a:pt x="126558" y="193303"/>
                  </a:lnTo>
                  <a:lnTo>
                    <a:pt x="128613" y="193723"/>
                  </a:lnTo>
                  <a:lnTo>
                    <a:pt x="130669" y="194564"/>
                  </a:lnTo>
                  <a:lnTo>
                    <a:pt x="168557" y="222172"/>
                  </a:lnTo>
                  <a:lnTo>
                    <a:pt x="175565" y="219276"/>
                  </a:lnTo>
                  <a:lnTo>
                    <a:pt x="182198" y="215586"/>
                  </a:lnTo>
                  <a:lnTo>
                    <a:pt x="188786" y="211428"/>
                  </a:lnTo>
                  <a:lnTo>
                    <a:pt x="194952" y="207317"/>
                  </a:lnTo>
                  <a:lnTo>
                    <a:pt x="189580" y="160743"/>
                  </a:lnTo>
                  <a:lnTo>
                    <a:pt x="190000" y="158267"/>
                  </a:lnTo>
                  <a:lnTo>
                    <a:pt x="190841" y="156212"/>
                  </a:lnTo>
                  <a:lnTo>
                    <a:pt x="192056" y="154577"/>
                  </a:lnTo>
                  <a:lnTo>
                    <a:pt x="194111" y="152895"/>
                  </a:lnTo>
                  <a:lnTo>
                    <a:pt x="236998" y="133929"/>
                  </a:lnTo>
                  <a:lnTo>
                    <a:pt x="237839" y="126549"/>
                  </a:lnTo>
                  <a:lnTo>
                    <a:pt x="237839" y="119121"/>
                  </a:lnTo>
                  <a:lnTo>
                    <a:pt x="237839" y="111693"/>
                  </a:lnTo>
                  <a:lnTo>
                    <a:pt x="236998" y="103845"/>
                  </a:lnTo>
                  <a:lnTo>
                    <a:pt x="194111" y="84880"/>
                  </a:lnTo>
                  <a:lnTo>
                    <a:pt x="192056" y="83665"/>
                  </a:lnTo>
                  <a:lnTo>
                    <a:pt x="190841" y="82030"/>
                  </a:lnTo>
                  <a:lnTo>
                    <a:pt x="190000" y="79554"/>
                  </a:lnTo>
                  <a:lnTo>
                    <a:pt x="189580" y="77499"/>
                  </a:lnTo>
                  <a:lnTo>
                    <a:pt x="194952" y="30878"/>
                  </a:lnTo>
                  <a:lnTo>
                    <a:pt x="188786" y="26347"/>
                  </a:lnTo>
                  <a:lnTo>
                    <a:pt x="182198" y="22236"/>
                  </a:lnTo>
                  <a:lnTo>
                    <a:pt x="175565" y="18966"/>
                  </a:lnTo>
                  <a:lnTo>
                    <a:pt x="168557" y="15649"/>
                  </a:lnTo>
                  <a:lnTo>
                    <a:pt x="130669" y="43257"/>
                  </a:lnTo>
                  <a:lnTo>
                    <a:pt x="128613" y="44518"/>
                  </a:lnTo>
                  <a:lnTo>
                    <a:pt x="126558" y="44892"/>
                  </a:lnTo>
                  <a:lnTo>
                    <a:pt x="124082" y="44518"/>
                  </a:lnTo>
                  <a:lnTo>
                    <a:pt x="122026" y="43257"/>
                  </a:lnTo>
                  <a:close/>
                  <a:moveTo>
                    <a:pt x="84512" y="0"/>
                  </a:moveTo>
                  <a:lnTo>
                    <a:pt x="86568" y="0"/>
                  </a:lnTo>
                  <a:lnTo>
                    <a:pt x="88203" y="794"/>
                  </a:lnTo>
                  <a:lnTo>
                    <a:pt x="89838" y="1635"/>
                  </a:lnTo>
                  <a:lnTo>
                    <a:pt x="126558" y="28449"/>
                  </a:lnTo>
                  <a:lnTo>
                    <a:pt x="163231" y="1635"/>
                  </a:lnTo>
                  <a:lnTo>
                    <a:pt x="164446" y="794"/>
                  </a:lnTo>
                  <a:lnTo>
                    <a:pt x="166501" y="0"/>
                  </a:lnTo>
                  <a:lnTo>
                    <a:pt x="168183" y="0"/>
                  </a:lnTo>
                  <a:lnTo>
                    <a:pt x="169818" y="374"/>
                  </a:lnTo>
                  <a:lnTo>
                    <a:pt x="180143" y="4952"/>
                  </a:lnTo>
                  <a:lnTo>
                    <a:pt x="189580" y="9857"/>
                  </a:lnTo>
                  <a:lnTo>
                    <a:pt x="198690" y="15649"/>
                  </a:lnTo>
                  <a:lnTo>
                    <a:pt x="207332" y="21815"/>
                  </a:lnTo>
                  <a:lnTo>
                    <a:pt x="208547" y="23497"/>
                  </a:lnTo>
                  <a:lnTo>
                    <a:pt x="209388" y="24712"/>
                  </a:lnTo>
                  <a:lnTo>
                    <a:pt x="209808" y="26347"/>
                  </a:lnTo>
                  <a:lnTo>
                    <a:pt x="209808" y="28449"/>
                  </a:lnTo>
                  <a:lnTo>
                    <a:pt x="204856" y="73761"/>
                  </a:lnTo>
                  <a:lnTo>
                    <a:pt x="246482" y="91887"/>
                  </a:lnTo>
                  <a:lnTo>
                    <a:pt x="248117" y="93148"/>
                  </a:lnTo>
                  <a:lnTo>
                    <a:pt x="249378" y="94363"/>
                  </a:lnTo>
                  <a:lnTo>
                    <a:pt x="250172" y="95624"/>
                  </a:lnTo>
                  <a:lnTo>
                    <a:pt x="250593" y="97679"/>
                  </a:lnTo>
                  <a:lnTo>
                    <a:pt x="252228" y="108377"/>
                  </a:lnTo>
                  <a:lnTo>
                    <a:pt x="252648" y="119121"/>
                  </a:lnTo>
                  <a:lnTo>
                    <a:pt x="252228" y="129398"/>
                  </a:lnTo>
                  <a:lnTo>
                    <a:pt x="250593" y="140563"/>
                  </a:lnTo>
                  <a:lnTo>
                    <a:pt x="250172" y="142198"/>
                  </a:lnTo>
                  <a:lnTo>
                    <a:pt x="249378" y="143833"/>
                  </a:lnTo>
                  <a:lnTo>
                    <a:pt x="248117" y="145094"/>
                  </a:lnTo>
                  <a:lnTo>
                    <a:pt x="246482" y="145888"/>
                  </a:lnTo>
                  <a:lnTo>
                    <a:pt x="204856" y="164434"/>
                  </a:lnTo>
                  <a:lnTo>
                    <a:pt x="209808" y="209793"/>
                  </a:lnTo>
                  <a:lnTo>
                    <a:pt x="209808" y="211428"/>
                  </a:lnTo>
                  <a:lnTo>
                    <a:pt x="209388" y="213110"/>
                  </a:lnTo>
                  <a:lnTo>
                    <a:pt x="208547" y="214745"/>
                  </a:lnTo>
                  <a:lnTo>
                    <a:pt x="207332" y="215959"/>
                  </a:lnTo>
                  <a:lnTo>
                    <a:pt x="198690" y="222593"/>
                  </a:lnTo>
                  <a:lnTo>
                    <a:pt x="189580" y="228339"/>
                  </a:lnTo>
                  <a:lnTo>
                    <a:pt x="180143" y="233290"/>
                  </a:lnTo>
                  <a:lnTo>
                    <a:pt x="169818" y="237401"/>
                  </a:lnTo>
                  <a:lnTo>
                    <a:pt x="167342" y="237822"/>
                  </a:lnTo>
                  <a:lnTo>
                    <a:pt x="165287" y="237401"/>
                  </a:lnTo>
                  <a:lnTo>
                    <a:pt x="163231" y="236607"/>
                  </a:lnTo>
                  <a:lnTo>
                    <a:pt x="126558" y="209793"/>
                  </a:lnTo>
                  <a:lnTo>
                    <a:pt x="89838" y="236607"/>
                  </a:lnTo>
                  <a:lnTo>
                    <a:pt x="88203" y="237401"/>
                  </a:lnTo>
                  <a:lnTo>
                    <a:pt x="86568" y="237822"/>
                  </a:lnTo>
                  <a:lnTo>
                    <a:pt x="84512" y="237822"/>
                  </a:lnTo>
                  <a:lnTo>
                    <a:pt x="82830" y="237401"/>
                  </a:lnTo>
                  <a:lnTo>
                    <a:pt x="72552" y="233290"/>
                  </a:lnTo>
                  <a:lnTo>
                    <a:pt x="63069" y="228339"/>
                  </a:lnTo>
                  <a:lnTo>
                    <a:pt x="54005" y="222593"/>
                  </a:lnTo>
                  <a:lnTo>
                    <a:pt x="45736" y="215959"/>
                  </a:lnTo>
                  <a:lnTo>
                    <a:pt x="44522" y="214745"/>
                  </a:lnTo>
                  <a:lnTo>
                    <a:pt x="43260" y="213110"/>
                  </a:lnTo>
                  <a:lnTo>
                    <a:pt x="42887" y="211428"/>
                  </a:lnTo>
                  <a:lnTo>
                    <a:pt x="42887" y="209793"/>
                  </a:lnTo>
                  <a:lnTo>
                    <a:pt x="47792" y="164434"/>
                  </a:lnTo>
                  <a:lnTo>
                    <a:pt x="6167" y="145888"/>
                  </a:lnTo>
                  <a:lnTo>
                    <a:pt x="4952" y="145094"/>
                  </a:lnTo>
                  <a:lnTo>
                    <a:pt x="3317" y="143833"/>
                  </a:lnTo>
                  <a:lnTo>
                    <a:pt x="2476" y="142198"/>
                  </a:lnTo>
                  <a:lnTo>
                    <a:pt x="2055" y="140563"/>
                  </a:lnTo>
                  <a:lnTo>
                    <a:pt x="420" y="129398"/>
                  </a:lnTo>
                  <a:lnTo>
                    <a:pt x="0" y="119121"/>
                  </a:lnTo>
                  <a:lnTo>
                    <a:pt x="420" y="108377"/>
                  </a:lnTo>
                  <a:lnTo>
                    <a:pt x="2055" y="97679"/>
                  </a:lnTo>
                  <a:lnTo>
                    <a:pt x="2476" y="95624"/>
                  </a:lnTo>
                  <a:lnTo>
                    <a:pt x="3317" y="94363"/>
                  </a:lnTo>
                  <a:lnTo>
                    <a:pt x="4952" y="93148"/>
                  </a:lnTo>
                  <a:lnTo>
                    <a:pt x="6167" y="91887"/>
                  </a:lnTo>
                  <a:lnTo>
                    <a:pt x="47792" y="73761"/>
                  </a:lnTo>
                  <a:lnTo>
                    <a:pt x="42887" y="28449"/>
                  </a:lnTo>
                  <a:lnTo>
                    <a:pt x="42887" y="26347"/>
                  </a:lnTo>
                  <a:lnTo>
                    <a:pt x="43260" y="24712"/>
                  </a:lnTo>
                  <a:lnTo>
                    <a:pt x="44522" y="23497"/>
                  </a:lnTo>
                  <a:lnTo>
                    <a:pt x="45736" y="21815"/>
                  </a:lnTo>
                  <a:lnTo>
                    <a:pt x="54005" y="15649"/>
                  </a:lnTo>
                  <a:lnTo>
                    <a:pt x="63069" y="9857"/>
                  </a:lnTo>
                  <a:lnTo>
                    <a:pt x="72552" y="4952"/>
                  </a:lnTo>
                  <a:lnTo>
                    <a:pt x="82830" y="3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43424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13629"/>
              <a:endParaRPr lang="en-US" sz="1628" dirty="0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1644" name="Group 1643" descr="speedometer icon" title="speedometer icon"/>
          <p:cNvGrpSpPr>
            <a:grpSpLocks noChangeAspect="1"/>
          </p:cNvGrpSpPr>
          <p:nvPr/>
        </p:nvGrpSpPr>
        <p:grpSpPr>
          <a:xfrm>
            <a:off x="3488764" y="3930923"/>
            <a:ext cx="424979" cy="365760"/>
            <a:chOff x="3488764" y="3930923"/>
            <a:chExt cx="424979" cy="365760"/>
          </a:xfrm>
          <a:solidFill>
            <a:schemeClr val="tx1"/>
          </a:solidFill>
        </p:grpSpPr>
        <p:sp>
          <p:nvSpPr>
            <p:cNvPr id="1838" name="Freeform 1837" descr=" " title=" "/>
            <p:cNvSpPr>
              <a:spLocks/>
            </p:cNvSpPr>
            <p:nvPr/>
          </p:nvSpPr>
          <p:spPr bwMode="auto">
            <a:xfrm>
              <a:off x="3791474" y="4030201"/>
              <a:ext cx="61657" cy="221546"/>
            </a:xfrm>
            <a:custGeom>
              <a:avLst/>
              <a:gdLst>
                <a:gd name="T0" fmla="*/ 16 w 354"/>
                <a:gd name="T1" fmla="*/ 1256 h 1272"/>
                <a:gd name="T2" fmla="*/ 32 w 354"/>
                <a:gd name="T3" fmla="*/ 1268 h 1272"/>
                <a:gd name="T4" fmla="*/ 52 w 354"/>
                <a:gd name="T5" fmla="*/ 1272 h 1272"/>
                <a:gd name="T6" fmla="*/ 62 w 354"/>
                <a:gd name="T7" fmla="*/ 1270 h 1272"/>
                <a:gd name="T8" fmla="*/ 80 w 354"/>
                <a:gd name="T9" fmla="*/ 1264 h 1272"/>
                <a:gd name="T10" fmla="*/ 88 w 354"/>
                <a:gd name="T11" fmla="*/ 1256 h 1272"/>
                <a:gd name="T12" fmla="*/ 150 w 354"/>
                <a:gd name="T13" fmla="*/ 1192 h 1272"/>
                <a:gd name="T14" fmla="*/ 202 w 354"/>
                <a:gd name="T15" fmla="*/ 1124 h 1272"/>
                <a:gd name="T16" fmla="*/ 248 w 354"/>
                <a:gd name="T17" fmla="*/ 1050 h 1272"/>
                <a:gd name="T18" fmla="*/ 286 w 354"/>
                <a:gd name="T19" fmla="*/ 972 h 1272"/>
                <a:gd name="T20" fmla="*/ 316 w 354"/>
                <a:gd name="T21" fmla="*/ 892 h 1272"/>
                <a:gd name="T22" fmla="*/ 336 w 354"/>
                <a:gd name="T23" fmla="*/ 810 h 1272"/>
                <a:gd name="T24" fmla="*/ 350 w 354"/>
                <a:gd name="T25" fmla="*/ 724 h 1272"/>
                <a:gd name="T26" fmla="*/ 354 w 354"/>
                <a:gd name="T27" fmla="*/ 636 h 1272"/>
                <a:gd name="T28" fmla="*/ 354 w 354"/>
                <a:gd name="T29" fmla="*/ 592 h 1272"/>
                <a:gd name="T30" fmla="*/ 344 w 354"/>
                <a:gd name="T31" fmla="*/ 506 h 1272"/>
                <a:gd name="T32" fmla="*/ 328 w 354"/>
                <a:gd name="T33" fmla="*/ 420 h 1272"/>
                <a:gd name="T34" fmla="*/ 302 w 354"/>
                <a:gd name="T35" fmla="*/ 338 h 1272"/>
                <a:gd name="T36" fmla="*/ 268 w 354"/>
                <a:gd name="T37" fmla="*/ 260 h 1272"/>
                <a:gd name="T38" fmla="*/ 226 w 354"/>
                <a:gd name="T39" fmla="*/ 184 h 1272"/>
                <a:gd name="T40" fmla="*/ 176 w 354"/>
                <a:gd name="T41" fmla="*/ 112 h 1272"/>
                <a:gd name="T42" fmla="*/ 120 w 354"/>
                <a:gd name="T43" fmla="*/ 46 h 1272"/>
                <a:gd name="T44" fmla="*/ 88 w 354"/>
                <a:gd name="T45" fmla="*/ 14 h 1272"/>
                <a:gd name="T46" fmla="*/ 72 w 354"/>
                <a:gd name="T47" fmla="*/ 4 h 1272"/>
                <a:gd name="T48" fmla="*/ 52 w 354"/>
                <a:gd name="T49" fmla="*/ 0 h 1272"/>
                <a:gd name="T50" fmla="*/ 32 w 354"/>
                <a:gd name="T51" fmla="*/ 4 h 1272"/>
                <a:gd name="T52" fmla="*/ 16 w 354"/>
                <a:gd name="T53" fmla="*/ 16 h 1272"/>
                <a:gd name="T54" fmla="*/ 8 w 354"/>
                <a:gd name="T55" fmla="*/ 24 h 1272"/>
                <a:gd name="T56" fmla="*/ 2 w 354"/>
                <a:gd name="T57" fmla="*/ 42 h 1272"/>
                <a:gd name="T58" fmla="*/ 2 w 354"/>
                <a:gd name="T59" fmla="*/ 62 h 1272"/>
                <a:gd name="T60" fmla="*/ 10 w 354"/>
                <a:gd name="T61" fmla="*/ 82 h 1272"/>
                <a:gd name="T62" fmla="*/ 16 w 354"/>
                <a:gd name="T63" fmla="*/ 90 h 1272"/>
                <a:gd name="T64" fmla="*/ 70 w 354"/>
                <a:gd name="T65" fmla="*/ 146 h 1272"/>
                <a:gd name="T66" fmla="*/ 116 w 354"/>
                <a:gd name="T67" fmla="*/ 206 h 1272"/>
                <a:gd name="T68" fmla="*/ 158 w 354"/>
                <a:gd name="T69" fmla="*/ 272 h 1272"/>
                <a:gd name="T70" fmla="*/ 190 w 354"/>
                <a:gd name="T71" fmla="*/ 340 h 1272"/>
                <a:gd name="T72" fmla="*/ 216 w 354"/>
                <a:gd name="T73" fmla="*/ 410 h 1272"/>
                <a:gd name="T74" fmla="*/ 236 w 354"/>
                <a:gd name="T75" fmla="*/ 484 h 1272"/>
                <a:gd name="T76" fmla="*/ 246 w 354"/>
                <a:gd name="T77" fmla="*/ 558 h 1272"/>
                <a:gd name="T78" fmla="*/ 250 w 354"/>
                <a:gd name="T79" fmla="*/ 636 h 1272"/>
                <a:gd name="T80" fmla="*/ 250 w 354"/>
                <a:gd name="T81" fmla="*/ 674 h 1272"/>
                <a:gd name="T82" fmla="*/ 242 w 354"/>
                <a:gd name="T83" fmla="*/ 750 h 1272"/>
                <a:gd name="T84" fmla="*/ 226 w 354"/>
                <a:gd name="T85" fmla="*/ 826 h 1272"/>
                <a:gd name="T86" fmla="*/ 204 w 354"/>
                <a:gd name="T87" fmla="*/ 898 h 1272"/>
                <a:gd name="T88" fmla="*/ 174 w 354"/>
                <a:gd name="T89" fmla="*/ 966 h 1272"/>
                <a:gd name="T90" fmla="*/ 138 w 354"/>
                <a:gd name="T91" fmla="*/ 1032 h 1272"/>
                <a:gd name="T92" fmla="*/ 94 w 354"/>
                <a:gd name="T93" fmla="*/ 1096 h 1272"/>
                <a:gd name="T94" fmla="*/ 44 w 354"/>
                <a:gd name="T95" fmla="*/ 1154 h 1272"/>
                <a:gd name="T96" fmla="*/ 16 w 354"/>
                <a:gd name="T97" fmla="*/ 1182 h 1272"/>
                <a:gd name="T98" fmla="*/ 6 w 354"/>
                <a:gd name="T99" fmla="*/ 1198 h 1272"/>
                <a:gd name="T100" fmla="*/ 0 w 354"/>
                <a:gd name="T101" fmla="*/ 1218 h 1272"/>
                <a:gd name="T102" fmla="*/ 4 w 354"/>
                <a:gd name="T103" fmla="*/ 1238 h 1272"/>
                <a:gd name="T104" fmla="*/ 16 w 354"/>
                <a:gd name="T105" fmla="*/ 1256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4" h="1272">
                  <a:moveTo>
                    <a:pt x="16" y="1256"/>
                  </a:moveTo>
                  <a:lnTo>
                    <a:pt x="16" y="1256"/>
                  </a:lnTo>
                  <a:lnTo>
                    <a:pt x="24" y="1262"/>
                  </a:lnTo>
                  <a:lnTo>
                    <a:pt x="32" y="1268"/>
                  </a:lnTo>
                  <a:lnTo>
                    <a:pt x="42" y="1270"/>
                  </a:lnTo>
                  <a:lnTo>
                    <a:pt x="52" y="1272"/>
                  </a:lnTo>
                  <a:lnTo>
                    <a:pt x="52" y="1272"/>
                  </a:lnTo>
                  <a:lnTo>
                    <a:pt x="62" y="1270"/>
                  </a:lnTo>
                  <a:lnTo>
                    <a:pt x="72" y="1268"/>
                  </a:lnTo>
                  <a:lnTo>
                    <a:pt x="80" y="1264"/>
                  </a:lnTo>
                  <a:lnTo>
                    <a:pt x="88" y="1256"/>
                  </a:lnTo>
                  <a:lnTo>
                    <a:pt x="88" y="1256"/>
                  </a:lnTo>
                  <a:lnTo>
                    <a:pt x="120" y="1226"/>
                  </a:lnTo>
                  <a:lnTo>
                    <a:pt x="150" y="1192"/>
                  </a:lnTo>
                  <a:lnTo>
                    <a:pt x="176" y="1158"/>
                  </a:lnTo>
                  <a:lnTo>
                    <a:pt x="202" y="1124"/>
                  </a:lnTo>
                  <a:lnTo>
                    <a:pt x="226" y="1088"/>
                  </a:lnTo>
                  <a:lnTo>
                    <a:pt x="248" y="1050"/>
                  </a:lnTo>
                  <a:lnTo>
                    <a:pt x="268" y="1012"/>
                  </a:lnTo>
                  <a:lnTo>
                    <a:pt x="286" y="972"/>
                  </a:lnTo>
                  <a:lnTo>
                    <a:pt x="302" y="934"/>
                  </a:lnTo>
                  <a:lnTo>
                    <a:pt x="316" y="892"/>
                  </a:lnTo>
                  <a:lnTo>
                    <a:pt x="328" y="852"/>
                  </a:lnTo>
                  <a:lnTo>
                    <a:pt x="336" y="810"/>
                  </a:lnTo>
                  <a:lnTo>
                    <a:pt x="344" y="766"/>
                  </a:lnTo>
                  <a:lnTo>
                    <a:pt x="350" y="724"/>
                  </a:lnTo>
                  <a:lnTo>
                    <a:pt x="354" y="680"/>
                  </a:lnTo>
                  <a:lnTo>
                    <a:pt x="354" y="636"/>
                  </a:lnTo>
                  <a:lnTo>
                    <a:pt x="354" y="636"/>
                  </a:lnTo>
                  <a:lnTo>
                    <a:pt x="354" y="592"/>
                  </a:lnTo>
                  <a:lnTo>
                    <a:pt x="350" y="548"/>
                  </a:lnTo>
                  <a:lnTo>
                    <a:pt x="344" y="506"/>
                  </a:lnTo>
                  <a:lnTo>
                    <a:pt x="338" y="462"/>
                  </a:lnTo>
                  <a:lnTo>
                    <a:pt x="328" y="420"/>
                  </a:lnTo>
                  <a:lnTo>
                    <a:pt x="316" y="380"/>
                  </a:lnTo>
                  <a:lnTo>
                    <a:pt x="302" y="338"/>
                  </a:lnTo>
                  <a:lnTo>
                    <a:pt x="286" y="298"/>
                  </a:lnTo>
                  <a:lnTo>
                    <a:pt x="268" y="260"/>
                  </a:lnTo>
                  <a:lnTo>
                    <a:pt x="248" y="222"/>
                  </a:lnTo>
                  <a:lnTo>
                    <a:pt x="226" y="184"/>
                  </a:lnTo>
                  <a:lnTo>
                    <a:pt x="202" y="148"/>
                  </a:lnTo>
                  <a:lnTo>
                    <a:pt x="176" y="112"/>
                  </a:lnTo>
                  <a:lnTo>
                    <a:pt x="150" y="78"/>
                  </a:lnTo>
                  <a:lnTo>
                    <a:pt x="120" y="46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80" y="8"/>
                  </a:lnTo>
                  <a:lnTo>
                    <a:pt x="72" y="4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32" y="4"/>
                  </a:lnTo>
                  <a:lnTo>
                    <a:pt x="24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4" y="34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2" y="62"/>
                  </a:lnTo>
                  <a:lnTo>
                    <a:pt x="6" y="72"/>
                  </a:lnTo>
                  <a:lnTo>
                    <a:pt x="10" y="82"/>
                  </a:lnTo>
                  <a:lnTo>
                    <a:pt x="16" y="90"/>
                  </a:lnTo>
                  <a:lnTo>
                    <a:pt x="16" y="90"/>
                  </a:lnTo>
                  <a:lnTo>
                    <a:pt x="44" y="118"/>
                  </a:lnTo>
                  <a:lnTo>
                    <a:pt x="70" y="146"/>
                  </a:lnTo>
                  <a:lnTo>
                    <a:pt x="94" y="176"/>
                  </a:lnTo>
                  <a:lnTo>
                    <a:pt x="116" y="206"/>
                  </a:lnTo>
                  <a:lnTo>
                    <a:pt x="138" y="238"/>
                  </a:lnTo>
                  <a:lnTo>
                    <a:pt x="158" y="272"/>
                  </a:lnTo>
                  <a:lnTo>
                    <a:pt x="174" y="306"/>
                  </a:lnTo>
                  <a:lnTo>
                    <a:pt x="190" y="340"/>
                  </a:lnTo>
                  <a:lnTo>
                    <a:pt x="204" y="374"/>
                  </a:lnTo>
                  <a:lnTo>
                    <a:pt x="216" y="410"/>
                  </a:lnTo>
                  <a:lnTo>
                    <a:pt x="226" y="446"/>
                  </a:lnTo>
                  <a:lnTo>
                    <a:pt x="236" y="484"/>
                  </a:lnTo>
                  <a:lnTo>
                    <a:pt x="242" y="522"/>
                  </a:lnTo>
                  <a:lnTo>
                    <a:pt x="246" y="558"/>
                  </a:lnTo>
                  <a:lnTo>
                    <a:pt x="250" y="598"/>
                  </a:lnTo>
                  <a:lnTo>
                    <a:pt x="250" y="636"/>
                  </a:lnTo>
                  <a:lnTo>
                    <a:pt x="250" y="636"/>
                  </a:lnTo>
                  <a:lnTo>
                    <a:pt x="250" y="674"/>
                  </a:lnTo>
                  <a:lnTo>
                    <a:pt x="246" y="712"/>
                  </a:lnTo>
                  <a:lnTo>
                    <a:pt x="242" y="750"/>
                  </a:lnTo>
                  <a:lnTo>
                    <a:pt x="236" y="788"/>
                  </a:lnTo>
                  <a:lnTo>
                    <a:pt x="226" y="826"/>
                  </a:lnTo>
                  <a:lnTo>
                    <a:pt x="216" y="862"/>
                  </a:lnTo>
                  <a:lnTo>
                    <a:pt x="204" y="898"/>
                  </a:lnTo>
                  <a:lnTo>
                    <a:pt x="190" y="932"/>
                  </a:lnTo>
                  <a:lnTo>
                    <a:pt x="174" y="966"/>
                  </a:lnTo>
                  <a:lnTo>
                    <a:pt x="158" y="1000"/>
                  </a:lnTo>
                  <a:lnTo>
                    <a:pt x="138" y="1032"/>
                  </a:lnTo>
                  <a:lnTo>
                    <a:pt x="116" y="1064"/>
                  </a:lnTo>
                  <a:lnTo>
                    <a:pt x="94" y="1096"/>
                  </a:lnTo>
                  <a:lnTo>
                    <a:pt x="70" y="1126"/>
                  </a:lnTo>
                  <a:lnTo>
                    <a:pt x="44" y="1154"/>
                  </a:lnTo>
                  <a:lnTo>
                    <a:pt x="16" y="1182"/>
                  </a:lnTo>
                  <a:lnTo>
                    <a:pt x="16" y="1182"/>
                  </a:lnTo>
                  <a:lnTo>
                    <a:pt x="10" y="1190"/>
                  </a:lnTo>
                  <a:lnTo>
                    <a:pt x="6" y="1198"/>
                  </a:lnTo>
                  <a:lnTo>
                    <a:pt x="2" y="1208"/>
                  </a:lnTo>
                  <a:lnTo>
                    <a:pt x="0" y="1218"/>
                  </a:lnTo>
                  <a:lnTo>
                    <a:pt x="2" y="1228"/>
                  </a:lnTo>
                  <a:lnTo>
                    <a:pt x="4" y="1238"/>
                  </a:lnTo>
                  <a:lnTo>
                    <a:pt x="8" y="1248"/>
                  </a:lnTo>
                  <a:lnTo>
                    <a:pt x="16" y="1256"/>
                  </a:lnTo>
                  <a:lnTo>
                    <a:pt x="16" y="1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  <p:sp>
          <p:nvSpPr>
            <p:cNvPr id="1839" name="Freeform 1838" descr=" " title=" "/>
            <p:cNvSpPr>
              <a:spLocks/>
            </p:cNvSpPr>
            <p:nvPr/>
          </p:nvSpPr>
          <p:spPr bwMode="auto">
            <a:xfrm>
              <a:off x="3548331" y="3989793"/>
              <a:ext cx="179049" cy="261954"/>
            </a:xfrm>
            <a:custGeom>
              <a:avLst/>
              <a:gdLst>
                <a:gd name="T0" fmla="*/ 932 w 1028"/>
                <a:gd name="T1" fmla="*/ 2 h 1504"/>
                <a:gd name="T2" fmla="*/ 784 w 1028"/>
                <a:gd name="T3" fmla="*/ 6 h 1504"/>
                <a:gd name="T4" fmla="*/ 640 w 1028"/>
                <a:gd name="T5" fmla="*/ 34 h 1504"/>
                <a:gd name="T6" fmla="*/ 504 w 1028"/>
                <a:gd name="T7" fmla="*/ 84 h 1504"/>
                <a:gd name="T8" fmla="*/ 376 w 1028"/>
                <a:gd name="T9" fmla="*/ 160 h 1504"/>
                <a:gd name="T10" fmla="*/ 262 w 1028"/>
                <a:gd name="T11" fmla="*/ 256 h 1504"/>
                <a:gd name="T12" fmla="*/ 200 w 1028"/>
                <a:gd name="T13" fmla="*/ 322 h 1504"/>
                <a:gd name="T14" fmla="*/ 124 w 1028"/>
                <a:gd name="T15" fmla="*/ 428 h 1504"/>
                <a:gd name="T16" fmla="*/ 66 w 1028"/>
                <a:gd name="T17" fmla="*/ 544 h 1504"/>
                <a:gd name="T18" fmla="*/ 26 w 1028"/>
                <a:gd name="T19" fmla="*/ 666 h 1504"/>
                <a:gd name="T20" fmla="*/ 4 w 1028"/>
                <a:gd name="T21" fmla="*/ 794 h 1504"/>
                <a:gd name="T22" fmla="*/ 0 w 1028"/>
                <a:gd name="T23" fmla="*/ 880 h 1504"/>
                <a:gd name="T24" fmla="*/ 12 w 1028"/>
                <a:gd name="T25" fmla="*/ 1008 h 1504"/>
                <a:gd name="T26" fmla="*/ 42 w 1028"/>
                <a:gd name="T27" fmla="*/ 1132 h 1504"/>
                <a:gd name="T28" fmla="*/ 92 w 1028"/>
                <a:gd name="T29" fmla="*/ 1250 h 1504"/>
                <a:gd name="T30" fmla="*/ 158 w 1028"/>
                <a:gd name="T31" fmla="*/ 1358 h 1504"/>
                <a:gd name="T32" fmla="*/ 240 w 1028"/>
                <a:gd name="T33" fmla="*/ 1458 h 1504"/>
                <a:gd name="T34" fmla="*/ 280 w 1028"/>
                <a:gd name="T35" fmla="*/ 1496 h 1504"/>
                <a:gd name="T36" fmla="*/ 308 w 1028"/>
                <a:gd name="T37" fmla="*/ 1504 h 1504"/>
                <a:gd name="T38" fmla="*/ 328 w 1028"/>
                <a:gd name="T39" fmla="*/ 1500 h 1504"/>
                <a:gd name="T40" fmla="*/ 346 w 1028"/>
                <a:gd name="T41" fmla="*/ 1486 h 1504"/>
                <a:gd name="T42" fmla="*/ 358 w 1028"/>
                <a:gd name="T43" fmla="*/ 1460 h 1504"/>
                <a:gd name="T44" fmla="*/ 354 w 1028"/>
                <a:gd name="T45" fmla="*/ 1430 h 1504"/>
                <a:gd name="T46" fmla="*/ 342 w 1028"/>
                <a:gd name="T47" fmla="*/ 1414 h 1504"/>
                <a:gd name="T48" fmla="*/ 264 w 1028"/>
                <a:gd name="T49" fmla="*/ 1330 h 1504"/>
                <a:gd name="T50" fmla="*/ 202 w 1028"/>
                <a:gd name="T51" fmla="*/ 1236 h 1504"/>
                <a:gd name="T52" fmla="*/ 154 w 1028"/>
                <a:gd name="T53" fmla="*/ 1136 h 1504"/>
                <a:gd name="T54" fmla="*/ 122 w 1028"/>
                <a:gd name="T55" fmla="*/ 1028 h 1504"/>
                <a:gd name="T56" fmla="*/ 106 w 1028"/>
                <a:gd name="T57" fmla="*/ 918 h 1504"/>
                <a:gd name="T58" fmla="*/ 106 w 1028"/>
                <a:gd name="T59" fmla="*/ 840 h 1504"/>
                <a:gd name="T60" fmla="*/ 118 w 1028"/>
                <a:gd name="T61" fmla="*/ 728 h 1504"/>
                <a:gd name="T62" fmla="*/ 148 w 1028"/>
                <a:gd name="T63" fmla="*/ 618 h 1504"/>
                <a:gd name="T64" fmla="*/ 194 w 1028"/>
                <a:gd name="T65" fmla="*/ 514 h 1504"/>
                <a:gd name="T66" fmla="*/ 256 w 1028"/>
                <a:gd name="T67" fmla="*/ 418 h 1504"/>
                <a:gd name="T68" fmla="*/ 334 w 1028"/>
                <a:gd name="T69" fmla="*/ 330 h 1504"/>
                <a:gd name="T70" fmla="*/ 400 w 1028"/>
                <a:gd name="T71" fmla="*/ 270 h 1504"/>
                <a:gd name="T72" fmla="*/ 510 w 1028"/>
                <a:gd name="T73" fmla="*/ 198 h 1504"/>
                <a:gd name="T74" fmla="*/ 628 w 1028"/>
                <a:gd name="T75" fmla="*/ 146 h 1504"/>
                <a:gd name="T76" fmla="*/ 752 w 1028"/>
                <a:gd name="T77" fmla="*/ 114 h 1504"/>
                <a:gd name="T78" fmla="*/ 882 w 1028"/>
                <a:gd name="T79" fmla="*/ 104 h 1504"/>
                <a:gd name="T80" fmla="*/ 970 w 1028"/>
                <a:gd name="T81" fmla="*/ 110 h 1504"/>
                <a:gd name="T82" fmla="*/ 1000 w 1028"/>
                <a:gd name="T83" fmla="*/ 104 h 1504"/>
                <a:gd name="T84" fmla="*/ 1020 w 1028"/>
                <a:gd name="T85" fmla="*/ 84 h 1504"/>
                <a:gd name="T86" fmla="*/ 1028 w 1028"/>
                <a:gd name="T87" fmla="*/ 64 h 1504"/>
                <a:gd name="T88" fmla="*/ 1022 w 1028"/>
                <a:gd name="T89" fmla="*/ 34 h 1504"/>
                <a:gd name="T90" fmla="*/ 1002 w 1028"/>
                <a:gd name="T91" fmla="*/ 12 h 1504"/>
                <a:gd name="T92" fmla="*/ 982 w 1028"/>
                <a:gd name="T93" fmla="*/ 6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8" h="1504">
                  <a:moveTo>
                    <a:pt x="982" y="6"/>
                  </a:moveTo>
                  <a:lnTo>
                    <a:pt x="982" y="6"/>
                  </a:lnTo>
                  <a:lnTo>
                    <a:pt x="932" y="2"/>
                  </a:lnTo>
                  <a:lnTo>
                    <a:pt x="882" y="0"/>
                  </a:lnTo>
                  <a:lnTo>
                    <a:pt x="834" y="2"/>
                  </a:lnTo>
                  <a:lnTo>
                    <a:pt x="784" y="6"/>
                  </a:lnTo>
                  <a:lnTo>
                    <a:pt x="736" y="12"/>
                  </a:lnTo>
                  <a:lnTo>
                    <a:pt x="688" y="22"/>
                  </a:lnTo>
                  <a:lnTo>
                    <a:pt x="640" y="34"/>
                  </a:lnTo>
                  <a:lnTo>
                    <a:pt x="594" y="48"/>
                  </a:lnTo>
                  <a:lnTo>
                    <a:pt x="548" y="64"/>
                  </a:lnTo>
                  <a:lnTo>
                    <a:pt x="504" y="84"/>
                  </a:lnTo>
                  <a:lnTo>
                    <a:pt x="460" y="108"/>
                  </a:lnTo>
                  <a:lnTo>
                    <a:pt x="418" y="132"/>
                  </a:lnTo>
                  <a:lnTo>
                    <a:pt x="376" y="160"/>
                  </a:lnTo>
                  <a:lnTo>
                    <a:pt x="336" y="188"/>
                  </a:lnTo>
                  <a:lnTo>
                    <a:pt x="298" y="220"/>
                  </a:lnTo>
                  <a:lnTo>
                    <a:pt x="262" y="256"/>
                  </a:lnTo>
                  <a:lnTo>
                    <a:pt x="262" y="256"/>
                  </a:lnTo>
                  <a:lnTo>
                    <a:pt x="230" y="288"/>
                  </a:lnTo>
                  <a:lnTo>
                    <a:pt x="200" y="322"/>
                  </a:lnTo>
                  <a:lnTo>
                    <a:pt x="174" y="356"/>
                  </a:lnTo>
                  <a:lnTo>
                    <a:pt x="148" y="392"/>
                  </a:lnTo>
                  <a:lnTo>
                    <a:pt x="124" y="428"/>
                  </a:lnTo>
                  <a:lnTo>
                    <a:pt x="102" y="466"/>
                  </a:lnTo>
                  <a:lnTo>
                    <a:pt x="84" y="504"/>
                  </a:lnTo>
                  <a:lnTo>
                    <a:pt x="66" y="544"/>
                  </a:lnTo>
                  <a:lnTo>
                    <a:pt x="50" y="584"/>
                  </a:lnTo>
                  <a:lnTo>
                    <a:pt x="36" y="624"/>
                  </a:lnTo>
                  <a:lnTo>
                    <a:pt x="26" y="666"/>
                  </a:lnTo>
                  <a:lnTo>
                    <a:pt x="16" y="708"/>
                  </a:lnTo>
                  <a:lnTo>
                    <a:pt x="10" y="750"/>
                  </a:lnTo>
                  <a:lnTo>
                    <a:pt x="4" y="794"/>
                  </a:lnTo>
                  <a:lnTo>
                    <a:pt x="2" y="836"/>
                  </a:lnTo>
                  <a:lnTo>
                    <a:pt x="0" y="880"/>
                  </a:lnTo>
                  <a:lnTo>
                    <a:pt x="0" y="880"/>
                  </a:lnTo>
                  <a:lnTo>
                    <a:pt x="2" y="924"/>
                  </a:lnTo>
                  <a:lnTo>
                    <a:pt x="6" y="966"/>
                  </a:lnTo>
                  <a:lnTo>
                    <a:pt x="12" y="1008"/>
                  </a:lnTo>
                  <a:lnTo>
                    <a:pt x="20" y="1050"/>
                  </a:lnTo>
                  <a:lnTo>
                    <a:pt x="30" y="1092"/>
                  </a:lnTo>
                  <a:lnTo>
                    <a:pt x="42" y="1132"/>
                  </a:lnTo>
                  <a:lnTo>
                    <a:pt x="56" y="1172"/>
                  </a:lnTo>
                  <a:lnTo>
                    <a:pt x="74" y="1212"/>
                  </a:lnTo>
                  <a:lnTo>
                    <a:pt x="92" y="1250"/>
                  </a:lnTo>
                  <a:lnTo>
                    <a:pt x="112" y="1288"/>
                  </a:lnTo>
                  <a:lnTo>
                    <a:pt x="134" y="1324"/>
                  </a:lnTo>
                  <a:lnTo>
                    <a:pt x="158" y="1358"/>
                  </a:lnTo>
                  <a:lnTo>
                    <a:pt x="184" y="1394"/>
                  </a:lnTo>
                  <a:lnTo>
                    <a:pt x="212" y="1426"/>
                  </a:lnTo>
                  <a:lnTo>
                    <a:pt x="240" y="1458"/>
                  </a:lnTo>
                  <a:lnTo>
                    <a:pt x="272" y="1490"/>
                  </a:lnTo>
                  <a:lnTo>
                    <a:pt x="272" y="1490"/>
                  </a:lnTo>
                  <a:lnTo>
                    <a:pt x="280" y="1496"/>
                  </a:lnTo>
                  <a:lnTo>
                    <a:pt x="288" y="1500"/>
                  </a:lnTo>
                  <a:lnTo>
                    <a:pt x="298" y="1502"/>
                  </a:lnTo>
                  <a:lnTo>
                    <a:pt x="308" y="1504"/>
                  </a:lnTo>
                  <a:lnTo>
                    <a:pt x="308" y="1504"/>
                  </a:lnTo>
                  <a:lnTo>
                    <a:pt x="318" y="1502"/>
                  </a:lnTo>
                  <a:lnTo>
                    <a:pt x="328" y="1500"/>
                  </a:lnTo>
                  <a:lnTo>
                    <a:pt x="336" y="1494"/>
                  </a:lnTo>
                  <a:lnTo>
                    <a:pt x="346" y="1486"/>
                  </a:lnTo>
                  <a:lnTo>
                    <a:pt x="346" y="1486"/>
                  </a:lnTo>
                  <a:lnTo>
                    <a:pt x="352" y="1478"/>
                  </a:lnTo>
                  <a:lnTo>
                    <a:pt x="356" y="1470"/>
                  </a:lnTo>
                  <a:lnTo>
                    <a:pt x="358" y="1460"/>
                  </a:lnTo>
                  <a:lnTo>
                    <a:pt x="360" y="1450"/>
                  </a:lnTo>
                  <a:lnTo>
                    <a:pt x="358" y="1440"/>
                  </a:lnTo>
                  <a:lnTo>
                    <a:pt x="354" y="1430"/>
                  </a:lnTo>
                  <a:lnTo>
                    <a:pt x="350" y="1422"/>
                  </a:lnTo>
                  <a:lnTo>
                    <a:pt x="342" y="1414"/>
                  </a:lnTo>
                  <a:lnTo>
                    <a:pt x="342" y="1414"/>
                  </a:lnTo>
                  <a:lnTo>
                    <a:pt x="316" y="1386"/>
                  </a:lnTo>
                  <a:lnTo>
                    <a:pt x="290" y="1358"/>
                  </a:lnTo>
                  <a:lnTo>
                    <a:pt x="264" y="1330"/>
                  </a:lnTo>
                  <a:lnTo>
                    <a:pt x="242" y="1298"/>
                  </a:lnTo>
                  <a:lnTo>
                    <a:pt x="222" y="1268"/>
                  </a:lnTo>
                  <a:lnTo>
                    <a:pt x="202" y="1236"/>
                  </a:lnTo>
                  <a:lnTo>
                    <a:pt x="184" y="1204"/>
                  </a:lnTo>
                  <a:lnTo>
                    <a:pt x="168" y="1170"/>
                  </a:lnTo>
                  <a:lnTo>
                    <a:pt x="154" y="1136"/>
                  </a:lnTo>
                  <a:lnTo>
                    <a:pt x="142" y="1100"/>
                  </a:lnTo>
                  <a:lnTo>
                    <a:pt x="130" y="1064"/>
                  </a:lnTo>
                  <a:lnTo>
                    <a:pt x="122" y="1028"/>
                  </a:lnTo>
                  <a:lnTo>
                    <a:pt x="114" y="992"/>
                  </a:lnTo>
                  <a:lnTo>
                    <a:pt x="110" y="954"/>
                  </a:lnTo>
                  <a:lnTo>
                    <a:pt x="106" y="918"/>
                  </a:lnTo>
                  <a:lnTo>
                    <a:pt x="104" y="880"/>
                  </a:lnTo>
                  <a:lnTo>
                    <a:pt x="104" y="880"/>
                  </a:lnTo>
                  <a:lnTo>
                    <a:pt x="106" y="840"/>
                  </a:lnTo>
                  <a:lnTo>
                    <a:pt x="108" y="802"/>
                  </a:lnTo>
                  <a:lnTo>
                    <a:pt x="112" y="764"/>
                  </a:lnTo>
                  <a:lnTo>
                    <a:pt x="118" y="728"/>
                  </a:lnTo>
                  <a:lnTo>
                    <a:pt x="126" y="690"/>
                  </a:lnTo>
                  <a:lnTo>
                    <a:pt x="136" y="654"/>
                  </a:lnTo>
                  <a:lnTo>
                    <a:pt x="148" y="618"/>
                  </a:lnTo>
                  <a:lnTo>
                    <a:pt x="162" y="582"/>
                  </a:lnTo>
                  <a:lnTo>
                    <a:pt x="178" y="548"/>
                  </a:lnTo>
                  <a:lnTo>
                    <a:pt x="194" y="514"/>
                  </a:lnTo>
                  <a:lnTo>
                    <a:pt x="214" y="482"/>
                  </a:lnTo>
                  <a:lnTo>
                    <a:pt x="234" y="450"/>
                  </a:lnTo>
                  <a:lnTo>
                    <a:pt x="256" y="418"/>
                  </a:lnTo>
                  <a:lnTo>
                    <a:pt x="280" y="388"/>
                  </a:lnTo>
                  <a:lnTo>
                    <a:pt x="306" y="358"/>
                  </a:lnTo>
                  <a:lnTo>
                    <a:pt x="334" y="330"/>
                  </a:lnTo>
                  <a:lnTo>
                    <a:pt x="334" y="330"/>
                  </a:lnTo>
                  <a:lnTo>
                    <a:pt x="366" y="298"/>
                  </a:lnTo>
                  <a:lnTo>
                    <a:pt x="400" y="270"/>
                  </a:lnTo>
                  <a:lnTo>
                    <a:pt x="436" y="244"/>
                  </a:lnTo>
                  <a:lnTo>
                    <a:pt x="472" y="220"/>
                  </a:lnTo>
                  <a:lnTo>
                    <a:pt x="510" y="198"/>
                  </a:lnTo>
                  <a:lnTo>
                    <a:pt x="548" y="178"/>
                  </a:lnTo>
                  <a:lnTo>
                    <a:pt x="588" y="162"/>
                  </a:lnTo>
                  <a:lnTo>
                    <a:pt x="628" y="146"/>
                  </a:lnTo>
                  <a:lnTo>
                    <a:pt x="668" y="132"/>
                  </a:lnTo>
                  <a:lnTo>
                    <a:pt x="710" y="122"/>
                  </a:lnTo>
                  <a:lnTo>
                    <a:pt x="752" y="114"/>
                  </a:lnTo>
                  <a:lnTo>
                    <a:pt x="796" y="108"/>
                  </a:lnTo>
                  <a:lnTo>
                    <a:pt x="838" y="104"/>
                  </a:lnTo>
                  <a:lnTo>
                    <a:pt x="882" y="104"/>
                  </a:lnTo>
                  <a:lnTo>
                    <a:pt x="926" y="106"/>
                  </a:lnTo>
                  <a:lnTo>
                    <a:pt x="970" y="110"/>
                  </a:lnTo>
                  <a:lnTo>
                    <a:pt x="970" y="110"/>
                  </a:lnTo>
                  <a:lnTo>
                    <a:pt x="980" y="110"/>
                  </a:lnTo>
                  <a:lnTo>
                    <a:pt x="990" y="108"/>
                  </a:lnTo>
                  <a:lnTo>
                    <a:pt x="1000" y="104"/>
                  </a:lnTo>
                  <a:lnTo>
                    <a:pt x="1008" y="98"/>
                  </a:lnTo>
                  <a:lnTo>
                    <a:pt x="1014" y="92"/>
                  </a:lnTo>
                  <a:lnTo>
                    <a:pt x="1020" y="84"/>
                  </a:lnTo>
                  <a:lnTo>
                    <a:pt x="1024" y="74"/>
                  </a:lnTo>
                  <a:lnTo>
                    <a:pt x="1028" y="64"/>
                  </a:lnTo>
                  <a:lnTo>
                    <a:pt x="1028" y="64"/>
                  </a:lnTo>
                  <a:lnTo>
                    <a:pt x="1028" y="54"/>
                  </a:lnTo>
                  <a:lnTo>
                    <a:pt x="1026" y="44"/>
                  </a:lnTo>
                  <a:lnTo>
                    <a:pt x="1022" y="34"/>
                  </a:lnTo>
                  <a:lnTo>
                    <a:pt x="1016" y="26"/>
                  </a:lnTo>
                  <a:lnTo>
                    <a:pt x="1010" y="18"/>
                  </a:lnTo>
                  <a:lnTo>
                    <a:pt x="1002" y="12"/>
                  </a:lnTo>
                  <a:lnTo>
                    <a:pt x="992" y="8"/>
                  </a:lnTo>
                  <a:lnTo>
                    <a:pt x="982" y="6"/>
                  </a:lnTo>
                  <a:lnTo>
                    <a:pt x="98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  <p:sp>
          <p:nvSpPr>
            <p:cNvPr id="1840" name="Freeform 7" descr=" " title=" "/>
            <p:cNvSpPr>
              <a:spLocks noEditPoints="1"/>
            </p:cNvSpPr>
            <p:nvPr/>
          </p:nvSpPr>
          <p:spPr bwMode="auto">
            <a:xfrm>
              <a:off x="3660497" y="4007558"/>
              <a:ext cx="108683" cy="185318"/>
            </a:xfrm>
            <a:custGeom>
              <a:avLst/>
              <a:gdLst>
                <a:gd name="T0" fmla="*/ 582 w 624"/>
                <a:gd name="T1" fmla="*/ 2 h 1064"/>
                <a:gd name="T2" fmla="*/ 552 w 624"/>
                <a:gd name="T3" fmla="*/ 4 h 1064"/>
                <a:gd name="T4" fmla="*/ 528 w 624"/>
                <a:gd name="T5" fmla="*/ 22 h 1064"/>
                <a:gd name="T6" fmla="*/ 276 w 624"/>
                <a:gd name="T7" fmla="*/ 602 h 1064"/>
                <a:gd name="T8" fmla="*/ 234 w 624"/>
                <a:gd name="T9" fmla="*/ 596 h 1064"/>
                <a:gd name="T10" fmla="*/ 164 w 624"/>
                <a:gd name="T11" fmla="*/ 608 h 1064"/>
                <a:gd name="T12" fmla="*/ 104 w 624"/>
                <a:gd name="T13" fmla="*/ 636 h 1064"/>
                <a:gd name="T14" fmla="*/ 54 w 624"/>
                <a:gd name="T15" fmla="*/ 682 h 1064"/>
                <a:gd name="T16" fmla="*/ 18 w 624"/>
                <a:gd name="T17" fmla="*/ 740 h 1064"/>
                <a:gd name="T18" fmla="*/ 2 w 624"/>
                <a:gd name="T19" fmla="*/ 806 h 1064"/>
                <a:gd name="T20" fmla="*/ 2 w 624"/>
                <a:gd name="T21" fmla="*/ 854 h 1064"/>
                <a:gd name="T22" fmla="*/ 18 w 624"/>
                <a:gd name="T23" fmla="*/ 922 h 1064"/>
                <a:gd name="T24" fmla="*/ 54 w 624"/>
                <a:gd name="T25" fmla="*/ 978 h 1064"/>
                <a:gd name="T26" fmla="*/ 104 w 624"/>
                <a:gd name="T27" fmla="*/ 1024 h 1064"/>
                <a:gd name="T28" fmla="*/ 164 w 624"/>
                <a:gd name="T29" fmla="*/ 1054 h 1064"/>
                <a:gd name="T30" fmla="*/ 234 w 624"/>
                <a:gd name="T31" fmla="*/ 1064 h 1064"/>
                <a:gd name="T32" fmla="*/ 280 w 624"/>
                <a:gd name="T33" fmla="*/ 1060 h 1064"/>
                <a:gd name="T34" fmla="*/ 346 w 624"/>
                <a:gd name="T35" fmla="*/ 1036 h 1064"/>
                <a:gd name="T36" fmla="*/ 400 w 624"/>
                <a:gd name="T37" fmla="*/ 996 h 1064"/>
                <a:gd name="T38" fmla="*/ 440 w 624"/>
                <a:gd name="T39" fmla="*/ 942 h 1064"/>
                <a:gd name="T40" fmla="*/ 462 w 624"/>
                <a:gd name="T41" fmla="*/ 878 h 1064"/>
                <a:gd name="T42" fmla="*/ 468 w 624"/>
                <a:gd name="T43" fmla="*/ 830 h 1064"/>
                <a:gd name="T44" fmla="*/ 452 w 624"/>
                <a:gd name="T45" fmla="*/ 748 h 1064"/>
                <a:gd name="T46" fmla="*/ 412 w 624"/>
                <a:gd name="T47" fmla="*/ 680 h 1064"/>
                <a:gd name="T48" fmla="*/ 618 w 624"/>
                <a:gd name="T49" fmla="*/ 72 h 1064"/>
                <a:gd name="T50" fmla="*/ 624 w 624"/>
                <a:gd name="T51" fmla="*/ 52 h 1064"/>
                <a:gd name="T52" fmla="*/ 614 w 624"/>
                <a:gd name="T53" fmla="*/ 24 h 1064"/>
                <a:gd name="T54" fmla="*/ 592 w 624"/>
                <a:gd name="T55" fmla="*/ 4 h 1064"/>
                <a:gd name="T56" fmla="*/ 234 w 624"/>
                <a:gd name="T57" fmla="*/ 960 h 1064"/>
                <a:gd name="T58" fmla="*/ 196 w 624"/>
                <a:gd name="T59" fmla="*/ 954 h 1064"/>
                <a:gd name="T60" fmla="*/ 162 w 624"/>
                <a:gd name="T61" fmla="*/ 938 h 1064"/>
                <a:gd name="T62" fmla="*/ 120 w 624"/>
                <a:gd name="T63" fmla="*/ 892 h 1064"/>
                <a:gd name="T64" fmla="*/ 106 w 624"/>
                <a:gd name="T65" fmla="*/ 856 h 1064"/>
                <a:gd name="T66" fmla="*/ 104 w 624"/>
                <a:gd name="T67" fmla="*/ 830 h 1064"/>
                <a:gd name="T68" fmla="*/ 110 w 624"/>
                <a:gd name="T69" fmla="*/ 792 h 1064"/>
                <a:gd name="T70" fmla="*/ 126 w 624"/>
                <a:gd name="T71" fmla="*/ 758 h 1064"/>
                <a:gd name="T72" fmla="*/ 172 w 624"/>
                <a:gd name="T73" fmla="*/ 716 h 1064"/>
                <a:gd name="T74" fmla="*/ 208 w 624"/>
                <a:gd name="T75" fmla="*/ 704 h 1064"/>
                <a:gd name="T76" fmla="*/ 234 w 624"/>
                <a:gd name="T77" fmla="*/ 700 h 1064"/>
                <a:gd name="T78" fmla="*/ 272 w 624"/>
                <a:gd name="T79" fmla="*/ 706 h 1064"/>
                <a:gd name="T80" fmla="*/ 306 w 624"/>
                <a:gd name="T81" fmla="*/ 722 h 1064"/>
                <a:gd name="T82" fmla="*/ 348 w 624"/>
                <a:gd name="T83" fmla="*/ 768 h 1064"/>
                <a:gd name="T84" fmla="*/ 362 w 624"/>
                <a:gd name="T85" fmla="*/ 804 h 1064"/>
                <a:gd name="T86" fmla="*/ 364 w 624"/>
                <a:gd name="T87" fmla="*/ 830 h 1064"/>
                <a:gd name="T88" fmla="*/ 358 w 624"/>
                <a:gd name="T89" fmla="*/ 870 h 1064"/>
                <a:gd name="T90" fmla="*/ 342 w 624"/>
                <a:gd name="T91" fmla="*/ 902 h 1064"/>
                <a:gd name="T92" fmla="*/ 296 w 624"/>
                <a:gd name="T93" fmla="*/ 944 h 1064"/>
                <a:gd name="T94" fmla="*/ 260 w 624"/>
                <a:gd name="T95" fmla="*/ 958 h 1064"/>
                <a:gd name="T96" fmla="*/ 234 w 624"/>
                <a:gd name="T97" fmla="*/ 96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4" h="1064">
                  <a:moveTo>
                    <a:pt x="592" y="4"/>
                  </a:moveTo>
                  <a:lnTo>
                    <a:pt x="592" y="4"/>
                  </a:lnTo>
                  <a:lnTo>
                    <a:pt x="582" y="2"/>
                  </a:lnTo>
                  <a:lnTo>
                    <a:pt x="572" y="0"/>
                  </a:lnTo>
                  <a:lnTo>
                    <a:pt x="562" y="2"/>
                  </a:lnTo>
                  <a:lnTo>
                    <a:pt x="552" y="4"/>
                  </a:lnTo>
                  <a:lnTo>
                    <a:pt x="544" y="8"/>
                  </a:lnTo>
                  <a:lnTo>
                    <a:pt x="536" y="14"/>
                  </a:lnTo>
                  <a:lnTo>
                    <a:pt x="528" y="22"/>
                  </a:lnTo>
                  <a:lnTo>
                    <a:pt x="524" y="32"/>
                  </a:lnTo>
                  <a:lnTo>
                    <a:pt x="276" y="602"/>
                  </a:lnTo>
                  <a:lnTo>
                    <a:pt x="276" y="602"/>
                  </a:lnTo>
                  <a:lnTo>
                    <a:pt x="256" y="598"/>
                  </a:lnTo>
                  <a:lnTo>
                    <a:pt x="234" y="596"/>
                  </a:lnTo>
                  <a:lnTo>
                    <a:pt x="234" y="596"/>
                  </a:lnTo>
                  <a:lnTo>
                    <a:pt x="210" y="598"/>
                  </a:lnTo>
                  <a:lnTo>
                    <a:pt x="188" y="602"/>
                  </a:lnTo>
                  <a:lnTo>
                    <a:pt x="164" y="608"/>
                  </a:lnTo>
                  <a:lnTo>
                    <a:pt x="144" y="616"/>
                  </a:lnTo>
                  <a:lnTo>
                    <a:pt x="122" y="626"/>
                  </a:lnTo>
                  <a:lnTo>
                    <a:pt x="104" y="636"/>
                  </a:lnTo>
                  <a:lnTo>
                    <a:pt x="86" y="650"/>
                  </a:lnTo>
                  <a:lnTo>
                    <a:pt x="68" y="666"/>
                  </a:lnTo>
                  <a:lnTo>
                    <a:pt x="54" y="682"/>
                  </a:lnTo>
                  <a:lnTo>
                    <a:pt x="40" y="700"/>
                  </a:lnTo>
                  <a:lnTo>
                    <a:pt x="28" y="720"/>
                  </a:lnTo>
                  <a:lnTo>
                    <a:pt x="18" y="740"/>
                  </a:lnTo>
                  <a:lnTo>
                    <a:pt x="12" y="762"/>
                  </a:lnTo>
                  <a:lnTo>
                    <a:pt x="6" y="784"/>
                  </a:lnTo>
                  <a:lnTo>
                    <a:pt x="2" y="806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54"/>
                  </a:lnTo>
                  <a:lnTo>
                    <a:pt x="6" y="878"/>
                  </a:lnTo>
                  <a:lnTo>
                    <a:pt x="12" y="900"/>
                  </a:lnTo>
                  <a:lnTo>
                    <a:pt x="18" y="922"/>
                  </a:lnTo>
                  <a:lnTo>
                    <a:pt x="28" y="942"/>
                  </a:lnTo>
                  <a:lnTo>
                    <a:pt x="40" y="960"/>
                  </a:lnTo>
                  <a:lnTo>
                    <a:pt x="54" y="978"/>
                  </a:lnTo>
                  <a:lnTo>
                    <a:pt x="68" y="996"/>
                  </a:lnTo>
                  <a:lnTo>
                    <a:pt x="86" y="1010"/>
                  </a:lnTo>
                  <a:lnTo>
                    <a:pt x="104" y="1024"/>
                  </a:lnTo>
                  <a:lnTo>
                    <a:pt x="122" y="1036"/>
                  </a:lnTo>
                  <a:lnTo>
                    <a:pt x="144" y="1046"/>
                  </a:lnTo>
                  <a:lnTo>
                    <a:pt x="164" y="1054"/>
                  </a:lnTo>
                  <a:lnTo>
                    <a:pt x="188" y="1060"/>
                  </a:lnTo>
                  <a:lnTo>
                    <a:pt x="210" y="1062"/>
                  </a:lnTo>
                  <a:lnTo>
                    <a:pt x="234" y="1064"/>
                  </a:lnTo>
                  <a:lnTo>
                    <a:pt x="234" y="1064"/>
                  </a:lnTo>
                  <a:lnTo>
                    <a:pt x="258" y="1062"/>
                  </a:lnTo>
                  <a:lnTo>
                    <a:pt x="280" y="1060"/>
                  </a:lnTo>
                  <a:lnTo>
                    <a:pt x="304" y="1054"/>
                  </a:lnTo>
                  <a:lnTo>
                    <a:pt x="324" y="1046"/>
                  </a:lnTo>
                  <a:lnTo>
                    <a:pt x="346" y="1036"/>
                  </a:lnTo>
                  <a:lnTo>
                    <a:pt x="364" y="1024"/>
                  </a:lnTo>
                  <a:lnTo>
                    <a:pt x="382" y="1010"/>
                  </a:lnTo>
                  <a:lnTo>
                    <a:pt x="400" y="996"/>
                  </a:lnTo>
                  <a:lnTo>
                    <a:pt x="414" y="978"/>
                  </a:lnTo>
                  <a:lnTo>
                    <a:pt x="428" y="960"/>
                  </a:lnTo>
                  <a:lnTo>
                    <a:pt x="440" y="942"/>
                  </a:lnTo>
                  <a:lnTo>
                    <a:pt x="450" y="922"/>
                  </a:lnTo>
                  <a:lnTo>
                    <a:pt x="456" y="900"/>
                  </a:lnTo>
                  <a:lnTo>
                    <a:pt x="462" y="878"/>
                  </a:lnTo>
                  <a:lnTo>
                    <a:pt x="466" y="854"/>
                  </a:lnTo>
                  <a:lnTo>
                    <a:pt x="468" y="830"/>
                  </a:lnTo>
                  <a:lnTo>
                    <a:pt x="468" y="830"/>
                  </a:lnTo>
                  <a:lnTo>
                    <a:pt x="466" y="802"/>
                  </a:lnTo>
                  <a:lnTo>
                    <a:pt x="460" y="774"/>
                  </a:lnTo>
                  <a:lnTo>
                    <a:pt x="452" y="748"/>
                  </a:lnTo>
                  <a:lnTo>
                    <a:pt x="442" y="724"/>
                  </a:lnTo>
                  <a:lnTo>
                    <a:pt x="428" y="700"/>
                  </a:lnTo>
                  <a:lnTo>
                    <a:pt x="412" y="680"/>
                  </a:lnTo>
                  <a:lnTo>
                    <a:pt x="392" y="660"/>
                  </a:lnTo>
                  <a:lnTo>
                    <a:pt x="372" y="642"/>
                  </a:lnTo>
                  <a:lnTo>
                    <a:pt x="618" y="72"/>
                  </a:lnTo>
                  <a:lnTo>
                    <a:pt x="618" y="72"/>
                  </a:lnTo>
                  <a:lnTo>
                    <a:pt x="622" y="62"/>
                  </a:lnTo>
                  <a:lnTo>
                    <a:pt x="624" y="52"/>
                  </a:lnTo>
                  <a:lnTo>
                    <a:pt x="622" y="42"/>
                  </a:lnTo>
                  <a:lnTo>
                    <a:pt x="620" y="34"/>
                  </a:lnTo>
                  <a:lnTo>
                    <a:pt x="614" y="24"/>
                  </a:lnTo>
                  <a:lnTo>
                    <a:pt x="608" y="16"/>
                  </a:lnTo>
                  <a:lnTo>
                    <a:pt x="602" y="10"/>
                  </a:lnTo>
                  <a:lnTo>
                    <a:pt x="592" y="4"/>
                  </a:lnTo>
                  <a:lnTo>
                    <a:pt x="592" y="4"/>
                  </a:lnTo>
                  <a:close/>
                  <a:moveTo>
                    <a:pt x="234" y="960"/>
                  </a:moveTo>
                  <a:lnTo>
                    <a:pt x="234" y="960"/>
                  </a:lnTo>
                  <a:lnTo>
                    <a:pt x="220" y="960"/>
                  </a:lnTo>
                  <a:lnTo>
                    <a:pt x="208" y="958"/>
                  </a:lnTo>
                  <a:lnTo>
                    <a:pt x="196" y="954"/>
                  </a:lnTo>
                  <a:lnTo>
                    <a:pt x="184" y="950"/>
                  </a:lnTo>
                  <a:lnTo>
                    <a:pt x="172" y="944"/>
                  </a:lnTo>
                  <a:lnTo>
                    <a:pt x="162" y="938"/>
                  </a:lnTo>
                  <a:lnTo>
                    <a:pt x="142" y="922"/>
                  </a:lnTo>
                  <a:lnTo>
                    <a:pt x="126" y="902"/>
                  </a:lnTo>
                  <a:lnTo>
                    <a:pt x="120" y="892"/>
                  </a:lnTo>
                  <a:lnTo>
                    <a:pt x="114" y="880"/>
                  </a:lnTo>
                  <a:lnTo>
                    <a:pt x="110" y="870"/>
                  </a:lnTo>
                  <a:lnTo>
                    <a:pt x="106" y="856"/>
                  </a:lnTo>
                  <a:lnTo>
                    <a:pt x="104" y="844"/>
                  </a:lnTo>
                  <a:lnTo>
                    <a:pt x="104" y="830"/>
                  </a:lnTo>
                  <a:lnTo>
                    <a:pt x="104" y="830"/>
                  </a:lnTo>
                  <a:lnTo>
                    <a:pt x="104" y="818"/>
                  </a:lnTo>
                  <a:lnTo>
                    <a:pt x="106" y="804"/>
                  </a:lnTo>
                  <a:lnTo>
                    <a:pt x="110" y="792"/>
                  </a:lnTo>
                  <a:lnTo>
                    <a:pt x="114" y="780"/>
                  </a:lnTo>
                  <a:lnTo>
                    <a:pt x="120" y="768"/>
                  </a:lnTo>
                  <a:lnTo>
                    <a:pt x="126" y="758"/>
                  </a:lnTo>
                  <a:lnTo>
                    <a:pt x="142" y="738"/>
                  </a:lnTo>
                  <a:lnTo>
                    <a:pt x="162" y="722"/>
                  </a:lnTo>
                  <a:lnTo>
                    <a:pt x="172" y="716"/>
                  </a:lnTo>
                  <a:lnTo>
                    <a:pt x="184" y="710"/>
                  </a:lnTo>
                  <a:lnTo>
                    <a:pt x="196" y="706"/>
                  </a:lnTo>
                  <a:lnTo>
                    <a:pt x="208" y="704"/>
                  </a:lnTo>
                  <a:lnTo>
                    <a:pt x="220" y="702"/>
                  </a:lnTo>
                  <a:lnTo>
                    <a:pt x="234" y="700"/>
                  </a:lnTo>
                  <a:lnTo>
                    <a:pt x="234" y="700"/>
                  </a:lnTo>
                  <a:lnTo>
                    <a:pt x="248" y="702"/>
                  </a:lnTo>
                  <a:lnTo>
                    <a:pt x="260" y="704"/>
                  </a:lnTo>
                  <a:lnTo>
                    <a:pt x="272" y="706"/>
                  </a:lnTo>
                  <a:lnTo>
                    <a:pt x="284" y="710"/>
                  </a:lnTo>
                  <a:lnTo>
                    <a:pt x="296" y="716"/>
                  </a:lnTo>
                  <a:lnTo>
                    <a:pt x="306" y="722"/>
                  </a:lnTo>
                  <a:lnTo>
                    <a:pt x="326" y="738"/>
                  </a:lnTo>
                  <a:lnTo>
                    <a:pt x="342" y="758"/>
                  </a:lnTo>
                  <a:lnTo>
                    <a:pt x="348" y="768"/>
                  </a:lnTo>
                  <a:lnTo>
                    <a:pt x="354" y="780"/>
                  </a:lnTo>
                  <a:lnTo>
                    <a:pt x="358" y="792"/>
                  </a:lnTo>
                  <a:lnTo>
                    <a:pt x="362" y="804"/>
                  </a:lnTo>
                  <a:lnTo>
                    <a:pt x="364" y="818"/>
                  </a:lnTo>
                  <a:lnTo>
                    <a:pt x="364" y="830"/>
                  </a:lnTo>
                  <a:lnTo>
                    <a:pt x="364" y="830"/>
                  </a:lnTo>
                  <a:lnTo>
                    <a:pt x="364" y="844"/>
                  </a:lnTo>
                  <a:lnTo>
                    <a:pt x="362" y="856"/>
                  </a:lnTo>
                  <a:lnTo>
                    <a:pt x="358" y="870"/>
                  </a:lnTo>
                  <a:lnTo>
                    <a:pt x="354" y="880"/>
                  </a:lnTo>
                  <a:lnTo>
                    <a:pt x="348" y="892"/>
                  </a:lnTo>
                  <a:lnTo>
                    <a:pt x="342" y="902"/>
                  </a:lnTo>
                  <a:lnTo>
                    <a:pt x="326" y="922"/>
                  </a:lnTo>
                  <a:lnTo>
                    <a:pt x="306" y="938"/>
                  </a:lnTo>
                  <a:lnTo>
                    <a:pt x="296" y="944"/>
                  </a:lnTo>
                  <a:lnTo>
                    <a:pt x="284" y="950"/>
                  </a:lnTo>
                  <a:lnTo>
                    <a:pt x="272" y="954"/>
                  </a:lnTo>
                  <a:lnTo>
                    <a:pt x="260" y="958"/>
                  </a:lnTo>
                  <a:lnTo>
                    <a:pt x="248" y="960"/>
                  </a:lnTo>
                  <a:lnTo>
                    <a:pt x="234" y="960"/>
                  </a:lnTo>
                  <a:lnTo>
                    <a:pt x="234" y="9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  <p:sp>
          <p:nvSpPr>
            <p:cNvPr id="1841" name="Freeform 8" descr=" " title=" "/>
            <p:cNvSpPr>
              <a:spLocks/>
            </p:cNvSpPr>
            <p:nvPr/>
          </p:nvSpPr>
          <p:spPr bwMode="auto">
            <a:xfrm>
              <a:off x="3488764" y="3930923"/>
              <a:ext cx="424979" cy="365760"/>
            </a:xfrm>
            <a:custGeom>
              <a:avLst/>
              <a:gdLst>
                <a:gd name="T0" fmla="*/ 1098 w 2440"/>
                <a:gd name="T1" fmla="*/ 6 h 2100"/>
                <a:gd name="T2" fmla="*/ 862 w 2440"/>
                <a:gd name="T3" fmla="*/ 56 h 2100"/>
                <a:gd name="T4" fmla="*/ 644 w 2440"/>
                <a:gd name="T5" fmla="*/ 148 h 2100"/>
                <a:gd name="T6" fmla="*/ 450 w 2440"/>
                <a:gd name="T7" fmla="*/ 282 h 2100"/>
                <a:gd name="T8" fmla="*/ 284 w 2440"/>
                <a:gd name="T9" fmla="*/ 448 h 2100"/>
                <a:gd name="T10" fmla="*/ 150 w 2440"/>
                <a:gd name="T11" fmla="*/ 642 h 2100"/>
                <a:gd name="T12" fmla="*/ 56 w 2440"/>
                <a:gd name="T13" fmla="*/ 860 h 2100"/>
                <a:gd name="T14" fmla="*/ 8 w 2440"/>
                <a:gd name="T15" fmla="*/ 1096 h 2100"/>
                <a:gd name="T16" fmla="*/ 2 w 2440"/>
                <a:gd name="T17" fmla="*/ 1278 h 2100"/>
                <a:gd name="T18" fmla="*/ 40 w 2440"/>
                <a:gd name="T19" fmla="*/ 1514 h 2100"/>
                <a:gd name="T20" fmla="*/ 124 w 2440"/>
                <a:gd name="T21" fmla="*/ 1738 h 2100"/>
                <a:gd name="T22" fmla="*/ 252 w 2440"/>
                <a:gd name="T23" fmla="*/ 1946 h 2100"/>
                <a:gd name="T24" fmla="*/ 374 w 2440"/>
                <a:gd name="T25" fmla="*/ 2086 h 2100"/>
                <a:gd name="T26" fmla="*/ 412 w 2440"/>
                <a:gd name="T27" fmla="*/ 2100 h 2100"/>
                <a:gd name="T28" fmla="*/ 448 w 2440"/>
                <a:gd name="T29" fmla="*/ 2086 h 2100"/>
                <a:gd name="T30" fmla="*/ 462 w 2440"/>
                <a:gd name="T31" fmla="*/ 2058 h 2100"/>
                <a:gd name="T32" fmla="*/ 454 w 2440"/>
                <a:gd name="T33" fmla="*/ 2020 h 2100"/>
                <a:gd name="T34" fmla="*/ 370 w 2440"/>
                <a:gd name="T35" fmla="*/ 1928 h 2100"/>
                <a:gd name="T36" fmla="*/ 244 w 2440"/>
                <a:gd name="T37" fmla="*/ 1744 h 2100"/>
                <a:gd name="T38" fmla="*/ 156 w 2440"/>
                <a:gd name="T39" fmla="*/ 1540 h 2100"/>
                <a:gd name="T40" fmla="*/ 110 w 2440"/>
                <a:gd name="T41" fmla="*/ 1328 h 2100"/>
                <a:gd name="T42" fmla="*/ 106 w 2440"/>
                <a:gd name="T43" fmla="*/ 1162 h 2100"/>
                <a:gd name="T44" fmla="*/ 140 w 2440"/>
                <a:gd name="T45" fmla="*/ 944 h 2100"/>
                <a:gd name="T46" fmla="*/ 216 w 2440"/>
                <a:gd name="T47" fmla="*/ 740 h 2100"/>
                <a:gd name="T48" fmla="*/ 330 w 2440"/>
                <a:gd name="T49" fmla="*/ 556 h 2100"/>
                <a:gd name="T50" fmla="*/ 474 w 2440"/>
                <a:gd name="T51" fmla="*/ 396 h 2100"/>
                <a:gd name="T52" fmla="*/ 646 w 2440"/>
                <a:gd name="T53" fmla="*/ 268 h 2100"/>
                <a:gd name="T54" fmla="*/ 842 w 2440"/>
                <a:gd name="T55" fmla="*/ 172 h 2100"/>
                <a:gd name="T56" fmla="*/ 1052 w 2440"/>
                <a:gd name="T57" fmla="*/ 116 h 2100"/>
                <a:gd name="T58" fmla="*/ 1220 w 2440"/>
                <a:gd name="T59" fmla="*/ 104 h 2100"/>
                <a:gd name="T60" fmla="*/ 1442 w 2440"/>
                <a:gd name="T61" fmla="*/ 126 h 2100"/>
                <a:gd name="T62" fmla="*/ 1650 w 2440"/>
                <a:gd name="T63" fmla="*/ 192 h 2100"/>
                <a:gd name="T64" fmla="*/ 1838 w 2440"/>
                <a:gd name="T65" fmla="*/ 296 h 2100"/>
                <a:gd name="T66" fmla="*/ 2004 w 2440"/>
                <a:gd name="T67" fmla="*/ 434 h 2100"/>
                <a:gd name="T68" fmla="*/ 2142 w 2440"/>
                <a:gd name="T69" fmla="*/ 600 h 2100"/>
                <a:gd name="T70" fmla="*/ 2246 w 2440"/>
                <a:gd name="T71" fmla="*/ 790 h 2100"/>
                <a:gd name="T72" fmla="*/ 2312 w 2440"/>
                <a:gd name="T73" fmla="*/ 998 h 2100"/>
                <a:gd name="T74" fmla="*/ 2336 w 2440"/>
                <a:gd name="T75" fmla="*/ 1218 h 2100"/>
                <a:gd name="T76" fmla="*/ 2324 w 2440"/>
                <a:gd name="T77" fmla="*/ 1384 h 2100"/>
                <a:gd name="T78" fmla="*/ 2268 w 2440"/>
                <a:gd name="T79" fmla="*/ 1596 h 2100"/>
                <a:gd name="T80" fmla="*/ 2172 w 2440"/>
                <a:gd name="T81" fmla="*/ 1794 h 2100"/>
                <a:gd name="T82" fmla="*/ 2038 w 2440"/>
                <a:gd name="T83" fmla="*/ 1970 h 2100"/>
                <a:gd name="T84" fmla="*/ 1986 w 2440"/>
                <a:gd name="T85" fmla="*/ 2028 h 2100"/>
                <a:gd name="T86" fmla="*/ 1986 w 2440"/>
                <a:gd name="T87" fmla="*/ 2068 h 2100"/>
                <a:gd name="T88" fmla="*/ 2006 w 2440"/>
                <a:gd name="T89" fmla="*/ 2092 h 2100"/>
                <a:gd name="T90" fmla="*/ 2034 w 2440"/>
                <a:gd name="T91" fmla="*/ 2100 h 2100"/>
                <a:gd name="T92" fmla="*/ 2070 w 2440"/>
                <a:gd name="T93" fmla="*/ 2086 h 2100"/>
                <a:gd name="T94" fmla="*/ 2192 w 2440"/>
                <a:gd name="T95" fmla="*/ 1948 h 2100"/>
                <a:gd name="T96" fmla="*/ 2320 w 2440"/>
                <a:gd name="T97" fmla="*/ 1742 h 2100"/>
                <a:gd name="T98" fmla="*/ 2402 w 2440"/>
                <a:gd name="T99" fmla="*/ 1518 h 2100"/>
                <a:gd name="T100" fmla="*/ 2438 w 2440"/>
                <a:gd name="T101" fmla="*/ 1280 h 2100"/>
                <a:gd name="T102" fmla="*/ 2432 w 2440"/>
                <a:gd name="T103" fmla="*/ 1096 h 2100"/>
                <a:gd name="T104" fmla="*/ 2384 w 2440"/>
                <a:gd name="T105" fmla="*/ 860 h 2100"/>
                <a:gd name="T106" fmla="*/ 2290 w 2440"/>
                <a:gd name="T107" fmla="*/ 642 h 2100"/>
                <a:gd name="T108" fmla="*/ 2156 w 2440"/>
                <a:gd name="T109" fmla="*/ 448 h 2100"/>
                <a:gd name="T110" fmla="*/ 1990 w 2440"/>
                <a:gd name="T111" fmla="*/ 282 h 2100"/>
                <a:gd name="T112" fmla="*/ 1796 w 2440"/>
                <a:gd name="T113" fmla="*/ 148 h 2100"/>
                <a:gd name="T114" fmla="*/ 1578 w 2440"/>
                <a:gd name="T115" fmla="*/ 56 h 2100"/>
                <a:gd name="T116" fmla="*/ 1342 w 2440"/>
                <a:gd name="T117" fmla="*/ 6 h 2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0" h="2100">
                  <a:moveTo>
                    <a:pt x="1220" y="0"/>
                  </a:moveTo>
                  <a:lnTo>
                    <a:pt x="1220" y="0"/>
                  </a:lnTo>
                  <a:lnTo>
                    <a:pt x="1158" y="0"/>
                  </a:lnTo>
                  <a:lnTo>
                    <a:pt x="1098" y="6"/>
                  </a:lnTo>
                  <a:lnTo>
                    <a:pt x="1038" y="14"/>
                  </a:lnTo>
                  <a:lnTo>
                    <a:pt x="978" y="24"/>
                  </a:lnTo>
                  <a:lnTo>
                    <a:pt x="920" y="38"/>
                  </a:lnTo>
                  <a:lnTo>
                    <a:pt x="862" y="56"/>
                  </a:lnTo>
                  <a:lnTo>
                    <a:pt x="806" y="74"/>
                  </a:lnTo>
                  <a:lnTo>
                    <a:pt x="750" y="96"/>
                  </a:lnTo>
                  <a:lnTo>
                    <a:pt x="696" y="122"/>
                  </a:lnTo>
                  <a:lnTo>
                    <a:pt x="644" y="148"/>
                  </a:lnTo>
                  <a:lnTo>
                    <a:pt x="594" y="178"/>
                  </a:lnTo>
                  <a:lnTo>
                    <a:pt x="544" y="210"/>
                  </a:lnTo>
                  <a:lnTo>
                    <a:pt x="496" y="246"/>
                  </a:lnTo>
                  <a:lnTo>
                    <a:pt x="450" y="282"/>
                  </a:lnTo>
                  <a:lnTo>
                    <a:pt x="406" y="320"/>
                  </a:lnTo>
                  <a:lnTo>
                    <a:pt x="362" y="362"/>
                  </a:lnTo>
                  <a:lnTo>
                    <a:pt x="322" y="404"/>
                  </a:lnTo>
                  <a:lnTo>
                    <a:pt x="284" y="448"/>
                  </a:lnTo>
                  <a:lnTo>
                    <a:pt x="246" y="494"/>
                  </a:lnTo>
                  <a:lnTo>
                    <a:pt x="212" y="542"/>
                  </a:lnTo>
                  <a:lnTo>
                    <a:pt x="180" y="592"/>
                  </a:lnTo>
                  <a:lnTo>
                    <a:pt x="150" y="642"/>
                  </a:lnTo>
                  <a:lnTo>
                    <a:pt x="124" y="696"/>
                  </a:lnTo>
                  <a:lnTo>
                    <a:pt x="98" y="750"/>
                  </a:lnTo>
                  <a:lnTo>
                    <a:pt x="76" y="804"/>
                  </a:lnTo>
                  <a:lnTo>
                    <a:pt x="56" y="860"/>
                  </a:lnTo>
                  <a:lnTo>
                    <a:pt x="40" y="918"/>
                  </a:lnTo>
                  <a:lnTo>
                    <a:pt x="26" y="976"/>
                  </a:lnTo>
                  <a:lnTo>
                    <a:pt x="16" y="1036"/>
                  </a:lnTo>
                  <a:lnTo>
                    <a:pt x="8" y="1096"/>
                  </a:lnTo>
                  <a:lnTo>
                    <a:pt x="2" y="1156"/>
                  </a:lnTo>
                  <a:lnTo>
                    <a:pt x="0" y="1218"/>
                  </a:lnTo>
                  <a:lnTo>
                    <a:pt x="0" y="1218"/>
                  </a:lnTo>
                  <a:lnTo>
                    <a:pt x="2" y="1278"/>
                  </a:lnTo>
                  <a:lnTo>
                    <a:pt x="6" y="1338"/>
                  </a:lnTo>
                  <a:lnTo>
                    <a:pt x="14" y="1396"/>
                  </a:lnTo>
                  <a:lnTo>
                    <a:pt x="26" y="1456"/>
                  </a:lnTo>
                  <a:lnTo>
                    <a:pt x="40" y="1514"/>
                  </a:lnTo>
                  <a:lnTo>
                    <a:pt x="56" y="1572"/>
                  </a:lnTo>
                  <a:lnTo>
                    <a:pt x="76" y="1628"/>
                  </a:lnTo>
                  <a:lnTo>
                    <a:pt x="98" y="1684"/>
                  </a:lnTo>
                  <a:lnTo>
                    <a:pt x="124" y="1738"/>
                  </a:lnTo>
                  <a:lnTo>
                    <a:pt x="152" y="1792"/>
                  </a:lnTo>
                  <a:lnTo>
                    <a:pt x="182" y="1846"/>
                  </a:lnTo>
                  <a:lnTo>
                    <a:pt x="216" y="1896"/>
                  </a:lnTo>
                  <a:lnTo>
                    <a:pt x="252" y="1946"/>
                  </a:lnTo>
                  <a:lnTo>
                    <a:pt x="290" y="1994"/>
                  </a:lnTo>
                  <a:lnTo>
                    <a:pt x="332" y="2042"/>
                  </a:lnTo>
                  <a:lnTo>
                    <a:pt x="374" y="2086"/>
                  </a:lnTo>
                  <a:lnTo>
                    <a:pt x="374" y="2086"/>
                  </a:lnTo>
                  <a:lnTo>
                    <a:pt x="382" y="2092"/>
                  </a:lnTo>
                  <a:lnTo>
                    <a:pt x="392" y="2098"/>
                  </a:lnTo>
                  <a:lnTo>
                    <a:pt x="402" y="2100"/>
                  </a:lnTo>
                  <a:lnTo>
                    <a:pt x="412" y="2100"/>
                  </a:lnTo>
                  <a:lnTo>
                    <a:pt x="422" y="2100"/>
                  </a:lnTo>
                  <a:lnTo>
                    <a:pt x="430" y="2096"/>
                  </a:lnTo>
                  <a:lnTo>
                    <a:pt x="440" y="2092"/>
                  </a:lnTo>
                  <a:lnTo>
                    <a:pt x="448" y="2086"/>
                  </a:lnTo>
                  <a:lnTo>
                    <a:pt x="448" y="2086"/>
                  </a:lnTo>
                  <a:lnTo>
                    <a:pt x="454" y="2076"/>
                  </a:lnTo>
                  <a:lnTo>
                    <a:pt x="460" y="2068"/>
                  </a:lnTo>
                  <a:lnTo>
                    <a:pt x="462" y="2058"/>
                  </a:lnTo>
                  <a:lnTo>
                    <a:pt x="462" y="2048"/>
                  </a:lnTo>
                  <a:lnTo>
                    <a:pt x="462" y="2038"/>
                  </a:lnTo>
                  <a:lnTo>
                    <a:pt x="458" y="2028"/>
                  </a:lnTo>
                  <a:lnTo>
                    <a:pt x="454" y="2020"/>
                  </a:lnTo>
                  <a:lnTo>
                    <a:pt x="448" y="2012"/>
                  </a:lnTo>
                  <a:lnTo>
                    <a:pt x="448" y="2012"/>
                  </a:lnTo>
                  <a:lnTo>
                    <a:pt x="408" y="1970"/>
                  </a:lnTo>
                  <a:lnTo>
                    <a:pt x="370" y="1928"/>
                  </a:lnTo>
                  <a:lnTo>
                    <a:pt x="334" y="1884"/>
                  </a:lnTo>
                  <a:lnTo>
                    <a:pt x="302" y="1838"/>
                  </a:lnTo>
                  <a:lnTo>
                    <a:pt x="272" y="1792"/>
                  </a:lnTo>
                  <a:lnTo>
                    <a:pt x="244" y="1744"/>
                  </a:lnTo>
                  <a:lnTo>
                    <a:pt x="218" y="1694"/>
                  </a:lnTo>
                  <a:lnTo>
                    <a:pt x="194" y="1644"/>
                  </a:lnTo>
                  <a:lnTo>
                    <a:pt x="174" y="1592"/>
                  </a:lnTo>
                  <a:lnTo>
                    <a:pt x="156" y="1540"/>
                  </a:lnTo>
                  <a:lnTo>
                    <a:pt x="140" y="1488"/>
                  </a:lnTo>
                  <a:lnTo>
                    <a:pt x="128" y="1434"/>
                  </a:lnTo>
                  <a:lnTo>
                    <a:pt x="118" y="1382"/>
                  </a:lnTo>
                  <a:lnTo>
                    <a:pt x="110" y="1328"/>
                  </a:lnTo>
                  <a:lnTo>
                    <a:pt x="106" y="1274"/>
                  </a:lnTo>
                  <a:lnTo>
                    <a:pt x="104" y="1218"/>
                  </a:lnTo>
                  <a:lnTo>
                    <a:pt x="104" y="1218"/>
                  </a:lnTo>
                  <a:lnTo>
                    <a:pt x="106" y="1162"/>
                  </a:lnTo>
                  <a:lnTo>
                    <a:pt x="110" y="1106"/>
                  </a:lnTo>
                  <a:lnTo>
                    <a:pt x="118" y="1052"/>
                  </a:lnTo>
                  <a:lnTo>
                    <a:pt x="128" y="998"/>
                  </a:lnTo>
                  <a:lnTo>
                    <a:pt x="140" y="944"/>
                  </a:lnTo>
                  <a:lnTo>
                    <a:pt x="156" y="892"/>
                  </a:lnTo>
                  <a:lnTo>
                    <a:pt x="174" y="840"/>
                  </a:lnTo>
                  <a:lnTo>
                    <a:pt x="194" y="790"/>
                  </a:lnTo>
                  <a:lnTo>
                    <a:pt x="216" y="740"/>
                  </a:lnTo>
                  <a:lnTo>
                    <a:pt x="242" y="692"/>
                  </a:lnTo>
                  <a:lnTo>
                    <a:pt x="268" y="646"/>
                  </a:lnTo>
                  <a:lnTo>
                    <a:pt x="298" y="600"/>
                  </a:lnTo>
                  <a:lnTo>
                    <a:pt x="330" y="556"/>
                  </a:lnTo>
                  <a:lnTo>
                    <a:pt x="362" y="514"/>
                  </a:lnTo>
                  <a:lnTo>
                    <a:pt x="398" y="474"/>
                  </a:lnTo>
                  <a:lnTo>
                    <a:pt x="436" y="434"/>
                  </a:lnTo>
                  <a:lnTo>
                    <a:pt x="474" y="396"/>
                  </a:lnTo>
                  <a:lnTo>
                    <a:pt x="516" y="362"/>
                  </a:lnTo>
                  <a:lnTo>
                    <a:pt x="558" y="328"/>
                  </a:lnTo>
                  <a:lnTo>
                    <a:pt x="602" y="296"/>
                  </a:lnTo>
                  <a:lnTo>
                    <a:pt x="646" y="268"/>
                  </a:lnTo>
                  <a:lnTo>
                    <a:pt x="694" y="240"/>
                  </a:lnTo>
                  <a:lnTo>
                    <a:pt x="742" y="216"/>
                  </a:lnTo>
                  <a:lnTo>
                    <a:pt x="790" y="192"/>
                  </a:lnTo>
                  <a:lnTo>
                    <a:pt x="842" y="172"/>
                  </a:lnTo>
                  <a:lnTo>
                    <a:pt x="892" y="154"/>
                  </a:lnTo>
                  <a:lnTo>
                    <a:pt x="946" y="138"/>
                  </a:lnTo>
                  <a:lnTo>
                    <a:pt x="998" y="126"/>
                  </a:lnTo>
                  <a:lnTo>
                    <a:pt x="1052" y="116"/>
                  </a:lnTo>
                  <a:lnTo>
                    <a:pt x="1108" y="108"/>
                  </a:lnTo>
                  <a:lnTo>
                    <a:pt x="1164" y="104"/>
                  </a:lnTo>
                  <a:lnTo>
                    <a:pt x="1220" y="104"/>
                  </a:lnTo>
                  <a:lnTo>
                    <a:pt x="1220" y="104"/>
                  </a:lnTo>
                  <a:lnTo>
                    <a:pt x="1276" y="104"/>
                  </a:lnTo>
                  <a:lnTo>
                    <a:pt x="1332" y="108"/>
                  </a:lnTo>
                  <a:lnTo>
                    <a:pt x="1388" y="116"/>
                  </a:lnTo>
                  <a:lnTo>
                    <a:pt x="1442" y="126"/>
                  </a:lnTo>
                  <a:lnTo>
                    <a:pt x="1494" y="138"/>
                  </a:lnTo>
                  <a:lnTo>
                    <a:pt x="1548" y="154"/>
                  </a:lnTo>
                  <a:lnTo>
                    <a:pt x="1598" y="172"/>
                  </a:lnTo>
                  <a:lnTo>
                    <a:pt x="1650" y="192"/>
                  </a:lnTo>
                  <a:lnTo>
                    <a:pt x="1698" y="216"/>
                  </a:lnTo>
                  <a:lnTo>
                    <a:pt x="1746" y="240"/>
                  </a:lnTo>
                  <a:lnTo>
                    <a:pt x="1794" y="268"/>
                  </a:lnTo>
                  <a:lnTo>
                    <a:pt x="1838" y="296"/>
                  </a:lnTo>
                  <a:lnTo>
                    <a:pt x="1882" y="328"/>
                  </a:lnTo>
                  <a:lnTo>
                    <a:pt x="1924" y="362"/>
                  </a:lnTo>
                  <a:lnTo>
                    <a:pt x="1966" y="396"/>
                  </a:lnTo>
                  <a:lnTo>
                    <a:pt x="2004" y="434"/>
                  </a:lnTo>
                  <a:lnTo>
                    <a:pt x="2042" y="474"/>
                  </a:lnTo>
                  <a:lnTo>
                    <a:pt x="2078" y="514"/>
                  </a:lnTo>
                  <a:lnTo>
                    <a:pt x="2110" y="556"/>
                  </a:lnTo>
                  <a:lnTo>
                    <a:pt x="2142" y="600"/>
                  </a:lnTo>
                  <a:lnTo>
                    <a:pt x="2172" y="646"/>
                  </a:lnTo>
                  <a:lnTo>
                    <a:pt x="2198" y="692"/>
                  </a:lnTo>
                  <a:lnTo>
                    <a:pt x="2224" y="740"/>
                  </a:lnTo>
                  <a:lnTo>
                    <a:pt x="2246" y="790"/>
                  </a:lnTo>
                  <a:lnTo>
                    <a:pt x="2266" y="840"/>
                  </a:lnTo>
                  <a:lnTo>
                    <a:pt x="2284" y="892"/>
                  </a:lnTo>
                  <a:lnTo>
                    <a:pt x="2300" y="944"/>
                  </a:lnTo>
                  <a:lnTo>
                    <a:pt x="2312" y="998"/>
                  </a:lnTo>
                  <a:lnTo>
                    <a:pt x="2322" y="1052"/>
                  </a:lnTo>
                  <a:lnTo>
                    <a:pt x="2330" y="1106"/>
                  </a:lnTo>
                  <a:lnTo>
                    <a:pt x="2334" y="1162"/>
                  </a:lnTo>
                  <a:lnTo>
                    <a:pt x="2336" y="1218"/>
                  </a:lnTo>
                  <a:lnTo>
                    <a:pt x="2336" y="1218"/>
                  </a:lnTo>
                  <a:lnTo>
                    <a:pt x="2334" y="1274"/>
                  </a:lnTo>
                  <a:lnTo>
                    <a:pt x="2330" y="1330"/>
                  </a:lnTo>
                  <a:lnTo>
                    <a:pt x="2324" y="1384"/>
                  </a:lnTo>
                  <a:lnTo>
                    <a:pt x="2314" y="1438"/>
                  </a:lnTo>
                  <a:lnTo>
                    <a:pt x="2302" y="1492"/>
                  </a:lnTo>
                  <a:lnTo>
                    <a:pt x="2286" y="1544"/>
                  </a:lnTo>
                  <a:lnTo>
                    <a:pt x="2268" y="1596"/>
                  </a:lnTo>
                  <a:lnTo>
                    <a:pt x="2248" y="1646"/>
                  </a:lnTo>
                  <a:lnTo>
                    <a:pt x="2226" y="1696"/>
                  </a:lnTo>
                  <a:lnTo>
                    <a:pt x="2200" y="1746"/>
                  </a:lnTo>
                  <a:lnTo>
                    <a:pt x="2172" y="1794"/>
                  </a:lnTo>
                  <a:lnTo>
                    <a:pt x="2142" y="1840"/>
                  </a:lnTo>
                  <a:lnTo>
                    <a:pt x="2110" y="1884"/>
                  </a:lnTo>
                  <a:lnTo>
                    <a:pt x="2074" y="1928"/>
                  </a:lnTo>
                  <a:lnTo>
                    <a:pt x="2038" y="1970"/>
                  </a:lnTo>
                  <a:lnTo>
                    <a:pt x="1998" y="2012"/>
                  </a:lnTo>
                  <a:lnTo>
                    <a:pt x="1998" y="2012"/>
                  </a:lnTo>
                  <a:lnTo>
                    <a:pt x="1992" y="2020"/>
                  </a:lnTo>
                  <a:lnTo>
                    <a:pt x="1986" y="2028"/>
                  </a:lnTo>
                  <a:lnTo>
                    <a:pt x="1984" y="2038"/>
                  </a:lnTo>
                  <a:lnTo>
                    <a:pt x="1982" y="2048"/>
                  </a:lnTo>
                  <a:lnTo>
                    <a:pt x="1984" y="2058"/>
                  </a:lnTo>
                  <a:lnTo>
                    <a:pt x="1986" y="2068"/>
                  </a:lnTo>
                  <a:lnTo>
                    <a:pt x="1990" y="2076"/>
                  </a:lnTo>
                  <a:lnTo>
                    <a:pt x="1998" y="2086"/>
                  </a:lnTo>
                  <a:lnTo>
                    <a:pt x="1998" y="2086"/>
                  </a:lnTo>
                  <a:lnTo>
                    <a:pt x="2006" y="2092"/>
                  </a:lnTo>
                  <a:lnTo>
                    <a:pt x="2014" y="2096"/>
                  </a:lnTo>
                  <a:lnTo>
                    <a:pt x="2024" y="2100"/>
                  </a:lnTo>
                  <a:lnTo>
                    <a:pt x="2034" y="2100"/>
                  </a:lnTo>
                  <a:lnTo>
                    <a:pt x="2034" y="2100"/>
                  </a:lnTo>
                  <a:lnTo>
                    <a:pt x="2044" y="2100"/>
                  </a:lnTo>
                  <a:lnTo>
                    <a:pt x="2054" y="2096"/>
                  </a:lnTo>
                  <a:lnTo>
                    <a:pt x="2062" y="2092"/>
                  </a:lnTo>
                  <a:lnTo>
                    <a:pt x="2070" y="2086"/>
                  </a:lnTo>
                  <a:lnTo>
                    <a:pt x="2070" y="2086"/>
                  </a:lnTo>
                  <a:lnTo>
                    <a:pt x="2114" y="2042"/>
                  </a:lnTo>
                  <a:lnTo>
                    <a:pt x="2154" y="1994"/>
                  </a:lnTo>
                  <a:lnTo>
                    <a:pt x="2192" y="1948"/>
                  </a:lnTo>
                  <a:lnTo>
                    <a:pt x="2228" y="1898"/>
                  </a:lnTo>
                  <a:lnTo>
                    <a:pt x="2262" y="1846"/>
                  </a:lnTo>
                  <a:lnTo>
                    <a:pt x="2292" y="1794"/>
                  </a:lnTo>
                  <a:lnTo>
                    <a:pt x="2320" y="1742"/>
                  </a:lnTo>
                  <a:lnTo>
                    <a:pt x="2344" y="1686"/>
                  </a:lnTo>
                  <a:lnTo>
                    <a:pt x="2366" y="1632"/>
                  </a:lnTo>
                  <a:lnTo>
                    <a:pt x="2386" y="1574"/>
                  </a:lnTo>
                  <a:lnTo>
                    <a:pt x="2402" y="1518"/>
                  </a:lnTo>
                  <a:lnTo>
                    <a:pt x="2416" y="1458"/>
                  </a:lnTo>
                  <a:lnTo>
                    <a:pt x="2426" y="1400"/>
                  </a:lnTo>
                  <a:lnTo>
                    <a:pt x="2434" y="1340"/>
                  </a:lnTo>
                  <a:lnTo>
                    <a:pt x="2438" y="1280"/>
                  </a:lnTo>
                  <a:lnTo>
                    <a:pt x="2440" y="1218"/>
                  </a:lnTo>
                  <a:lnTo>
                    <a:pt x="2440" y="1218"/>
                  </a:lnTo>
                  <a:lnTo>
                    <a:pt x="2438" y="1156"/>
                  </a:lnTo>
                  <a:lnTo>
                    <a:pt x="2432" y="1096"/>
                  </a:lnTo>
                  <a:lnTo>
                    <a:pt x="2424" y="1036"/>
                  </a:lnTo>
                  <a:lnTo>
                    <a:pt x="2414" y="976"/>
                  </a:lnTo>
                  <a:lnTo>
                    <a:pt x="2400" y="918"/>
                  </a:lnTo>
                  <a:lnTo>
                    <a:pt x="2384" y="860"/>
                  </a:lnTo>
                  <a:lnTo>
                    <a:pt x="2364" y="804"/>
                  </a:lnTo>
                  <a:lnTo>
                    <a:pt x="2342" y="750"/>
                  </a:lnTo>
                  <a:lnTo>
                    <a:pt x="2316" y="696"/>
                  </a:lnTo>
                  <a:lnTo>
                    <a:pt x="2290" y="642"/>
                  </a:lnTo>
                  <a:lnTo>
                    <a:pt x="2260" y="592"/>
                  </a:lnTo>
                  <a:lnTo>
                    <a:pt x="2228" y="542"/>
                  </a:lnTo>
                  <a:lnTo>
                    <a:pt x="2194" y="494"/>
                  </a:lnTo>
                  <a:lnTo>
                    <a:pt x="2156" y="448"/>
                  </a:lnTo>
                  <a:lnTo>
                    <a:pt x="2118" y="404"/>
                  </a:lnTo>
                  <a:lnTo>
                    <a:pt x="2078" y="362"/>
                  </a:lnTo>
                  <a:lnTo>
                    <a:pt x="2034" y="320"/>
                  </a:lnTo>
                  <a:lnTo>
                    <a:pt x="1990" y="282"/>
                  </a:lnTo>
                  <a:lnTo>
                    <a:pt x="1944" y="246"/>
                  </a:lnTo>
                  <a:lnTo>
                    <a:pt x="1896" y="210"/>
                  </a:lnTo>
                  <a:lnTo>
                    <a:pt x="1846" y="178"/>
                  </a:lnTo>
                  <a:lnTo>
                    <a:pt x="1796" y="148"/>
                  </a:lnTo>
                  <a:lnTo>
                    <a:pt x="1744" y="122"/>
                  </a:lnTo>
                  <a:lnTo>
                    <a:pt x="1690" y="96"/>
                  </a:lnTo>
                  <a:lnTo>
                    <a:pt x="1634" y="74"/>
                  </a:lnTo>
                  <a:lnTo>
                    <a:pt x="1578" y="56"/>
                  </a:lnTo>
                  <a:lnTo>
                    <a:pt x="1520" y="38"/>
                  </a:lnTo>
                  <a:lnTo>
                    <a:pt x="1462" y="24"/>
                  </a:lnTo>
                  <a:lnTo>
                    <a:pt x="1402" y="14"/>
                  </a:lnTo>
                  <a:lnTo>
                    <a:pt x="1342" y="6"/>
                  </a:lnTo>
                  <a:lnTo>
                    <a:pt x="1282" y="0"/>
                  </a:lnTo>
                  <a:lnTo>
                    <a:pt x="1220" y="0"/>
                  </a:lnTo>
                  <a:lnTo>
                    <a:pt x="12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91B23"/>
                </a:solidFill>
              </a:endParaRPr>
            </a:p>
          </p:txBody>
        </p:sp>
      </p:grpSp>
      <p:sp>
        <p:nvSpPr>
          <p:cNvPr id="1815" name="Freeform 11" descr="stopwatch icon" title="stopwatch icon"/>
          <p:cNvSpPr>
            <a:spLocks noChangeAspect="1" noEditPoints="1"/>
          </p:cNvSpPr>
          <p:nvPr/>
        </p:nvSpPr>
        <p:spPr bwMode="auto">
          <a:xfrm>
            <a:off x="4082775" y="3930923"/>
            <a:ext cx="309349" cy="365760"/>
          </a:xfrm>
          <a:custGeom>
            <a:avLst/>
            <a:gdLst>
              <a:gd name="T0" fmla="*/ 728 w 1190"/>
              <a:gd name="T1" fmla="*/ 159 h 1407"/>
              <a:gd name="T2" fmla="*/ 770 w 1190"/>
              <a:gd name="T3" fmla="*/ 126 h 1407"/>
              <a:gd name="T4" fmla="*/ 785 w 1190"/>
              <a:gd name="T5" fmla="*/ 81 h 1407"/>
              <a:gd name="T6" fmla="*/ 766 w 1190"/>
              <a:gd name="T7" fmla="*/ 29 h 1407"/>
              <a:gd name="T8" fmla="*/ 720 w 1190"/>
              <a:gd name="T9" fmla="*/ 2 h 1407"/>
              <a:gd name="T10" fmla="*/ 462 w 1190"/>
              <a:gd name="T11" fmla="*/ 4 h 1407"/>
              <a:gd name="T12" fmla="*/ 420 w 1190"/>
              <a:gd name="T13" fmla="*/ 35 h 1407"/>
              <a:gd name="T14" fmla="*/ 406 w 1190"/>
              <a:gd name="T15" fmla="*/ 81 h 1407"/>
              <a:gd name="T16" fmla="*/ 425 w 1190"/>
              <a:gd name="T17" fmla="*/ 133 h 1407"/>
              <a:gd name="T18" fmla="*/ 471 w 1190"/>
              <a:gd name="T19" fmla="*/ 161 h 1407"/>
              <a:gd name="T20" fmla="*/ 509 w 1190"/>
              <a:gd name="T21" fmla="*/ 222 h 1407"/>
              <a:gd name="T22" fmla="*/ 320 w 1190"/>
              <a:gd name="T23" fmla="*/ 283 h 1407"/>
              <a:gd name="T24" fmla="*/ 166 w 1190"/>
              <a:gd name="T25" fmla="*/ 400 h 1407"/>
              <a:gd name="T26" fmla="*/ 55 w 1190"/>
              <a:gd name="T27" fmla="*/ 559 h 1407"/>
              <a:gd name="T28" fmla="*/ 3 w 1190"/>
              <a:gd name="T29" fmla="*/ 753 h 1407"/>
              <a:gd name="T30" fmla="*/ 13 w 1190"/>
              <a:gd name="T31" fmla="*/ 931 h 1407"/>
              <a:gd name="T32" fmla="*/ 87 w 1190"/>
              <a:gd name="T33" fmla="*/ 1120 h 1407"/>
              <a:gd name="T34" fmla="*/ 217 w 1190"/>
              <a:gd name="T35" fmla="*/ 1270 h 1407"/>
              <a:gd name="T36" fmla="*/ 390 w 1190"/>
              <a:gd name="T37" fmla="*/ 1370 h 1407"/>
              <a:gd name="T38" fmla="*/ 595 w 1190"/>
              <a:gd name="T39" fmla="*/ 1407 h 1407"/>
              <a:gd name="T40" fmla="*/ 772 w 1190"/>
              <a:gd name="T41" fmla="*/ 1380 h 1407"/>
              <a:gd name="T42" fmla="*/ 951 w 1190"/>
              <a:gd name="T43" fmla="*/ 1288 h 1407"/>
              <a:gd name="T44" fmla="*/ 1089 w 1190"/>
              <a:gd name="T45" fmla="*/ 1144 h 1407"/>
              <a:gd name="T46" fmla="*/ 1171 w 1190"/>
              <a:gd name="T47" fmla="*/ 960 h 1407"/>
              <a:gd name="T48" fmla="*/ 1190 w 1190"/>
              <a:gd name="T49" fmla="*/ 782 h 1407"/>
              <a:gd name="T50" fmla="*/ 1146 w 1190"/>
              <a:gd name="T51" fmla="*/ 586 h 1407"/>
              <a:gd name="T52" fmla="*/ 1044 w 1190"/>
              <a:gd name="T53" fmla="*/ 421 h 1407"/>
              <a:gd name="T54" fmla="*/ 894 w 1190"/>
              <a:gd name="T55" fmla="*/ 296 h 1407"/>
              <a:gd name="T56" fmla="*/ 709 w 1190"/>
              <a:gd name="T57" fmla="*/ 228 h 1407"/>
              <a:gd name="T58" fmla="*/ 481 w 1190"/>
              <a:gd name="T59" fmla="*/ 108 h 1407"/>
              <a:gd name="T60" fmla="*/ 460 w 1190"/>
              <a:gd name="T61" fmla="*/ 81 h 1407"/>
              <a:gd name="T62" fmla="*/ 476 w 1190"/>
              <a:gd name="T63" fmla="*/ 56 h 1407"/>
              <a:gd name="T64" fmla="*/ 718 w 1190"/>
              <a:gd name="T65" fmla="*/ 58 h 1407"/>
              <a:gd name="T66" fmla="*/ 730 w 1190"/>
              <a:gd name="T67" fmla="*/ 87 h 1407"/>
              <a:gd name="T68" fmla="*/ 704 w 1190"/>
              <a:gd name="T69" fmla="*/ 109 h 1407"/>
              <a:gd name="T70" fmla="*/ 486 w 1190"/>
              <a:gd name="T71" fmla="*/ 1341 h 1407"/>
              <a:gd name="T72" fmla="*/ 314 w 1190"/>
              <a:gd name="T73" fmla="*/ 1274 h 1407"/>
              <a:gd name="T74" fmla="*/ 177 w 1190"/>
              <a:gd name="T75" fmla="*/ 1155 h 1407"/>
              <a:gd name="T76" fmla="*/ 87 w 1190"/>
              <a:gd name="T77" fmla="*/ 998 h 1407"/>
              <a:gd name="T78" fmla="*/ 54 w 1190"/>
              <a:gd name="T79" fmla="*/ 811 h 1407"/>
              <a:gd name="T80" fmla="*/ 78 w 1190"/>
              <a:gd name="T81" fmla="*/ 650 h 1407"/>
              <a:gd name="T82" fmla="*/ 162 w 1190"/>
              <a:gd name="T83" fmla="*/ 487 h 1407"/>
              <a:gd name="T84" fmla="*/ 292 w 1190"/>
              <a:gd name="T85" fmla="*/ 363 h 1407"/>
              <a:gd name="T86" fmla="*/ 460 w 1190"/>
              <a:gd name="T87" fmla="*/ 288 h 1407"/>
              <a:gd name="T88" fmla="*/ 623 w 1190"/>
              <a:gd name="T89" fmla="*/ 271 h 1407"/>
              <a:gd name="T90" fmla="*/ 806 w 1190"/>
              <a:gd name="T91" fmla="*/ 313 h 1407"/>
              <a:gd name="T92" fmla="*/ 959 w 1190"/>
              <a:gd name="T93" fmla="*/ 411 h 1407"/>
              <a:gd name="T94" fmla="*/ 1071 w 1190"/>
              <a:gd name="T95" fmla="*/ 553 h 1407"/>
              <a:gd name="T96" fmla="*/ 1131 w 1190"/>
              <a:gd name="T97" fmla="*/ 730 h 1407"/>
              <a:gd name="T98" fmla="*/ 1131 w 1190"/>
              <a:gd name="T99" fmla="*/ 893 h 1407"/>
              <a:gd name="T100" fmla="*/ 1071 w 1190"/>
              <a:gd name="T101" fmla="*/ 1070 h 1407"/>
              <a:gd name="T102" fmla="*/ 959 w 1190"/>
              <a:gd name="T103" fmla="*/ 1212 h 1407"/>
              <a:gd name="T104" fmla="*/ 806 w 1190"/>
              <a:gd name="T105" fmla="*/ 1310 h 1407"/>
              <a:gd name="T106" fmla="*/ 623 w 1190"/>
              <a:gd name="T107" fmla="*/ 1352 h 1407"/>
              <a:gd name="T108" fmla="*/ 570 w 1190"/>
              <a:gd name="T109" fmla="*/ 802 h 1407"/>
              <a:gd name="T110" fmla="*/ 575 w 1190"/>
              <a:gd name="T111" fmla="*/ 831 h 1407"/>
              <a:gd name="T112" fmla="*/ 610 w 1190"/>
              <a:gd name="T113" fmla="*/ 834 h 1407"/>
              <a:gd name="T114" fmla="*/ 933 w 1190"/>
              <a:gd name="T115" fmla="*/ 500 h 1407"/>
              <a:gd name="T116" fmla="*/ 917 w 1190"/>
              <a:gd name="T117" fmla="*/ 475 h 1407"/>
              <a:gd name="T118" fmla="*/ 887 w 1190"/>
              <a:gd name="T119" fmla="*/ 481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90" h="1407">
                <a:moveTo>
                  <a:pt x="622" y="217"/>
                </a:moveTo>
                <a:lnTo>
                  <a:pt x="622" y="163"/>
                </a:lnTo>
                <a:lnTo>
                  <a:pt x="704" y="163"/>
                </a:lnTo>
                <a:lnTo>
                  <a:pt x="704" y="163"/>
                </a:lnTo>
                <a:lnTo>
                  <a:pt x="712" y="162"/>
                </a:lnTo>
                <a:lnTo>
                  <a:pt x="720" y="161"/>
                </a:lnTo>
                <a:lnTo>
                  <a:pt x="728" y="159"/>
                </a:lnTo>
                <a:lnTo>
                  <a:pt x="735" y="156"/>
                </a:lnTo>
                <a:lnTo>
                  <a:pt x="742" y="152"/>
                </a:lnTo>
                <a:lnTo>
                  <a:pt x="748" y="148"/>
                </a:lnTo>
                <a:lnTo>
                  <a:pt x="755" y="144"/>
                </a:lnTo>
                <a:lnTo>
                  <a:pt x="761" y="139"/>
                </a:lnTo>
                <a:lnTo>
                  <a:pt x="766" y="133"/>
                </a:lnTo>
                <a:lnTo>
                  <a:pt x="770" y="126"/>
                </a:lnTo>
                <a:lnTo>
                  <a:pt x="775" y="120"/>
                </a:lnTo>
                <a:lnTo>
                  <a:pt x="779" y="113"/>
                </a:lnTo>
                <a:lnTo>
                  <a:pt x="781" y="105"/>
                </a:lnTo>
                <a:lnTo>
                  <a:pt x="783" y="97"/>
                </a:lnTo>
                <a:lnTo>
                  <a:pt x="784" y="90"/>
                </a:lnTo>
                <a:lnTo>
                  <a:pt x="785" y="81"/>
                </a:lnTo>
                <a:lnTo>
                  <a:pt x="785" y="81"/>
                </a:lnTo>
                <a:lnTo>
                  <a:pt x="784" y="73"/>
                </a:lnTo>
                <a:lnTo>
                  <a:pt x="783" y="65"/>
                </a:lnTo>
                <a:lnTo>
                  <a:pt x="781" y="57"/>
                </a:lnTo>
                <a:lnTo>
                  <a:pt x="779" y="49"/>
                </a:lnTo>
                <a:lnTo>
                  <a:pt x="775" y="43"/>
                </a:lnTo>
                <a:lnTo>
                  <a:pt x="770" y="35"/>
                </a:lnTo>
                <a:lnTo>
                  <a:pt x="766" y="29"/>
                </a:lnTo>
                <a:lnTo>
                  <a:pt x="761" y="24"/>
                </a:lnTo>
                <a:lnTo>
                  <a:pt x="755" y="19"/>
                </a:lnTo>
                <a:lnTo>
                  <a:pt x="748" y="14"/>
                </a:lnTo>
                <a:lnTo>
                  <a:pt x="742" y="9"/>
                </a:lnTo>
                <a:lnTo>
                  <a:pt x="735" y="6"/>
                </a:lnTo>
                <a:lnTo>
                  <a:pt x="728" y="4"/>
                </a:lnTo>
                <a:lnTo>
                  <a:pt x="720" y="2"/>
                </a:lnTo>
                <a:lnTo>
                  <a:pt x="712" y="0"/>
                </a:lnTo>
                <a:lnTo>
                  <a:pt x="704" y="0"/>
                </a:lnTo>
                <a:lnTo>
                  <a:pt x="487" y="0"/>
                </a:lnTo>
                <a:lnTo>
                  <a:pt x="487" y="0"/>
                </a:lnTo>
                <a:lnTo>
                  <a:pt x="479" y="0"/>
                </a:lnTo>
                <a:lnTo>
                  <a:pt x="471" y="2"/>
                </a:lnTo>
                <a:lnTo>
                  <a:pt x="462" y="4"/>
                </a:lnTo>
                <a:lnTo>
                  <a:pt x="455" y="6"/>
                </a:lnTo>
                <a:lnTo>
                  <a:pt x="448" y="9"/>
                </a:lnTo>
                <a:lnTo>
                  <a:pt x="442" y="14"/>
                </a:lnTo>
                <a:lnTo>
                  <a:pt x="435" y="19"/>
                </a:lnTo>
                <a:lnTo>
                  <a:pt x="430" y="24"/>
                </a:lnTo>
                <a:lnTo>
                  <a:pt x="425" y="29"/>
                </a:lnTo>
                <a:lnTo>
                  <a:pt x="420" y="35"/>
                </a:lnTo>
                <a:lnTo>
                  <a:pt x="415" y="43"/>
                </a:lnTo>
                <a:lnTo>
                  <a:pt x="412" y="49"/>
                </a:lnTo>
                <a:lnTo>
                  <a:pt x="409" y="57"/>
                </a:lnTo>
                <a:lnTo>
                  <a:pt x="407" y="65"/>
                </a:lnTo>
                <a:lnTo>
                  <a:pt x="406" y="73"/>
                </a:lnTo>
                <a:lnTo>
                  <a:pt x="406" y="81"/>
                </a:lnTo>
                <a:lnTo>
                  <a:pt x="406" y="81"/>
                </a:lnTo>
                <a:lnTo>
                  <a:pt x="406" y="90"/>
                </a:lnTo>
                <a:lnTo>
                  <a:pt x="407" y="97"/>
                </a:lnTo>
                <a:lnTo>
                  <a:pt x="409" y="105"/>
                </a:lnTo>
                <a:lnTo>
                  <a:pt x="412" y="113"/>
                </a:lnTo>
                <a:lnTo>
                  <a:pt x="415" y="120"/>
                </a:lnTo>
                <a:lnTo>
                  <a:pt x="420" y="126"/>
                </a:lnTo>
                <a:lnTo>
                  <a:pt x="425" y="133"/>
                </a:lnTo>
                <a:lnTo>
                  <a:pt x="430" y="139"/>
                </a:lnTo>
                <a:lnTo>
                  <a:pt x="435" y="144"/>
                </a:lnTo>
                <a:lnTo>
                  <a:pt x="442" y="148"/>
                </a:lnTo>
                <a:lnTo>
                  <a:pt x="448" y="152"/>
                </a:lnTo>
                <a:lnTo>
                  <a:pt x="455" y="156"/>
                </a:lnTo>
                <a:lnTo>
                  <a:pt x="462" y="159"/>
                </a:lnTo>
                <a:lnTo>
                  <a:pt x="471" y="161"/>
                </a:lnTo>
                <a:lnTo>
                  <a:pt x="479" y="162"/>
                </a:lnTo>
                <a:lnTo>
                  <a:pt x="487" y="163"/>
                </a:lnTo>
                <a:lnTo>
                  <a:pt x="568" y="163"/>
                </a:lnTo>
                <a:lnTo>
                  <a:pt x="568" y="217"/>
                </a:lnTo>
                <a:lnTo>
                  <a:pt x="568" y="217"/>
                </a:lnTo>
                <a:lnTo>
                  <a:pt x="539" y="219"/>
                </a:lnTo>
                <a:lnTo>
                  <a:pt x="509" y="222"/>
                </a:lnTo>
                <a:lnTo>
                  <a:pt x="481" y="228"/>
                </a:lnTo>
                <a:lnTo>
                  <a:pt x="453" y="234"/>
                </a:lnTo>
                <a:lnTo>
                  <a:pt x="426" y="241"/>
                </a:lnTo>
                <a:lnTo>
                  <a:pt x="399" y="249"/>
                </a:lnTo>
                <a:lnTo>
                  <a:pt x="372" y="260"/>
                </a:lnTo>
                <a:lnTo>
                  <a:pt x="346" y="271"/>
                </a:lnTo>
                <a:lnTo>
                  <a:pt x="320" y="283"/>
                </a:lnTo>
                <a:lnTo>
                  <a:pt x="296" y="296"/>
                </a:lnTo>
                <a:lnTo>
                  <a:pt x="272" y="311"/>
                </a:lnTo>
                <a:lnTo>
                  <a:pt x="249" y="327"/>
                </a:lnTo>
                <a:lnTo>
                  <a:pt x="228" y="343"/>
                </a:lnTo>
                <a:lnTo>
                  <a:pt x="206" y="361"/>
                </a:lnTo>
                <a:lnTo>
                  <a:pt x="185" y="380"/>
                </a:lnTo>
                <a:lnTo>
                  <a:pt x="166" y="400"/>
                </a:lnTo>
                <a:lnTo>
                  <a:pt x="147" y="421"/>
                </a:lnTo>
                <a:lnTo>
                  <a:pt x="129" y="442"/>
                </a:lnTo>
                <a:lnTo>
                  <a:pt x="113" y="463"/>
                </a:lnTo>
                <a:lnTo>
                  <a:pt x="96" y="486"/>
                </a:lnTo>
                <a:lnTo>
                  <a:pt x="81" y="510"/>
                </a:lnTo>
                <a:lnTo>
                  <a:pt x="68" y="534"/>
                </a:lnTo>
                <a:lnTo>
                  <a:pt x="55" y="559"/>
                </a:lnTo>
                <a:lnTo>
                  <a:pt x="45" y="586"/>
                </a:lnTo>
                <a:lnTo>
                  <a:pt x="34" y="612"/>
                </a:lnTo>
                <a:lnTo>
                  <a:pt x="25" y="639"/>
                </a:lnTo>
                <a:lnTo>
                  <a:pt x="18" y="667"/>
                </a:lnTo>
                <a:lnTo>
                  <a:pt x="11" y="695"/>
                </a:lnTo>
                <a:lnTo>
                  <a:pt x="6" y="723"/>
                </a:lnTo>
                <a:lnTo>
                  <a:pt x="3" y="753"/>
                </a:lnTo>
                <a:lnTo>
                  <a:pt x="1" y="782"/>
                </a:lnTo>
                <a:lnTo>
                  <a:pt x="0" y="811"/>
                </a:lnTo>
                <a:lnTo>
                  <a:pt x="0" y="811"/>
                </a:lnTo>
                <a:lnTo>
                  <a:pt x="1" y="842"/>
                </a:lnTo>
                <a:lnTo>
                  <a:pt x="3" y="873"/>
                </a:lnTo>
                <a:lnTo>
                  <a:pt x="7" y="902"/>
                </a:lnTo>
                <a:lnTo>
                  <a:pt x="13" y="931"/>
                </a:lnTo>
                <a:lnTo>
                  <a:pt x="19" y="960"/>
                </a:lnTo>
                <a:lnTo>
                  <a:pt x="27" y="988"/>
                </a:lnTo>
                <a:lnTo>
                  <a:pt x="37" y="1016"/>
                </a:lnTo>
                <a:lnTo>
                  <a:pt x="47" y="1043"/>
                </a:lnTo>
                <a:lnTo>
                  <a:pt x="58" y="1070"/>
                </a:lnTo>
                <a:lnTo>
                  <a:pt x="72" y="1095"/>
                </a:lnTo>
                <a:lnTo>
                  <a:pt x="87" y="1120"/>
                </a:lnTo>
                <a:lnTo>
                  <a:pt x="101" y="1144"/>
                </a:lnTo>
                <a:lnTo>
                  <a:pt x="118" y="1168"/>
                </a:lnTo>
                <a:lnTo>
                  <a:pt x="136" y="1190"/>
                </a:lnTo>
                <a:lnTo>
                  <a:pt x="154" y="1212"/>
                </a:lnTo>
                <a:lnTo>
                  <a:pt x="174" y="1233"/>
                </a:lnTo>
                <a:lnTo>
                  <a:pt x="195" y="1251"/>
                </a:lnTo>
                <a:lnTo>
                  <a:pt x="217" y="1270"/>
                </a:lnTo>
                <a:lnTo>
                  <a:pt x="239" y="1288"/>
                </a:lnTo>
                <a:lnTo>
                  <a:pt x="262" y="1305"/>
                </a:lnTo>
                <a:lnTo>
                  <a:pt x="287" y="1320"/>
                </a:lnTo>
                <a:lnTo>
                  <a:pt x="311" y="1335"/>
                </a:lnTo>
                <a:lnTo>
                  <a:pt x="337" y="1348"/>
                </a:lnTo>
                <a:lnTo>
                  <a:pt x="363" y="1360"/>
                </a:lnTo>
                <a:lnTo>
                  <a:pt x="390" y="1370"/>
                </a:lnTo>
                <a:lnTo>
                  <a:pt x="419" y="1380"/>
                </a:lnTo>
                <a:lnTo>
                  <a:pt x="447" y="1388"/>
                </a:lnTo>
                <a:lnTo>
                  <a:pt x="475" y="1394"/>
                </a:lnTo>
                <a:lnTo>
                  <a:pt x="504" y="1400"/>
                </a:lnTo>
                <a:lnTo>
                  <a:pt x="534" y="1404"/>
                </a:lnTo>
                <a:lnTo>
                  <a:pt x="565" y="1406"/>
                </a:lnTo>
                <a:lnTo>
                  <a:pt x="595" y="1407"/>
                </a:lnTo>
                <a:lnTo>
                  <a:pt x="595" y="1407"/>
                </a:lnTo>
                <a:lnTo>
                  <a:pt x="626" y="1406"/>
                </a:lnTo>
                <a:lnTo>
                  <a:pt x="656" y="1404"/>
                </a:lnTo>
                <a:lnTo>
                  <a:pt x="686" y="1400"/>
                </a:lnTo>
                <a:lnTo>
                  <a:pt x="715" y="1394"/>
                </a:lnTo>
                <a:lnTo>
                  <a:pt x="744" y="1388"/>
                </a:lnTo>
                <a:lnTo>
                  <a:pt x="772" y="1380"/>
                </a:lnTo>
                <a:lnTo>
                  <a:pt x="800" y="1370"/>
                </a:lnTo>
                <a:lnTo>
                  <a:pt x="827" y="1360"/>
                </a:lnTo>
                <a:lnTo>
                  <a:pt x="853" y="1348"/>
                </a:lnTo>
                <a:lnTo>
                  <a:pt x="879" y="1335"/>
                </a:lnTo>
                <a:lnTo>
                  <a:pt x="904" y="1320"/>
                </a:lnTo>
                <a:lnTo>
                  <a:pt x="928" y="1305"/>
                </a:lnTo>
                <a:lnTo>
                  <a:pt x="951" y="1288"/>
                </a:lnTo>
                <a:lnTo>
                  <a:pt x="974" y="1270"/>
                </a:lnTo>
                <a:lnTo>
                  <a:pt x="995" y="1251"/>
                </a:lnTo>
                <a:lnTo>
                  <a:pt x="1016" y="1233"/>
                </a:lnTo>
                <a:lnTo>
                  <a:pt x="1036" y="1212"/>
                </a:lnTo>
                <a:lnTo>
                  <a:pt x="1054" y="1190"/>
                </a:lnTo>
                <a:lnTo>
                  <a:pt x="1072" y="1168"/>
                </a:lnTo>
                <a:lnTo>
                  <a:pt x="1089" y="1144"/>
                </a:lnTo>
                <a:lnTo>
                  <a:pt x="1104" y="1120"/>
                </a:lnTo>
                <a:lnTo>
                  <a:pt x="1118" y="1095"/>
                </a:lnTo>
                <a:lnTo>
                  <a:pt x="1132" y="1070"/>
                </a:lnTo>
                <a:lnTo>
                  <a:pt x="1143" y="1043"/>
                </a:lnTo>
                <a:lnTo>
                  <a:pt x="1155" y="1016"/>
                </a:lnTo>
                <a:lnTo>
                  <a:pt x="1164" y="988"/>
                </a:lnTo>
                <a:lnTo>
                  <a:pt x="1171" y="960"/>
                </a:lnTo>
                <a:lnTo>
                  <a:pt x="1179" y="931"/>
                </a:lnTo>
                <a:lnTo>
                  <a:pt x="1184" y="902"/>
                </a:lnTo>
                <a:lnTo>
                  <a:pt x="1187" y="873"/>
                </a:lnTo>
                <a:lnTo>
                  <a:pt x="1190" y="842"/>
                </a:lnTo>
                <a:lnTo>
                  <a:pt x="1190" y="811"/>
                </a:lnTo>
                <a:lnTo>
                  <a:pt x="1190" y="811"/>
                </a:lnTo>
                <a:lnTo>
                  <a:pt x="1190" y="782"/>
                </a:lnTo>
                <a:lnTo>
                  <a:pt x="1188" y="753"/>
                </a:lnTo>
                <a:lnTo>
                  <a:pt x="1184" y="723"/>
                </a:lnTo>
                <a:lnTo>
                  <a:pt x="1179" y="695"/>
                </a:lnTo>
                <a:lnTo>
                  <a:pt x="1172" y="667"/>
                </a:lnTo>
                <a:lnTo>
                  <a:pt x="1165" y="639"/>
                </a:lnTo>
                <a:lnTo>
                  <a:pt x="1157" y="612"/>
                </a:lnTo>
                <a:lnTo>
                  <a:pt x="1146" y="586"/>
                </a:lnTo>
                <a:lnTo>
                  <a:pt x="1135" y="559"/>
                </a:lnTo>
                <a:lnTo>
                  <a:pt x="1122" y="534"/>
                </a:lnTo>
                <a:lnTo>
                  <a:pt x="1109" y="510"/>
                </a:lnTo>
                <a:lnTo>
                  <a:pt x="1094" y="486"/>
                </a:lnTo>
                <a:lnTo>
                  <a:pt x="1078" y="463"/>
                </a:lnTo>
                <a:lnTo>
                  <a:pt x="1062" y="442"/>
                </a:lnTo>
                <a:lnTo>
                  <a:pt x="1044" y="421"/>
                </a:lnTo>
                <a:lnTo>
                  <a:pt x="1025" y="400"/>
                </a:lnTo>
                <a:lnTo>
                  <a:pt x="1005" y="380"/>
                </a:lnTo>
                <a:lnTo>
                  <a:pt x="984" y="361"/>
                </a:lnTo>
                <a:lnTo>
                  <a:pt x="963" y="343"/>
                </a:lnTo>
                <a:lnTo>
                  <a:pt x="941" y="327"/>
                </a:lnTo>
                <a:lnTo>
                  <a:pt x="918" y="311"/>
                </a:lnTo>
                <a:lnTo>
                  <a:pt x="894" y="296"/>
                </a:lnTo>
                <a:lnTo>
                  <a:pt x="870" y="283"/>
                </a:lnTo>
                <a:lnTo>
                  <a:pt x="844" y="271"/>
                </a:lnTo>
                <a:lnTo>
                  <a:pt x="818" y="260"/>
                </a:lnTo>
                <a:lnTo>
                  <a:pt x="792" y="249"/>
                </a:lnTo>
                <a:lnTo>
                  <a:pt x="765" y="241"/>
                </a:lnTo>
                <a:lnTo>
                  <a:pt x="737" y="234"/>
                </a:lnTo>
                <a:lnTo>
                  <a:pt x="709" y="228"/>
                </a:lnTo>
                <a:lnTo>
                  <a:pt x="681" y="222"/>
                </a:lnTo>
                <a:lnTo>
                  <a:pt x="651" y="219"/>
                </a:lnTo>
                <a:lnTo>
                  <a:pt x="622" y="217"/>
                </a:lnTo>
                <a:lnTo>
                  <a:pt x="622" y="217"/>
                </a:lnTo>
                <a:close/>
                <a:moveTo>
                  <a:pt x="487" y="109"/>
                </a:moveTo>
                <a:lnTo>
                  <a:pt x="487" y="109"/>
                </a:lnTo>
                <a:lnTo>
                  <a:pt x="481" y="108"/>
                </a:lnTo>
                <a:lnTo>
                  <a:pt x="476" y="106"/>
                </a:lnTo>
                <a:lnTo>
                  <a:pt x="472" y="103"/>
                </a:lnTo>
                <a:lnTo>
                  <a:pt x="468" y="100"/>
                </a:lnTo>
                <a:lnTo>
                  <a:pt x="465" y="96"/>
                </a:lnTo>
                <a:lnTo>
                  <a:pt x="462" y="92"/>
                </a:lnTo>
                <a:lnTo>
                  <a:pt x="460" y="87"/>
                </a:lnTo>
                <a:lnTo>
                  <a:pt x="460" y="81"/>
                </a:lnTo>
                <a:lnTo>
                  <a:pt x="460" y="81"/>
                </a:lnTo>
                <a:lnTo>
                  <a:pt x="460" y="76"/>
                </a:lnTo>
                <a:lnTo>
                  <a:pt x="462" y="71"/>
                </a:lnTo>
                <a:lnTo>
                  <a:pt x="465" y="66"/>
                </a:lnTo>
                <a:lnTo>
                  <a:pt x="468" y="62"/>
                </a:lnTo>
                <a:lnTo>
                  <a:pt x="472" y="58"/>
                </a:lnTo>
                <a:lnTo>
                  <a:pt x="476" y="56"/>
                </a:lnTo>
                <a:lnTo>
                  <a:pt x="481" y="54"/>
                </a:lnTo>
                <a:lnTo>
                  <a:pt x="487" y="54"/>
                </a:lnTo>
                <a:lnTo>
                  <a:pt x="704" y="54"/>
                </a:lnTo>
                <a:lnTo>
                  <a:pt x="704" y="54"/>
                </a:lnTo>
                <a:lnTo>
                  <a:pt x="709" y="54"/>
                </a:lnTo>
                <a:lnTo>
                  <a:pt x="714" y="56"/>
                </a:lnTo>
                <a:lnTo>
                  <a:pt x="718" y="58"/>
                </a:lnTo>
                <a:lnTo>
                  <a:pt x="722" y="62"/>
                </a:lnTo>
                <a:lnTo>
                  <a:pt x="725" y="66"/>
                </a:lnTo>
                <a:lnTo>
                  <a:pt x="729" y="71"/>
                </a:lnTo>
                <a:lnTo>
                  <a:pt x="730" y="76"/>
                </a:lnTo>
                <a:lnTo>
                  <a:pt x="731" y="81"/>
                </a:lnTo>
                <a:lnTo>
                  <a:pt x="731" y="81"/>
                </a:lnTo>
                <a:lnTo>
                  <a:pt x="730" y="87"/>
                </a:lnTo>
                <a:lnTo>
                  <a:pt x="729" y="92"/>
                </a:lnTo>
                <a:lnTo>
                  <a:pt x="725" y="96"/>
                </a:lnTo>
                <a:lnTo>
                  <a:pt x="722" y="100"/>
                </a:lnTo>
                <a:lnTo>
                  <a:pt x="718" y="103"/>
                </a:lnTo>
                <a:lnTo>
                  <a:pt x="714" y="106"/>
                </a:lnTo>
                <a:lnTo>
                  <a:pt x="709" y="108"/>
                </a:lnTo>
                <a:lnTo>
                  <a:pt x="704" y="109"/>
                </a:lnTo>
                <a:lnTo>
                  <a:pt x="487" y="109"/>
                </a:lnTo>
                <a:close/>
                <a:moveTo>
                  <a:pt x="595" y="1353"/>
                </a:moveTo>
                <a:lnTo>
                  <a:pt x="595" y="1353"/>
                </a:lnTo>
                <a:lnTo>
                  <a:pt x="568" y="1352"/>
                </a:lnTo>
                <a:lnTo>
                  <a:pt x="540" y="1350"/>
                </a:lnTo>
                <a:lnTo>
                  <a:pt x="513" y="1346"/>
                </a:lnTo>
                <a:lnTo>
                  <a:pt x="486" y="1341"/>
                </a:lnTo>
                <a:lnTo>
                  <a:pt x="460" y="1335"/>
                </a:lnTo>
                <a:lnTo>
                  <a:pt x="434" y="1328"/>
                </a:lnTo>
                <a:lnTo>
                  <a:pt x="409" y="1319"/>
                </a:lnTo>
                <a:lnTo>
                  <a:pt x="384" y="1310"/>
                </a:lnTo>
                <a:lnTo>
                  <a:pt x="361" y="1299"/>
                </a:lnTo>
                <a:lnTo>
                  <a:pt x="337" y="1287"/>
                </a:lnTo>
                <a:lnTo>
                  <a:pt x="314" y="1274"/>
                </a:lnTo>
                <a:lnTo>
                  <a:pt x="292" y="1260"/>
                </a:lnTo>
                <a:lnTo>
                  <a:pt x="271" y="1245"/>
                </a:lnTo>
                <a:lnTo>
                  <a:pt x="252" y="1229"/>
                </a:lnTo>
                <a:lnTo>
                  <a:pt x="232" y="1212"/>
                </a:lnTo>
                <a:lnTo>
                  <a:pt x="213" y="1194"/>
                </a:lnTo>
                <a:lnTo>
                  <a:pt x="195" y="1175"/>
                </a:lnTo>
                <a:lnTo>
                  <a:pt x="177" y="1155"/>
                </a:lnTo>
                <a:lnTo>
                  <a:pt x="162" y="1136"/>
                </a:lnTo>
                <a:lnTo>
                  <a:pt x="146" y="1114"/>
                </a:lnTo>
                <a:lnTo>
                  <a:pt x="133" y="1092"/>
                </a:lnTo>
                <a:lnTo>
                  <a:pt x="119" y="1070"/>
                </a:lnTo>
                <a:lnTo>
                  <a:pt x="108" y="1046"/>
                </a:lnTo>
                <a:lnTo>
                  <a:pt x="97" y="1022"/>
                </a:lnTo>
                <a:lnTo>
                  <a:pt x="87" y="998"/>
                </a:lnTo>
                <a:lnTo>
                  <a:pt x="78" y="973"/>
                </a:lnTo>
                <a:lnTo>
                  <a:pt x="71" y="947"/>
                </a:lnTo>
                <a:lnTo>
                  <a:pt x="65" y="921"/>
                </a:lnTo>
                <a:lnTo>
                  <a:pt x="61" y="893"/>
                </a:lnTo>
                <a:lnTo>
                  <a:pt x="57" y="866"/>
                </a:lnTo>
                <a:lnTo>
                  <a:pt x="55" y="839"/>
                </a:lnTo>
                <a:lnTo>
                  <a:pt x="54" y="811"/>
                </a:lnTo>
                <a:lnTo>
                  <a:pt x="54" y="811"/>
                </a:lnTo>
                <a:lnTo>
                  <a:pt x="55" y="784"/>
                </a:lnTo>
                <a:lnTo>
                  <a:pt x="57" y="756"/>
                </a:lnTo>
                <a:lnTo>
                  <a:pt x="61" y="730"/>
                </a:lnTo>
                <a:lnTo>
                  <a:pt x="65" y="702"/>
                </a:lnTo>
                <a:lnTo>
                  <a:pt x="71" y="676"/>
                </a:lnTo>
                <a:lnTo>
                  <a:pt x="78" y="650"/>
                </a:lnTo>
                <a:lnTo>
                  <a:pt x="87" y="625"/>
                </a:lnTo>
                <a:lnTo>
                  <a:pt x="97" y="601"/>
                </a:lnTo>
                <a:lnTo>
                  <a:pt x="108" y="577"/>
                </a:lnTo>
                <a:lnTo>
                  <a:pt x="119" y="553"/>
                </a:lnTo>
                <a:lnTo>
                  <a:pt x="133" y="531"/>
                </a:lnTo>
                <a:lnTo>
                  <a:pt x="146" y="509"/>
                </a:lnTo>
                <a:lnTo>
                  <a:pt x="162" y="487"/>
                </a:lnTo>
                <a:lnTo>
                  <a:pt x="177" y="468"/>
                </a:lnTo>
                <a:lnTo>
                  <a:pt x="195" y="448"/>
                </a:lnTo>
                <a:lnTo>
                  <a:pt x="213" y="429"/>
                </a:lnTo>
                <a:lnTo>
                  <a:pt x="232" y="411"/>
                </a:lnTo>
                <a:lnTo>
                  <a:pt x="252" y="395"/>
                </a:lnTo>
                <a:lnTo>
                  <a:pt x="271" y="378"/>
                </a:lnTo>
                <a:lnTo>
                  <a:pt x="292" y="363"/>
                </a:lnTo>
                <a:lnTo>
                  <a:pt x="314" y="349"/>
                </a:lnTo>
                <a:lnTo>
                  <a:pt x="337" y="336"/>
                </a:lnTo>
                <a:lnTo>
                  <a:pt x="361" y="324"/>
                </a:lnTo>
                <a:lnTo>
                  <a:pt x="384" y="313"/>
                </a:lnTo>
                <a:lnTo>
                  <a:pt x="409" y="304"/>
                </a:lnTo>
                <a:lnTo>
                  <a:pt x="434" y="294"/>
                </a:lnTo>
                <a:lnTo>
                  <a:pt x="460" y="288"/>
                </a:lnTo>
                <a:lnTo>
                  <a:pt x="486" y="282"/>
                </a:lnTo>
                <a:lnTo>
                  <a:pt x="513" y="277"/>
                </a:lnTo>
                <a:lnTo>
                  <a:pt x="540" y="273"/>
                </a:lnTo>
                <a:lnTo>
                  <a:pt x="568" y="271"/>
                </a:lnTo>
                <a:lnTo>
                  <a:pt x="595" y="270"/>
                </a:lnTo>
                <a:lnTo>
                  <a:pt x="595" y="270"/>
                </a:lnTo>
                <a:lnTo>
                  <a:pt x="623" y="271"/>
                </a:lnTo>
                <a:lnTo>
                  <a:pt x="650" y="273"/>
                </a:lnTo>
                <a:lnTo>
                  <a:pt x="677" y="277"/>
                </a:lnTo>
                <a:lnTo>
                  <a:pt x="705" y="282"/>
                </a:lnTo>
                <a:lnTo>
                  <a:pt x="731" y="288"/>
                </a:lnTo>
                <a:lnTo>
                  <a:pt x="756" y="294"/>
                </a:lnTo>
                <a:lnTo>
                  <a:pt x="781" y="304"/>
                </a:lnTo>
                <a:lnTo>
                  <a:pt x="806" y="313"/>
                </a:lnTo>
                <a:lnTo>
                  <a:pt x="830" y="324"/>
                </a:lnTo>
                <a:lnTo>
                  <a:pt x="853" y="336"/>
                </a:lnTo>
                <a:lnTo>
                  <a:pt x="876" y="349"/>
                </a:lnTo>
                <a:lnTo>
                  <a:pt x="898" y="363"/>
                </a:lnTo>
                <a:lnTo>
                  <a:pt x="919" y="378"/>
                </a:lnTo>
                <a:lnTo>
                  <a:pt x="939" y="395"/>
                </a:lnTo>
                <a:lnTo>
                  <a:pt x="959" y="411"/>
                </a:lnTo>
                <a:lnTo>
                  <a:pt x="978" y="429"/>
                </a:lnTo>
                <a:lnTo>
                  <a:pt x="996" y="448"/>
                </a:lnTo>
                <a:lnTo>
                  <a:pt x="1013" y="468"/>
                </a:lnTo>
                <a:lnTo>
                  <a:pt x="1029" y="487"/>
                </a:lnTo>
                <a:lnTo>
                  <a:pt x="1044" y="509"/>
                </a:lnTo>
                <a:lnTo>
                  <a:pt x="1057" y="531"/>
                </a:lnTo>
                <a:lnTo>
                  <a:pt x="1071" y="553"/>
                </a:lnTo>
                <a:lnTo>
                  <a:pt x="1082" y="577"/>
                </a:lnTo>
                <a:lnTo>
                  <a:pt x="1094" y="601"/>
                </a:lnTo>
                <a:lnTo>
                  <a:pt x="1103" y="625"/>
                </a:lnTo>
                <a:lnTo>
                  <a:pt x="1112" y="650"/>
                </a:lnTo>
                <a:lnTo>
                  <a:pt x="1119" y="676"/>
                </a:lnTo>
                <a:lnTo>
                  <a:pt x="1125" y="702"/>
                </a:lnTo>
                <a:lnTo>
                  <a:pt x="1131" y="730"/>
                </a:lnTo>
                <a:lnTo>
                  <a:pt x="1134" y="756"/>
                </a:lnTo>
                <a:lnTo>
                  <a:pt x="1136" y="784"/>
                </a:lnTo>
                <a:lnTo>
                  <a:pt x="1137" y="811"/>
                </a:lnTo>
                <a:lnTo>
                  <a:pt x="1137" y="811"/>
                </a:lnTo>
                <a:lnTo>
                  <a:pt x="1136" y="839"/>
                </a:lnTo>
                <a:lnTo>
                  <a:pt x="1134" y="866"/>
                </a:lnTo>
                <a:lnTo>
                  <a:pt x="1131" y="893"/>
                </a:lnTo>
                <a:lnTo>
                  <a:pt x="1125" y="921"/>
                </a:lnTo>
                <a:lnTo>
                  <a:pt x="1119" y="947"/>
                </a:lnTo>
                <a:lnTo>
                  <a:pt x="1112" y="973"/>
                </a:lnTo>
                <a:lnTo>
                  <a:pt x="1103" y="998"/>
                </a:lnTo>
                <a:lnTo>
                  <a:pt x="1094" y="1022"/>
                </a:lnTo>
                <a:lnTo>
                  <a:pt x="1082" y="1046"/>
                </a:lnTo>
                <a:lnTo>
                  <a:pt x="1071" y="1070"/>
                </a:lnTo>
                <a:lnTo>
                  <a:pt x="1057" y="1092"/>
                </a:lnTo>
                <a:lnTo>
                  <a:pt x="1044" y="1114"/>
                </a:lnTo>
                <a:lnTo>
                  <a:pt x="1029" y="1136"/>
                </a:lnTo>
                <a:lnTo>
                  <a:pt x="1013" y="1155"/>
                </a:lnTo>
                <a:lnTo>
                  <a:pt x="996" y="1175"/>
                </a:lnTo>
                <a:lnTo>
                  <a:pt x="978" y="1194"/>
                </a:lnTo>
                <a:lnTo>
                  <a:pt x="959" y="1212"/>
                </a:lnTo>
                <a:lnTo>
                  <a:pt x="939" y="1229"/>
                </a:lnTo>
                <a:lnTo>
                  <a:pt x="919" y="1245"/>
                </a:lnTo>
                <a:lnTo>
                  <a:pt x="898" y="1260"/>
                </a:lnTo>
                <a:lnTo>
                  <a:pt x="876" y="1274"/>
                </a:lnTo>
                <a:lnTo>
                  <a:pt x="853" y="1287"/>
                </a:lnTo>
                <a:lnTo>
                  <a:pt x="830" y="1299"/>
                </a:lnTo>
                <a:lnTo>
                  <a:pt x="806" y="1310"/>
                </a:lnTo>
                <a:lnTo>
                  <a:pt x="781" y="1319"/>
                </a:lnTo>
                <a:lnTo>
                  <a:pt x="756" y="1328"/>
                </a:lnTo>
                <a:lnTo>
                  <a:pt x="731" y="1335"/>
                </a:lnTo>
                <a:lnTo>
                  <a:pt x="705" y="1341"/>
                </a:lnTo>
                <a:lnTo>
                  <a:pt x="677" y="1346"/>
                </a:lnTo>
                <a:lnTo>
                  <a:pt x="650" y="1350"/>
                </a:lnTo>
                <a:lnTo>
                  <a:pt x="623" y="1352"/>
                </a:lnTo>
                <a:lnTo>
                  <a:pt x="595" y="1353"/>
                </a:lnTo>
                <a:lnTo>
                  <a:pt x="595" y="1353"/>
                </a:lnTo>
                <a:close/>
                <a:moveTo>
                  <a:pt x="887" y="481"/>
                </a:moveTo>
                <a:lnTo>
                  <a:pt x="575" y="793"/>
                </a:lnTo>
                <a:lnTo>
                  <a:pt x="575" y="793"/>
                </a:lnTo>
                <a:lnTo>
                  <a:pt x="572" y="797"/>
                </a:lnTo>
                <a:lnTo>
                  <a:pt x="570" y="802"/>
                </a:lnTo>
                <a:lnTo>
                  <a:pt x="568" y="807"/>
                </a:lnTo>
                <a:lnTo>
                  <a:pt x="568" y="812"/>
                </a:lnTo>
                <a:lnTo>
                  <a:pt x="568" y="817"/>
                </a:lnTo>
                <a:lnTo>
                  <a:pt x="570" y="822"/>
                </a:lnTo>
                <a:lnTo>
                  <a:pt x="572" y="827"/>
                </a:lnTo>
                <a:lnTo>
                  <a:pt x="575" y="831"/>
                </a:lnTo>
                <a:lnTo>
                  <a:pt x="575" y="831"/>
                </a:lnTo>
                <a:lnTo>
                  <a:pt x="580" y="834"/>
                </a:lnTo>
                <a:lnTo>
                  <a:pt x="585" y="837"/>
                </a:lnTo>
                <a:lnTo>
                  <a:pt x="590" y="838"/>
                </a:lnTo>
                <a:lnTo>
                  <a:pt x="595" y="839"/>
                </a:lnTo>
                <a:lnTo>
                  <a:pt x="600" y="838"/>
                </a:lnTo>
                <a:lnTo>
                  <a:pt x="604" y="837"/>
                </a:lnTo>
                <a:lnTo>
                  <a:pt x="610" y="834"/>
                </a:lnTo>
                <a:lnTo>
                  <a:pt x="614" y="831"/>
                </a:lnTo>
                <a:lnTo>
                  <a:pt x="926" y="519"/>
                </a:lnTo>
                <a:lnTo>
                  <a:pt x="926" y="519"/>
                </a:lnTo>
                <a:lnTo>
                  <a:pt x="929" y="515"/>
                </a:lnTo>
                <a:lnTo>
                  <a:pt x="931" y="510"/>
                </a:lnTo>
                <a:lnTo>
                  <a:pt x="933" y="505"/>
                </a:lnTo>
                <a:lnTo>
                  <a:pt x="933" y="500"/>
                </a:lnTo>
                <a:lnTo>
                  <a:pt x="933" y="495"/>
                </a:lnTo>
                <a:lnTo>
                  <a:pt x="931" y="490"/>
                </a:lnTo>
                <a:lnTo>
                  <a:pt x="929" y="485"/>
                </a:lnTo>
                <a:lnTo>
                  <a:pt x="926" y="481"/>
                </a:lnTo>
                <a:lnTo>
                  <a:pt x="926" y="481"/>
                </a:lnTo>
                <a:lnTo>
                  <a:pt x="922" y="477"/>
                </a:lnTo>
                <a:lnTo>
                  <a:pt x="917" y="475"/>
                </a:lnTo>
                <a:lnTo>
                  <a:pt x="911" y="473"/>
                </a:lnTo>
                <a:lnTo>
                  <a:pt x="906" y="473"/>
                </a:lnTo>
                <a:lnTo>
                  <a:pt x="901" y="473"/>
                </a:lnTo>
                <a:lnTo>
                  <a:pt x="897" y="475"/>
                </a:lnTo>
                <a:lnTo>
                  <a:pt x="891" y="477"/>
                </a:lnTo>
                <a:lnTo>
                  <a:pt x="887" y="481"/>
                </a:lnTo>
                <a:lnTo>
                  <a:pt x="887" y="481"/>
                </a:lnTo>
                <a:close/>
                <a:moveTo>
                  <a:pt x="257" y="258"/>
                </a:moveTo>
                <a:lnTo>
                  <a:pt x="221" y="217"/>
                </a:lnTo>
                <a:lnTo>
                  <a:pt x="54" y="364"/>
                </a:lnTo>
                <a:lnTo>
                  <a:pt x="90" y="405"/>
                </a:lnTo>
                <a:lnTo>
                  <a:pt x="257" y="2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6" name="Freeform 23" descr=" " title="light "/>
          <p:cNvSpPr>
            <a:spLocks noChangeAspect="1" noEditPoints="1"/>
          </p:cNvSpPr>
          <p:nvPr/>
        </p:nvSpPr>
        <p:spPr bwMode="auto">
          <a:xfrm>
            <a:off x="4561156" y="3930923"/>
            <a:ext cx="232891" cy="365760"/>
          </a:xfrm>
          <a:custGeom>
            <a:avLst/>
            <a:gdLst>
              <a:gd name="T0" fmla="*/ 2174 w 2212"/>
              <a:gd name="T1" fmla="*/ 810 h 3474"/>
              <a:gd name="T2" fmla="*/ 2080 w 2212"/>
              <a:gd name="T3" fmla="*/ 568 h 3474"/>
              <a:gd name="T4" fmla="*/ 1816 w 2212"/>
              <a:gd name="T5" fmla="*/ 250 h 3474"/>
              <a:gd name="T6" fmla="*/ 1568 w 2212"/>
              <a:gd name="T7" fmla="*/ 96 h 3474"/>
              <a:gd name="T8" fmla="*/ 1310 w 2212"/>
              <a:gd name="T9" fmla="*/ 16 h 3474"/>
              <a:gd name="T10" fmla="*/ 1020 w 2212"/>
              <a:gd name="T11" fmla="*/ 4 h 3474"/>
              <a:gd name="T12" fmla="*/ 658 w 2212"/>
              <a:gd name="T13" fmla="*/ 92 h 3474"/>
              <a:gd name="T14" fmla="*/ 366 w 2212"/>
              <a:gd name="T15" fmla="*/ 274 h 3474"/>
              <a:gd name="T16" fmla="*/ 154 w 2212"/>
              <a:gd name="T17" fmla="*/ 536 h 3474"/>
              <a:gd name="T18" fmla="*/ 28 w 2212"/>
              <a:gd name="T19" fmla="*/ 852 h 3474"/>
              <a:gd name="T20" fmla="*/ 4 w 2212"/>
              <a:gd name="T21" fmla="*/ 1186 h 3474"/>
              <a:gd name="T22" fmla="*/ 62 w 2212"/>
              <a:gd name="T23" fmla="*/ 1472 h 3474"/>
              <a:gd name="T24" fmla="*/ 190 w 2212"/>
              <a:gd name="T25" fmla="*/ 1724 h 3474"/>
              <a:gd name="T26" fmla="*/ 426 w 2212"/>
              <a:gd name="T27" fmla="*/ 2014 h 3474"/>
              <a:gd name="T28" fmla="*/ 540 w 2212"/>
              <a:gd name="T29" fmla="*/ 2306 h 3474"/>
              <a:gd name="T30" fmla="*/ 546 w 2212"/>
              <a:gd name="T31" fmla="*/ 2668 h 3474"/>
              <a:gd name="T32" fmla="*/ 582 w 2212"/>
              <a:gd name="T33" fmla="*/ 2774 h 3474"/>
              <a:gd name="T34" fmla="*/ 664 w 2212"/>
              <a:gd name="T35" fmla="*/ 2828 h 3474"/>
              <a:gd name="T36" fmla="*/ 1618 w 2212"/>
              <a:gd name="T37" fmla="*/ 2800 h 3474"/>
              <a:gd name="T38" fmla="*/ 1668 w 2212"/>
              <a:gd name="T39" fmla="*/ 2710 h 3474"/>
              <a:gd name="T40" fmla="*/ 1676 w 2212"/>
              <a:gd name="T41" fmla="*/ 2354 h 3474"/>
              <a:gd name="T42" fmla="*/ 1794 w 2212"/>
              <a:gd name="T43" fmla="*/ 2008 h 3474"/>
              <a:gd name="T44" fmla="*/ 2024 w 2212"/>
              <a:gd name="T45" fmla="*/ 1730 h 3474"/>
              <a:gd name="T46" fmla="*/ 2156 w 2212"/>
              <a:gd name="T47" fmla="*/ 1470 h 3474"/>
              <a:gd name="T48" fmla="*/ 2210 w 2212"/>
              <a:gd name="T49" fmla="*/ 1196 h 3474"/>
              <a:gd name="T50" fmla="*/ 2046 w 2212"/>
              <a:gd name="T51" fmla="*/ 1218 h 3474"/>
              <a:gd name="T52" fmla="*/ 1966 w 2212"/>
              <a:gd name="T53" fmla="*/ 1514 h 3474"/>
              <a:gd name="T54" fmla="*/ 1768 w 2212"/>
              <a:gd name="T55" fmla="*/ 1790 h 3474"/>
              <a:gd name="T56" fmla="*/ 1592 w 2212"/>
              <a:gd name="T57" fmla="*/ 2042 h 3474"/>
              <a:gd name="T58" fmla="*/ 1522 w 2212"/>
              <a:gd name="T59" fmla="*/ 2338 h 3474"/>
              <a:gd name="T60" fmla="*/ 698 w 2212"/>
              <a:gd name="T61" fmla="*/ 2648 h 3474"/>
              <a:gd name="T62" fmla="*/ 662 w 2212"/>
              <a:gd name="T63" fmla="*/ 2160 h 3474"/>
              <a:gd name="T64" fmla="*/ 468 w 2212"/>
              <a:gd name="T65" fmla="*/ 1816 h 3474"/>
              <a:gd name="T66" fmla="*/ 276 w 2212"/>
              <a:gd name="T67" fmla="*/ 1564 h 3474"/>
              <a:gd name="T68" fmla="*/ 176 w 2212"/>
              <a:gd name="T69" fmla="*/ 1272 h 3474"/>
              <a:gd name="T70" fmla="*/ 174 w 2212"/>
              <a:gd name="T71" fmla="*/ 938 h 3474"/>
              <a:gd name="T72" fmla="*/ 268 w 2212"/>
              <a:gd name="T73" fmla="*/ 644 h 3474"/>
              <a:gd name="T74" fmla="*/ 440 w 2212"/>
              <a:gd name="T75" fmla="*/ 404 h 3474"/>
              <a:gd name="T76" fmla="*/ 682 w 2212"/>
              <a:gd name="T77" fmla="*/ 232 h 3474"/>
              <a:gd name="T78" fmla="*/ 982 w 2212"/>
              <a:gd name="T79" fmla="*/ 144 h 3474"/>
              <a:gd name="T80" fmla="*/ 1356 w 2212"/>
              <a:gd name="T81" fmla="*/ 168 h 3474"/>
              <a:gd name="T82" fmla="*/ 1656 w 2212"/>
              <a:gd name="T83" fmla="*/ 308 h 3474"/>
              <a:gd name="T84" fmla="*/ 1858 w 2212"/>
              <a:gd name="T85" fmla="*/ 500 h 3474"/>
              <a:gd name="T86" fmla="*/ 1990 w 2212"/>
              <a:gd name="T87" fmla="*/ 750 h 3474"/>
              <a:gd name="T88" fmla="*/ 2050 w 2212"/>
              <a:gd name="T89" fmla="*/ 1044 h 3474"/>
              <a:gd name="T90" fmla="*/ 1626 w 2212"/>
              <a:gd name="T91" fmla="*/ 3110 h 3474"/>
              <a:gd name="T92" fmla="*/ 664 w 2212"/>
              <a:gd name="T93" fmla="*/ 3148 h 3474"/>
              <a:gd name="T94" fmla="*/ 578 w 2212"/>
              <a:gd name="T95" fmla="*/ 3078 h 3474"/>
              <a:gd name="T96" fmla="*/ 614 w 2212"/>
              <a:gd name="T97" fmla="*/ 2988 h 3474"/>
              <a:gd name="T98" fmla="*/ 1588 w 2212"/>
              <a:gd name="T99" fmla="*/ 2980 h 3474"/>
              <a:gd name="T100" fmla="*/ 1642 w 2212"/>
              <a:gd name="T101" fmla="*/ 3062 h 3474"/>
              <a:gd name="T102" fmla="*/ 1420 w 2212"/>
              <a:gd name="T103" fmla="*/ 3460 h 3474"/>
              <a:gd name="T104" fmla="*/ 810 w 2212"/>
              <a:gd name="T105" fmla="*/ 3468 h 3474"/>
              <a:gd name="T106" fmla="*/ 762 w 2212"/>
              <a:gd name="T107" fmla="*/ 3394 h 3474"/>
              <a:gd name="T108" fmla="*/ 826 w 2212"/>
              <a:gd name="T109" fmla="*/ 3316 h 3474"/>
              <a:gd name="T110" fmla="*/ 1432 w 2212"/>
              <a:gd name="T111" fmla="*/ 3338 h 3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12" h="3474">
                <a:moveTo>
                  <a:pt x="2210" y="1038"/>
                </a:moveTo>
                <a:lnTo>
                  <a:pt x="2208" y="1000"/>
                </a:lnTo>
                <a:lnTo>
                  <a:pt x="2202" y="960"/>
                </a:lnTo>
                <a:lnTo>
                  <a:pt x="2198" y="922"/>
                </a:lnTo>
                <a:lnTo>
                  <a:pt x="2190" y="884"/>
                </a:lnTo>
                <a:lnTo>
                  <a:pt x="2182" y="846"/>
                </a:lnTo>
                <a:lnTo>
                  <a:pt x="2174" y="810"/>
                </a:lnTo>
                <a:lnTo>
                  <a:pt x="2162" y="772"/>
                </a:lnTo>
                <a:lnTo>
                  <a:pt x="2152" y="736"/>
                </a:lnTo>
                <a:lnTo>
                  <a:pt x="2140" y="702"/>
                </a:lnTo>
                <a:lnTo>
                  <a:pt x="2126" y="668"/>
                </a:lnTo>
                <a:lnTo>
                  <a:pt x="2112" y="634"/>
                </a:lnTo>
                <a:lnTo>
                  <a:pt x="2096" y="600"/>
                </a:lnTo>
                <a:lnTo>
                  <a:pt x="2080" y="568"/>
                </a:lnTo>
                <a:lnTo>
                  <a:pt x="2062" y="538"/>
                </a:lnTo>
                <a:lnTo>
                  <a:pt x="2044" y="508"/>
                </a:lnTo>
                <a:lnTo>
                  <a:pt x="2006" y="452"/>
                </a:lnTo>
                <a:lnTo>
                  <a:pt x="1964" y="398"/>
                </a:lnTo>
                <a:lnTo>
                  <a:pt x="1918" y="346"/>
                </a:lnTo>
                <a:lnTo>
                  <a:pt x="1868" y="296"/>
                </a:lnTo>
                <a:lnTo>
                  <a:pt x="1816" y="250"/>
                </a:lnTo>
                <a:lnTo>
                  <a:pt x="1758" y="206"/>
                </a:lnTo>
                <a:lnTo>
                  <a:pt x="1728" y="184"/>
                </a:lnTo>
                <a:lnTo>
                  <a:pt x="1698" y="166"/>
                </a:lnTo>
                <a:lnTo>
                  <a:pt x="1668" y="146"/>
                </a:lnTo>
                <a:lnTo>
                  <a:pt x="1634" y="128"/>
                </a:lnTo>
                <a:lnTo>
                  <a:pt x="1602" y="112"/>
                </a:lnTo>
                <a:lnTo>
                  <a:pt x="1568" y="96"/>
                </a:lnTo>
                <a:lnTo>
                  <a:pt x="1534" y="80"/>
                </a:lnTo>
                <a:lnTo>
                  <a:pt x="1498" y="66"/>
                </a:lnTo>
                <a:lnTo>
                  <a:pt x="1462" y="54"/>
                </a:lnTo>
                <a:lnTo>
                  <a:pt x="1426" y="44"/>
                </a:lnTo>
                <a:lnTo>
                  <a:pt x="1388" y="32"/>
                </a:lnTo>
                <a:lnTo>
                  <a:pt x="1350" y="24"/>
                </a:lnTo>
                <a:lnTo>
                  <a:pt x="1310" y="16"/>
                </a:lnTo>
                <a:lnTo>
                  <a:pt x="1272" y="10"/>
                </a:lnTo>
                <a:lnTo>
                  <a:pt x="1232" y="6"/>
                </a:lnTo>
                <a:lnTo>
                  <a:pt x="1190" y="2"/>
                </a:lnTo>
                <a:lnTo>
                  <a:pt x="1148" y="0"/>
                </a:lnTo>
                <a:lnTo>
                  <a:pt x="1106" y="0"/>
                </a:lnTo>
                <a:lnTo>
                  <a:pt x="1064" y="2"/>
                </a:lnTo>
                <a:lnTo>
                  <a:pt x="1020" y="4"/>
                </a:lnTo>
                <a:lnTo>
                  <a:pt x="964" y="10"/>
                </a:lnTo>
                <a:lnTo>
                  <a:pt x="912" y="18"/>
                </a:lnTo>
                <a:lnTo>
                  <a:pt x="858" y="28"/>
                </a:lnTo>
                <a:lnTo>
                  <a:pt x="806" y="40"/>
                </a:lnTo>
                <a:lnTo>
                  <a:pt x="756" y="56"/>
                </a:lnTo>
                <a:lnTo>
                  <a:pt x="706" y="72"/>
                </a:lnTo>
                <a:lnTo>
                  <a:pt x="658" y="92"/>
                </a:lnTo>
                <a:lnTo>
                  <a:pt x="612" y="112"/>
                </a:lnTo>
                <a:lnTo>
                  <a:pt x="568" y="134"/>
                </a:lnTo>
                <a:lnTo>
                  <a:pt x="524" y="160"/>
                </a:lnTo>
                <a:lnTo>
                  <a:pt x="482" y="186"/>
                </a:lnTo>
                <a:lnTo>
                  <a:pt x="442" y="214"/>
                </a:lnTo>
                <a:lnTo>
                  <a:pt x="404" y="244"/>
                </a:lnTo>
                <a:lnTo>
                  <a:pt x="366" y="274"/>
                </a:lnTo>
                <a:lnTo>
                  <a:pt x="332" y="308"/>
                </a:lnTo>
                <a:lnTo>
                  <a:pt x="298" y="342"/>
                </a:lnTo>
                <a:lnTo>
                  <a:pt x="264" y="378"/>
                </a:lnTo>
                <a:lnTo>
                  <a:pt x="234" y="416"/>
                </a:lnTo>
                <a:lnTo>
                  <a:pt x="206" y="454"/>
                </a:lnTo>
                <a:lnTo>
                  <a:pt x="178" y="494"/>
                </a:lnTo>
                <a:lnTo>
                  <a:pt x="154" y="536"/>
                </a:lnTo>
                <a:lnTo>
                  <a:pt x="130" y="578"/>
                </a:lnTo>
                <a:lnTo>
                  <a:pt x="108" y="622"/>
                </a:lnTo>
                <a:lnTo>
                  <a:pt x="88" y="666"/>
                </a:lnTo>
                <a:lnTo>
                  <a:pt x="70" y="712"/>
                </a:lnTo>
                <a:lnTo>
                  <a:pt x="54" y="758"/>
                </a:lnTo>
                <a:lnTo>
                  <a:pt x="40" y="804"/>
                </a:lnTo>
                <a:lnTo>
                  <a:pt x="28" y="852"/>
                </a:lnTo>
                <a:lnTo>
                  <a:pt x="18" y="902"/>
                </a:lnTo>
                <a:lnTo>
                  <a:pt x="12" y="952"/>
                </a:lnTo>
                <a:lnTo>
                  <a:pt x="6" y="1002"/>
                </a:lnTo>
                <a:lnTo>
                  <a:pt x="2" y="1052"/>
                </a:lnTo>
                <a:lnTo>
                  <a:pt x="0" y="1098"/>
                </a:lnTo>
                <a:lnTo>
                  <a:pt x="2" y="1142"/>
                </a:lnTo>
                <a:lnTo>
                  <a:pt x="4" y="1186"/>
                </a:lnTo>
                <a:lnTo>
                  <a:pt x="8" y="1228"/>
                </a:lnTo>
                <a:lnTo>
                  <a:pt x="12" y="1270"/>
                </a:lnTo>
                <a:lnTo>
                  <a:pt x="20" y="1312"/>
                </a:lnTo>
                <a:lnTo>
                  <a:pt x="28" y="1354"/>
                </a:lnTo>
                <a:lnTo>
                  <a:pt x="38" y="1394"/>
                </a:lnTo>
                <a:lnTo>
                  <a:pt x="50" y="1434"/>
                </a:lnTo>
                <a:lnTo>
                  <a:pt x="62" y="1472"/>
                </a:lnTo>
                <a:lnTo>
                  <a:pt x="76" y="1510"/>
                </a:lnTo>
                <a:lnTo>
                  <a:pt x="90" y="1546"/>
                </a:lnTo>
                <a:lnTo>
                  <a:pt x="106" y="1582"/>
                </a:lnTo>
                <a:lnTo>
                  <a:pt x="124" y="1616"/>
                </a:lnTo>
                <a:lnTo>
                  <a:pt x="142" y="1650"/>
                </a:lnTo>
                <a:lnTo>
                  <a:pt x="162" y="1682"/>
                </a:lnTo>
                <a:lnTo>
                  <a:pt x="190" y="1724"/>
                </a:lnTo>
                <a:lnTo>
                  <a:pt x="218" y="1762"/>
                </a:lnTo>
                <a:lnTo>
                  <a:pt x="248" y="1800"/>
                </a:lnTo>
                <a:lnTo>
                  <a:pt x="280" y="1836"/>
                </a:lnTo>
                <a:lnTo>
                  <a:pt x="340" y="1906"/>
                </a:lnTo>
                <a:lnTo>
                  <a:pt x="370" y="1940"/>
                </a:lnTo>
                <a:lnTo>
                  <a:pt x="398" y="1976"/>
                </a:lnTo>
                <a:lnTo>
                  <a:pt x="426" y="2014"/>
                </a:lnTo>
                <a:lnTo>
                  <a:pt x="452" y="2054"/>
                </a:lnTo>
                <a:lnTo>
                  <a:pt x="476" y="2098"/>
                </a:lnTo>
                <a:lnTo>
                  <a:pt x="496" y="2144"/>
                </a:lnTo>
                <a:lnTo>
                  <a:pt x="514" y="2192"/>
                </a:lnTo>
                <a:lnTo>
                  <a:pt x="528" y="2246"/>
                </a:lnTo>
                <a:lnTo>
                  <a:pt x="534" y="2276"/>
                </a:lnTo>
                <a:lnTo>
                  <a:pt x="540" y="2306"/>
                </a:lnTo>
                <a:lnTo>
                  <a:pt x="544" y="2338"/>
                </a:lnTo>
                <a:lnTo>
                  <a:pt x="546" y="2370"/>
                </a:lnTo>
                <a:lnTo>
                  <a:pt x="548" y="2424"/>
                </a:lnTo>
                <a:lnTo>
                  <a:pt x="546" y="2480"/>
                </a:lnTo>
                <a:lnTo>
                  <a:pt x="544" y="2590"/>
                </a:lnTo>
                <a:lnTo>
                  <a:pt x="544" y="2644"/>
                </a:lnTo>
                <a:lnTo>
                  <a:pt x="546" y="2668"/>
                </a:lnTo>
                <a:lnTo>
                  <a:pt x="550" y="2690"/>
                </a:lnTo>
                <a:lnTo>
                  <a:pt x="554" y="2712"/>
                </a:lnTo>
                <a:lnTo>
                  <a:pt x="560" y="2730"/>
                </a:lnTo>
                <a:lnTo>
                  <a:pt x="568" y="2746"/>
                </a:lnTo>
                <a:lnTo>
                  <a:pt x="578" y="2758"/>
                </a:lnTo>
                <a:lnTo>
                  <a:pt x="578" y="2758"/>
                </a:lnTo>
                <a:lnTo>
                  <a:pt x="582" y="2774"/>
                </a:lnTo>
                <a:lnTo>
                  <a:pt x="588" y="2786"/>
                </a:lnTo>
                <a:lnTo>
                  <a:pt x="598" y="2798"/>
                </a:lnTo>
                <a:lnTo>
                  <a:pt x="608" y="2808"/>
                </a:lnTo>
                <a:lnTo>
                  <a:pt x="620" y="2818"/>
                </a:lnTo>
                <a:lnTo>
                  <a:pt x="634" y="2824"/>
                </a:lnTo>
                <a:lnTo>
                  <a:pt x="648" y="2828"/>
                </a:lnTo>
                <a:lnTo>
                  <a:pt x="664" y="2828"/>
                </a:lnTo>
                <a:lnTo>
                  <a:pt x="1554" y="2828"/>
                </a:lnTo>
                <a:lnTo>
                  <a:pt x="1554" y="2828"/>
                </a:lnTo>
                <a:lnTo>
                  <a:pt x="1570" y="2828"/>
                </a:lnTo>
                <a:lnTo>
                  <a:pt x="1584" y="2824"/>
                </a:lnTo>
                <a:lnTo>
                  <a:pt x="1596" y="2818"/>
                </a:lnTo>
                <a:lnTo>
                  <a:pt x="1608" y="2810"/>
                </a:lnTo>
                <a:lnTo>
                  <a:pt x="1618" y="2800"/>
                </a:lnTo>
                <a:lnTo>
                  <a:pt x="1628" y="2790"/>
                </a:lnTo>
                <a:lnTo>
                  <a:pt x="1634" y="2778"/>
                </a:lnTo>
                <a:lnTo>
                  <a:pt x="1638" y="2764"/>
                </a:lnTo>
                <a:lnTo>
                  <a:pt x="1644" y="2760"/>
                </a:lnTo>
                <a:lnTo>
                  <a:pt x="1654" y="2746"/>
                </a:lnTo>
                <a:lnTo>
                  <a:pt x="1662" y="2730"/>
                </a:lnTo>
                <a:lnTo>
                  <a:pt x="1668" y="2710"/>
                </a:lnTo>
                <a:lnTo>
                  <a:pt x="1672" y="2690"/>
                </a:lnTo>
                <a:lnTo>
                  <a:pt x="1676" y="2666"/>
                </a:lnTo>
                <a:lnTo>
                  <a:pt x="1678" y="2640"/>
                </a:lnTo>
                <a:lnTo>
                  <a:pt x="1678" y="2588"/>
                </a:lnTo>
                <a:lnTo>
                  <a:pt x="1674" y="2470"/>
                </a:lnTo>
                <a:lnTo>
                  <a:pt x="1674" y="2410"/>
                </a:lnTo>
                <a:lnTo>
                  <a:pt x="1676" y="2354"/>
                </a:lnTo>
                <a:lnTo>
                  <a:pt x="1684" y="2290"/>
                </a:lnTo>
                <a:lnTo>
                  <a:pt x="1694" y="2232"/>
                </a:lnTo>
                <a:lnTo>
                  <a:pt x="1708" y="2180"/>
                </a:lnTo>
                <a:lnTo>
                  <a:pt x="1726" y="2132"/>
                </a:lnTo>
                <a:lnTo>
                  <a:pt x="1746" y="2086"/>
                </a:lnTo>
                <a:lnTo>
                  <a:pt x="1770" y="2046"/>
                </a:lnTo>
                <a:lnTo>
                  <a:pt x="1794" y="2008"/>
                </a:lnTo>
                <a:lnTo>
                  <a:pt x="1820" y="1972"/>
                </a:lnTo>
                <a:lnTo>
                  <a:pt x="1848" y="1938"/>
                </a:lnTo>
                <a:lnTo>
                  <a:pt x="1878" y="1904"/>
                </a:lnTo>
                <a:lnTo>
                  <a:pt x="1936" y="1838"/>
                </a:lnTo>
                <a:lnTo>
                  <a:pt x="1966" y="1804"/>
                </a:lnTo>
                <a:lnTo>
                  <a:pt x="1996" y="1768"/>
                </a:lnTo>
                <a:lnTo>
                  <a:pt x="2024" y="1730"/>
                </a:lnTo>
                <a:lnTo>
                  <a:pt x="2052" y="1690"/>
                </a:lnTo>
                <a:lnTo>
                  <a:pt x="2074" y="1654"/>
                </a:lnTo>
                <a:lnTo>
                  <a:pt x="2094" y="1618"/>
                </a:lnTo>
                <a:lnTo>
                  <a:pt x="2112" y="1582"/>
                </a:lnTo>
                <a:lnTo>
                  <a:pt x="2128" y="1544"/>
                </a:lnTo>
                <a:lnTo>
                  <a:pt x="2144" y="1508"/>
                </a:lnTo>
                <a:lnTo>
                  <a:pt x="2156" y="1470"/>
                </a:lnTo>
                <a:lnTo>
                  <a:pt x="2168" y="1430"/>
                </a:lnTo>
                <a:lnTo>
                  <a:pt x="2180" y="1392"/>
                </a:lnTo>
                <a:lnTo>
                  <a:pt x="2188" y="1352"/>
                </a:lnTo>
                <a:lnTo>
                  <a:pt x="2196" y="1314"/>
                </a:lnTo>
                <a:lnTo>
                  <a:pt x="2202" y="1274"/>
                </a:lnTo>
                <a:lnTo>
                  <a:pt x="2206" y="1234"/>
                </a:lnTo>
                <a:lnTo>
                  <a:pt x="2210" y="1196"/>
                </a:lnTo>
                <a:lnTo>
                  <a:pt x="2212" y="1156"/>
                </a:lnTo>
                <a:lnTo>
                  <a:pt x="2212" y="1118"/>
                </a:lnTo>
                <a:lnTo>
                  <a:pt x="2212" y="1078"/>
                </a:lnTo>
                <a:lnTo>
                  <a:pt x="2210" y="1038"/>
                </a:lnTo>
                <a:close/>
                <a:moveTo>
                  <a:pt x="2052" y="1130"/>
                </a:moveTo>
                <a:lnTo>
                  <a:pt x="2050" y="1174"/>
                </a:lnTo>
                <a:lnTo>
                  <a:pt x="2046" y="1218"/>
                </a:lnTo>
                <a:lnTo>
                  <a:pt x="2042" y="1260"/>
                </a:lnTo>
                <a:lnTo>
                  <a:pt x="2034" y="1304"/>
                </a:lnTo>
                <a:lnTo>
                  <a:pt x="2024" y="1346"/>
                </a:lnTo>
                <a:lnTo>
                  <a:pt x="2014" y="1390"/>
                </a:lnTo>
                <a:lnTo>
                  <a:pt x="2000" y="1432"/>
                </a:lnTo>
                <a:lnTo>
                  <a:pt x="1984" y="1474"/>
                </a:lnTo>
                <a:lnTo>
                  <a:pt x="1966" y="1514"/>
                </a:lnTo>
                <a:lnTo>
                  <a:pt x="1946" y="1556"/>
                </a:lnTo>
                <a:lnTo>
                  <a:pt x="1924" y="1596"/>
                </a:lnTo>
                <a:lnTo>
                  <a:pt x="1900" y="1634"/>
                </a:lnTo>
                <a:lnTo>
                  <a:pt x="1868" y="1676"/>
                </a:lnTo>
                <a:lnTo>
                  <a:pt x="1836" y="1716"/>
                </a:lnTo>
                <a:lnTo>
                  <a:pt x="1802" y="1754"/>
                </a:lnTo>
                <a:lnTo>
                  <a:pt x="1768" y="1790"/>
                </a:lnTo>
                <a:lnTo>
                  <a:pt x="1734" y="1824"/>
                </a:lnTo>
                <a:lnTo>
                  <a:pt x="1702" y="1860"/>
                </a:lnTo>
                <a:lnTo>
                  <a:pt x="1672" y="1898"/>
                </a:lnTo>
                <a:lnTo>
                  <a:pt x="1644" y="1938"/>
                </a:lnTo>
                <a:lnTo>
                  <a:pt x="1626" y="1972"/>
                </a:lnTo>
                <a:lnTo>
                  <a:pt x="1608" y="2006"/>
                </a:lnTo>
                <a:lnTo>
                  <a:pt x="1592" y="2042"/>
                </a:lnTo>
                <a:lnTo>
                  <a:pt x="1578" y="2080"/>
                </a:lnTo>
                <a:lnTo>
                  <a:pt x="1564" y="2120"/>
                </a:lnTo>
                <a:lnTo>
                  <a:pt x="1554" y="2160"/>
                </a:lnTo>
                <a:lnTo>
                  <a:pt x="1544" y="2202"/>
                </a:lnTo>
                <a:lnTo>
                  <a:pt x="1534" y="2246"/>
                </a:lnTo>
                <a:lnTo>
                  <a:pt x="1528" y="2292"/>
                </a:lnTo>
                <a:lnTo>
                  <a:pt x="1522" y="2338"/>
                </a:lnTo>
                <a:lnTo>
                  <a:pt x="1518" y="2388"/>
                </a:lnTo>
                <a:lnTo>
                  <a:pt x="1514" y="2436"/>
                </a:lnTo>
                <a:lnTo>
                  <a:pt x="1514" y="2488"/>
                </a:lnTo>
                <a:lnTo>
                  <a:pt x="1512" y="2540"/>
                </a:lnTo>
                <a:lnTo>
                  <a:pt x="1514" y="2592"/>
                </a:lnTo>
                <a:lnTo>
                  <a:pt x="1516" y="2648"/>
                </a:lnTo>
                <a:lnTo>
                  <a:pt x="698" y="2648"/>
                </a:lnTo>
                <a:lnTo>
                  <a:pt x="706" y="2564"/>
                </a:lnTo>
                <a:lnTo>
                  <a:pt x="708" y="2488"/>
                </a:lnTo>
                <a:lnTo>
                  <a:pt x="706" y="2416"/>
                </a:lnTo>
                <a:lnTo>
                  <a:pt x="702" y="2346"/>
                </a:lnTo>
                <a:lnTo>
                  <a:pt x="692" y="2280"/>
                </a:lnTo>
                <a:lnTo>
                  <a:pt x="678" y="2218"/>
                </a:lnTo>
                <a:lnTo>
                  <a:pt x="662" y="2160"/>
                </a:lnTo>
                <a:lnTo>
                  <a:pt x="642" y="2104"/>
                </a:lnTo>
                <a:lnTo>
                  <a:pt x="620" y="2052"/>
                </a:lnTo>
                <a:lnTo>
                  <a:pt x="594" y="2002"/>
                </a:lnTo>
                <a:lnTo>
                  <a:pt x="566" y="1952"/>
                </a:lnTo>
                <a:lnTo>
                  <a:pt x="536" y="1906"/>
                </a:lnTo>
                <a:lnTo>
                  <a:pt x="502" y="1860"/>
                </a:lnTo>
                <a:lnTo>
                  <a:pt x="468" y="1816"/>
                </a:lnTo>
                <a:lnTo>
                  <a:pt x="432" y="1774"/>
                </a:lnTo>
                <a:lnTo>
                  <a:pt x="394" y="1730"/>
                </a:lnTo>
                <a:lnTo>
                  <a:pt x="368" y="1700"/>
                </a:lnTo>
                <a:lnTo>
                  <a:pt x="344" y="1668"/>
                </a:lnTo>
                <a:lnTo>
                  <a:pt x="320" y="1634"/>
                </a:lnTo>
                <a:lnTo>
                  <a:pt x="298" y="1600"/>
                </a:lnTo>
                <a:lnTo>
                  <a:pt x="276" y="1564"/>
                </a:lnTo>
                <a:lnTo>
                  <a:pt x="256" y="1526"/>
                </a:lnTo>
                <a:lnTo>
                  <a:pt x="238" y="1488"/>
                </a:lnTo>
                <a:lnTo>
                  <a:pt x="222" y="1448"/>
                </a:lnTo>
                <a:lnTo>
                  <a:pt x="208" y="1406"/>
                </a:lnTo>
                <a:lnTo>
                  <a:pt x="196" y="1362"/>
                </a:lnTo>
                <a:lnTo>
                  <a:pt x="184" y="1318"/>
                </a:lnTo>
                <a:lnTo>
                  <a:pt x="176" y="1272"/>
                </a:lnTo>
                <a:lnTo>
                  <a:pt x="168" y="1226"/>
                </a:lnTo>
                <a:lnTo>
                  <a:pt x="164" y="1178"/>
                </a:lnTo>
                <a:lnTo>
                  <a:pt x="162" y="1128"/>
                </a:lnTo>
                <a:lnTo>
                  <a:pt x="162" y="1076"/>
                </a:lnTo>
                <a:lnTo>
                  <a:pt x="164" y="1030"/>
                </a:lnTo>
                <a:lnTo>
                  <a:pt x="168" y="984"/>
                </a:lnTo>
                <a:lnTo>
                  <a:pt x="174" y="938"/>
                </a:lnTo>
                <a:lnTo>
                  <a:pt x="182" y="894"/>
                </a:lnTo>
                <a:lnTo>
                  <a:pt x="192" y="850"/>
                </a:lnTo>
                <a:lnTo>
                  <a:pt x="204" y="806"/>
                </a:lnTo>
                <a:lnTo>
                  <a:pt x="216" y="764"/>
                </a:lnTo>
                <a:lnTo>
                  <a:pt x="232" y="724"/>
                </a:lnTo>
                <a:lnTo>
                  <a:pt x="248" y="684"/>
                </a:lnTo>
                <a:lnTo>
                  <a:pt x="268" y="644"/>
                </a:lnTo>
                <a:lnTo>
                  <a:pt x="288" y="606"/>
                </a:lnTo>
                <a:lnTo>
                  <a:pt x="310" y="570"/>
                </a:lnTo>
                <a:lnTo>
                  <a:pt x="332" y="534"/>
                </a:lnTo>
                <a:lnTo>
                  <a:pt x="358" y="500"/>
                </a:lnTo>
                <a:lnTo>
                  <a:pt x="384" y="466"/>
                </a:lnTo>
                <a:lnTo>
                  <a:pt x="412" y="434"/>
                </a:lnTo>
                <a:lnTo>
                  <a:pt x="440" y="404"/>
                </a:lnTo>
                <a:lnTo>
                  <a:pt x="472" y="374"/>
                </a:lnTo>
                <a:lnTo>
                  <a:pt x="504" y="346"/>
                </a:lnTo>
                <a:lnTo>
                  <a:pt x="536" y="320"/>
                </a:lnTo>
                <a:lnTo>
                  <a:pt x="572" y="296"/>
                </a:lnTo>
                <a:lnTo>
                  <a:pt x="608" y="274"/>
                </a:lnTo>
                <a:lnTo>
                  <a:pt x="644" y="252"/>
                </a:lnTo>
                <a:lnTo>
                  <a:pt x="682" y="232"/>
                </a:lnTo>
                <a:lnTo>
                  <a:pt x="722" y="214"/>
                </a:lnTo>
                <a:lnTo>
                  <a:pt x="762" y="198"/>
                </a:lnTo>
                <a:lnTo>
                  <a:pt x="804" y="184"/>
                </a:lnTo>
                <a:lnTo>
                  <a:pt x="846" y="170"/>
                </a:lnTo>
                <a:lnTo>
                  <a:pt x="892" y="160"/>
                </a:lnTo>
                <a:lnTo>
                  <a:pt x="936" y="152"/>
                </a:lnTo>
                <a:lnTo>
                  <a:pt x="982" y="144"/>
                </a:lnTo>
                <a:lnTo>
                  <a:pt x="1028" y="140"/>
                </a:lnTo>
                <a:lnTo>
                  <a:pt x="1086" y="138"/>
                </a:lnTo>
                <a:lnTo>
                  <a:pt x="1144" y="138"/>
                </a:lnTo>
                <a:lnTo>
                  <a:pt x="1200" y="142"/>
                </a:lnTo>
                <a:lnTo>
                  <a:pt x="1254" y="148"/>
                </a:lnTo>
                <a:lnTo>
                  <a:pt x="1306" y="156"/>
                </a:lnTo>
                <a:lnTo>
                  <a:pt x="1356" y="168"/>
                </a:lnTo>
                <a:lnTo>
                  <a:pt x="1404" y="182"/>
                </a:lnTo>
                <a:lnTo>
                  <a:pt x="1450" y="200"/>
                </a:lnTo>
                <a:lnTo>
                  <a:pt x="1494" y="218"/>
                </a:lnTo>
                <a:lnTo>
                  <a:pt x="1538" y="238"/>
                </a:lnTo>
                <a:lnTo>
                  <a:pt x="1578" y="260"/>
                </a:lnTo>
                <a:lnTo>
                  <a:pt x="1618" y="284"/>
                </a:lnTo>
                <a:lnTo>
                  <a:pt x="1656" y="308"/>
                </a:lnTo>
                <a:lnTo>
                  <a:pt x="1690" y="334"/>
                </a:lnTo>
                <a:lnTo>
                  <a:pt x="1724" y="360"/>
                </a:lnTo>
                <a:lnTo>
                  <a:pt x="1756" y="388"/>
                </a:lnTo>
                <a:lnTo>
                  <a:pt x="1782" y="414"/>
                </a:lnTo>
                <a:lnTo>
                  <a:pt x="1808" y="440"/>
                </a:lnTo>
                <a:lnTo>
                  <a:pt x="1834" y="470"/>
                </a:lnTo>
                <a:lnTo>
                  <a:pt x="1858" y="500"/>
                </a:lnTo>
                <a:lnTo>
                  <a:pt x="1880" y="532"/>
                </a:lnTo>
                <a:lnTo>
                  <a:pt x="1902" y="566"/>
                </a:lnTo>
                <a:lnTo>
                  <a:pt x="1922" y="600"/>
                </a:lnTo>
                <a:lnTo>
                  <a:pt x="1940" y="636"/>
                </a:lnTo>
                <a:lnTo>
                  <a:pt x="1958" y="674"/>
                </a:lnTo>
                <a:lnTo>
                  <a:pt x="1974" y="712"/>
                </a:lnTo>
                <a:lnTo>
                  <a:pt x="1990" y="750"/>
                </a:lnTo>
                <a:lnTo>
                  <a:pt x="2002" y="790"/>
                </a:lnTo>
                <a:lnTo>
                  <a:pt x="2014" y="832"/>
                </a:lnTo>
                <a:lnTo>
                  <a:pt x="2024" y="872"/>
                </a:lnTo>
                <a:lnTo>
                  <a:pt x="2034" y="914"/>
                </a:lnTo>
                <a:lnTo>
                  <a:pt x="2040" y="958"/>
                </a:lnTo>
                <a:lnTo>
                  <a:pt x="2046" y="1000"/>
                </a:lnTo>
                <a:lnTo>
                  <a:pt x="2050" y="1044"/>
                </a:lnTo>
                <a:lnTo>
                  <a:pt x="2052" y="1086"/>
                </a:lnTo>
                <a:lnTo>
                  <a:pt x="2052" y="1130"/>
                </a:lnTo>
                <a:close/>
                <a:moveTo>
                  <a:pt x="1642" y="3062"/>
                </a:moveTo>
                <a:lnTo>
                  <a:pt x="1642" y="3062"/>
                </a:lnTo>
                <a:lnTo>
                  <a:pt x="1640" y="3078"/>
                </a:lnTo>
                <a:lnTo>
                  <a:pt x="1636" y="3096"/>
                </a:lnTo>
                <a:lnTo>
                  <a:pt x="1626" y="3110"/>
                </a:lnTo>
                <a:lnTo>
                  <a:pt x="1616" y="3124"/>
                </a:lnTo>
                <a:lnTo>
                  <a:pt x="1604" y="3134"/>
                </a:lnTo>
                <a:lnTo>
                  <a:pt x="1588" y="3142"/>
                </a:lnTo>
                <a:lnTo>
                  <a:pt x="1572" y="3148"/>
                </a:lnTo>
                <a:lnTo>
                  <a:pt x="1554" y="3148"/>
                </a:lnTo>
                <a:lnTo>
                  <a:pt x="664" y="3148"/>
                </a:lnTo>
                <a:lnTo>
                  <a:pt x="664" y="3148"/>
                </a:lnTo>
                <a:lnTo>
                  <a:pt x="646" y="3148"/>
                </a:lnTo>
                <a:lnTo>
                  <a:pt x="630" y="3142"/>
                </a:lnTo>
                <a:lnTo>
                  <a:pt x="614" y="3134"/>
                </a:lnTo>
                <a:lnTo>
                  <a:pt x="602" y="3124"/>
                </a:lnTo>
                <a:lnTo>
                  <a:pt x="590" y="3110"/>
                </a:lnTo>
                <a:lnTo>
                  <a:pt x="582" y="3096"/>
                </a:lnTo>
                <a:lnTo>
                  <a:pt x="578" y="3078"/>
                </a:lnTo>
                <a:lnTo>
                  <a:pt x="576" y="3062"/>
                </a:lnTo>
                <a:lnTo>
                  <a:pt x="576" y="3062"/>
                </a:lnTo>
                <a:lnTo>
                  <a:pt x="578" y="3044"/>
                </a:lnTo>
                <a:lnTo>
                  <a:pt x="582" y="3028"/>
                </a:lnTo>
                <a:lnTo>
                  <a:pt x="590" y="3012"/>
                </a:lnTo>
                <a:lnTo>
                  <a:pt x="602" y="3000"/>
                </a:lnTo>
                <a:lnTo>
                  <a:pt x="614" y="2988"/>
                </a:lnTo>
                <a:lnTo>
                  <a:pt x="630" y="2980"/>
                </a:lnTo>
                <a:lnTo>
                  <a:pt x="646" y="2976"/>
                </a:lnTo>
                <a:lnTo>
                  <a:pt x="664" y="2974"/>
                </a:lnTo>
                <a:lnTo>
                  <a:pt x="1554" y="2974"/>
                </a:lnTo>
                <a:lnTo>
                  <a:pt x="1554" y="2974"/>
                </a:lnTo>
                <a:lnTo>
                  <a:pt x="1572" y="2976"/>
                </a:lnTo>
                <a:lnTo>
                  <a:pt x="1588" y="2980"/>
                </a:lnTo>
                <a:lnTo>
                  <a:pt x="1604" y="2988"/>
                </a:lnTo>
                <a:lnTo>
                  <a:pt x="1616" y="3000"/>
                </a:lnTo>
                <a:lnTo>
                  <a:pt x="1626" y="3012"/>
                </a:lnTo>
                <a:lnTo>
                  <a:pt x="1636" y="3028"/>
                </a:lnTo>
                <a:lnTo>
                  <a:pt x="1640" y="3044"/>
                </a:lnTo>
                <a:lnTo>
                  <a:pt x="1642" y="3062"/>
                </a:lnTo>
                <a:lnTo>
                  <a:pt x="1642" y="3062"/>
                </a:lnTo>
                <a:close/>
                <a:moveTo>
                  <a:pt x="1454" y="3394"/>
                </a:moveTo>
                <a:lnTo>
                  <a:pt x="1454" y="3394"/>
                </a:lnTo>
                <a:lnTo>
                  <a:pt x="1454" y="3410"/>
                </a:lnTo>
                <a:lnTo>
                  <a:pt x="1448" y="3424"/>
                </a:lnTo>
                <a:lnTo>
                  <a:pt x="1440" y="3438"/>
                </a:lnTo>
                <a:lnTo>
                  <a:pt x="1432" y="3450"/>
                </a:lnTo>
                <a:lnTo>
                  <a:pt x="1420" y="3460"/>
                </a:lnTo>
                <a:lnTo>
                  <a:pt x="1406" y="3468"/>
                </a:lnTo>
                <a:lnTo>
                  <a:pt x="1390" y="3472"/>
                </a:lnTo>
                <a:lnTo>
                  <a:pt x="1374" y="3474"/>
                </a:lnTo>
                <a:lnTo>
                  <a:pt x="842" y="3474"/>
                </a:lnTo>
                <a:lnTo>
                  <a:pt x="842" y="3474"/>
                </a:lnTo>
                <a:lnTo>
                  <a:pt x="826" y="3472"/>
                </a:lnTo>
                <a:lnTo>
                  <a:pt x="810" y="3468"/>
                </a:lnTo>
                <a:lnTo>
                  <a:pt x="796" y="3460"/>
                </a:lnTo>
                <a:lnTo>
                  <a:pt x="784" y="3450"/>
                </a:lnTo>
                <a:lnTo>
                  <a:pt x="774" y="3438"/>
                </a:lnTo>
                <a:lnTo>
                  <a:pt x="768" y="3424"/>
                </a:lnTo>
                <a:lnTo>
                  <a:pt x="762" y="3410"/>
                </a:lnTo>
                <a:lnTo>
                  <a:pt x="762" y="3394"/>
                </a:lnTo>
                <a:lnTo>
                  <a:pt x="762" y="3394"/>
                </a:lnTo>
                <a:lnTo>
                  <a:pt x="762" y="3378"/>
                </a:lnTo>
                <a:lnTo>
                  <a:pt x="768" y="3362"/>
                </a:lnTo>
                <a:lnTo>
                  <a:pt x="774" y="3350"/>
                </a:lnTo>
                <a:lnTo>
                  <a:pt x="784" y="3338"/>
                </a:lnTo>
                <a:lnTo>
                  <a:pt x="796" y="3328"/>
                </a:lnTo>
                <a:lnTo>
                  <a:pt x="810" y="3320"/>
                </a:lnTo>
                <a:lnTo>
                  <a:pt x="826" y="3316"/>
                </a:lnTo>
                <a:lnTo>
                  <a:pt x="842" y="3314"/>
                </a:lnTo>
                <a:lnTo>
                  <a:pt x="1374" y="3314"/>
                </a:lnTo>
                <a:lnTo>
                  <a:pt x="1374" y="3314"/>
                </a:lnTo>
                <a:lnTo>
                  <a:pt x="1390" y="3316"/>
                </a:lnTo>
                <a:lnTo>
                  <a:pt x="1406" y="3320"/>
                </a:lnTo>
                <a:lnTo>
                  <a:pt x="1420" y="3328"/>
                </a:lnTo>
                <a:lnTo>
                  <a:pt x="1432" y="3338"/>
                </a:lnTo>
                <a:lnTo>
                  <a:pt x="1440" y="3350"/>
                </a:lnTo>
                <a:lnTo>
                  <a:pt x="1448" y="3362"/>
                </a:lnTo>
                <a:lnTo>
                  <a:pt x="1454" y="3378"/>
                </a:lnTo>
                <a:lnTo>
                  <a:pt x="1454" y="3394"/>
                </a:lnTo>
                <a:lnTo>
                  <a:pt x="1454" y="33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6" name="Freeform 9" descr="briefcase icon" title="briefcase icon "/>
          <p:cNvSpPr>
            <a:spLocks noChangeAspect="1" noEditPoints="1"/>
          </p:cNvSpPr>
          <p:nvPr/>
        </p:nvSpPr>
        <p:spPr bwMode="auto">
          <a:xfrm>
            <a:off x="4963079" y="3930923"/>
            <a:ext cx="402795" cy="365760"/>
          </a:xfrm>
          <a:custGeom>
            <a:avLst/>
            <a:gdLst>
              <a:gd name="T0" fmla="*/ 1012 w 2284"/>
              <a:gd name="T1" fmla="*/ 24 h 2074"/>
              <a:gd name="T2" fmla="*/ 864 w 2284"/>
              <a:gd name="T3" fmla="*/ 136 h 2074"/>
              <a:gd name="T4" fmla="*/ 804 w 2284"/>
              <a:gd name="T5" fmla="*/ 310 h 2074"/>
              <a:gd name="T6" fmla="*/ 588 w 2284"/>
              <a:gd name="T7" fmla="*/ 178 h 2074"/>
              <a:gd name="T8" fmla="*/ 390 w 2284"/>
              <a:gd name="T9" fmla="*/ 154 h 2074"/>
              <a:gd name="T10" fmla="*/ 358 w 2284"/>
              <a:gd name="T11" fmla="*/ 166 h 2074"/>
              <a:gd name="T12" fmla="*/ 338 w 2284"/>
              <a:gd name="T13" fmla="*/ 310 h 2074"/>
              <a:gd name="T14" fmla="*/ 122 w 2284"/>
              <a:gd name="T15" fmla="*/ 332 h 2074"/>
              <a:gd name="T16" fmla="*/ 44 w 2284"/>
              <a:gd name="T17" fmla="*/ 410 h 2074"/>
              <a:gd name="T18" fmla="*/ 2 w 2284"/>
              <a:gd name="T19" fmla="*/ 544 h 2074"/>
              <a:gd name="T20" fmla="*/ 8 w 2284"/>
              <a:gd name="T21" fmla="*/ 1890 h 2074"/>
              <a:gd name="T22" fmla="*/ 56 w 2284"/>
              <a:gd name="T23" fmla="*/ 1994 h 2074"/>
              <a:gd name="T24" fmla="*/ 164 w 2284"/>
              <a:gd name="T25" fmla="*/ 2068 h 2074"/>
              <a:gd name="T26" fmla="*/ 2120 w 2284"/>
              <a:gd name="T27" fmla="*/ 2068 h 2074"/>
              <a:gd name="T28" fmla="*/ 2228 w 2284"/>
              <a:gd name="T29" fmla="*/ 1994 h 2074"/>
              <a:gd name="T30" fmla="*/ 2276 w 2284"/>
              <a:gd name="T31" fmla="*/ 1890 h 2074"/>
              <a:gd name="T32" fmla="*/ 2282 w 2284"/>
              <a:gd name="T33" fmla="*/ 544 h 2074"/>
              <a:gd name="T34" fmla="*/ 2240 w 2284"/>
              <a:gd name="T35" fmla="*/ 410 h 2074"/>
              <a:gd name="T36" fmla="*/ 2162 w 2284"/>
              <a:gd name="T37" fmla="*/ 332 h 2074"/>
              <a:gd name="T38" fmla="*/ 1946 w 2284"/>
              <a:gd name="T39" fmla="*/ 206 h 2074"/>
              <a:gd name="T40" fmla="*/ 1926 w 2284"/>
              <a:gd name="T41" fmla="*/ 166 h 2074"/>
              <a:gd name="T42" fmla="*/ 1738 w 2284"/>
              <a:gd name="T43" fmla="*/ 154 h 2074"/>
              <a:gd name="T44" fmla="*/ 1696 w 2284"/>
              <a:gd name="T45" fmla="*/ 178 h 2074"/>
              <a:gd name="T46" fmla="*/ 1480 w 2284"/>
              <a:gd name="T47" fmla="*/ 310 h 2074"/>
              <a:gd name="T48" fmla="*/ 1420 w 2284"/>
              <a:gd name="T49" fmla="*/ 136 h 2074"/>
              <a:gd name="T50" fmla="*/ 1272 w 2284"/>
              <a:gd name="T51" fmla="*/ 24 h 2074"/>
              <a:gd name="T52" fmla="*/ 1142 w 2284"/>
              <a:gd name="T53" fmla="*/ 102 h 2074"/>
              <a:gd name="T54" fmla="*/ 1254 w 2284"/>
              <a:gd name="T55" fmla="*/ 128 h 2074"/>
              <a:gd name="T56" fmla="*/ 1348 w 2284"/>
              <a:gd name="T57" fmla="*/ 212 h 2074"/>
              <a:gd name="T58" fmla="*/ 908 w 2284"/>
              <a:gd name="T59" fmla="*/ 310 h 2074"/>
              <a:gd name="T60" fmla="*/ 936 w 2284"/>
              <a:gd name="T61" fmla="*/ 212 h 2074"/>
              <a:gd name="T62" fmla="*/ 1030 w 2284"/>
              <a:gd name="T63" fmla="*/ 128 h 2074"/>
              <a:gd name="T64" fmla="*/ 1142 w 2284"/>
              <a:gd name="T65" fmla="*/ 102 h 2074"/>
              <a:gd name="T66" fmla="*/ 1790 w 2284"/>
              <a:gd name="T67" fmla="*/ 258 h 2074"/>
              <a:gd name="T68" fmla="*/ 1734 w 2284"/>
              <a:gd name="T69" fmla="*/ 414 h 2074"/>
              <a:gd name="T70" fmla="*/ 2112 w 2284"/>
              <a:gd name="T71" fmla="*/ 424 h 2074"/>
              <a:gd name="T72" fmla="*/ 2164 w 2284"/>
              <a:gd name="T73" fmla="*/ 488 h 2074"/>
              <a:gd name="T74" fmla="*/ 2180 w 2284"/>
              <a:gd name="T75" fmla="*/ 888 h 2074"/>
              <a:gd name="T76" fmla="*/ 106 w 2284"/>
              <a:gd name="T77" fmla="*/ 534 h 2074"/>
              <a:gd name="T78" fmla="*/ 140 w 2284"/>
              <a:gd name="T79" fmla="*/ 454 h 2074"/>
              <a:gd name="T80" fmla="*/ 208 w 2284"/>
              <a:gd name="T81" fmla="*/ 414 h 2074"/>
              <a:gd name="T82" fmla="*/ 1142 w 2284"/>
              <a:gd name="T83" fmla="*/ 1504 h 2074"/>
              <a:gd name="T84" fmla="*/ 2180 w 2284"/>
              <a:gd name="T85" fmla="*/ 1834 h 2074"/>
              <a:gd name="T86" fmla="*/ 2152 w 2284"/>
              <a:gd name="T87" fmla="*/ 1922 h 2074"/>
              <a:gd name="T88" fmla="*/ 2094 w 2284"/>
              <a:gd name="T89" fmla="*/ 1968 h 2074"/>
              <a:gd name="T90" fmla="*/ 172 w 2284"/>
              <a:gd name="T91" fmla="*/ 1962 h 2074"/>
              <a:gd name="T92" fmla="*/ 120 w 2284"/>
              <a:gd name="T93" fmla="*/ 1896 h 2074"/>
              <a:gd name="T94" fmla="*/ 104 w 2284"/>
              <a:gd name="T95" fmla="*/ 1004 h 2074"/>
              <a:gd name="T96" fmla="*/ 1092 w 2284"/>
              <a:gd name="T97" fmla="*/ 1074 h 2074"/>
              <a:gd name="T98" fmla="*/ 1022 w 2284"/>
              <a:gd name="T99" fmla="*/ 1142 h 2074"/>
              <a:gd name="T100" fmla="*/ 1012 w 2284"/>
              <a:gd name="T101" fmla="*/ 1206 h 2074"/>
              <a:gd name="T102" fmla="*/ 1050 w 2284"/>
              <a:gd name="T103" fmla="*/ 1284 h 2074"/>
              <a:gd name="T104" fmla="*/ 1128 w 2284"/>
              <a:gd name="T105" fmla="*/ 1322 h 2074"/>
              <a:gd name="T106" fmla="*/ 1192 w 2284"/>
              <a:gd name="T107" fmla="*/ 1312 h 2074"/>
              <a:gd name="T108" fmla="*/ 1262 w 2284"/>
              <a:gd name="T109" fmla="*/ 1242 h 2074"/>
              <a:gd name="T110" fmla="*/ 1272 w 2284"/>
              <a:gd name="T111" fmla="*/ 1180 h 2074"/>
              <a:gd name="T112" fmla="*/ 1234 w 2284"/>
              <a:gd name="T113" fmla="*/ 1100 h 2074"/>
              <a:gd name="T114" fmla="*/ 1156 w 2284"/>
              <a:gd name="T115" fmla="*/ 1064 h 2074"/>
              <a:gd name="T116" fmla="*/ 1160 w 2284"/>
              <a:gd name="T117" fmla="*/ 1174 h 2074"/>
              <a:gd name="T118" fmla="*/ 1152 w 2284"/>
              <a:gd name="T119" fmla="*/ 1216 h 2074"/>
              <a:gd name="T120" fmla="*/ 1116 w 2284"/>
              <a:gd name="T121" fmla="*/ 1192 h 2074"/>
              <a:gd name="T122" fmla="*/ 1142 w 2284"/>
              <a:gd name="T123" fmla="*/ 1166 h 2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4" h="2074">
                <a:moveTo>
                  <a:pt x="1142" y="0"/>
                </a:moveTo>
                <a:lnTo>
                  <a:pt x="1142" y="0"/>
                </a:lnTo>
                <a:lnTo>
                  <a:pt x="1108" y="0"/>
                </a:lnTo>
                <a:lnTo>
                  <a:pt x="1074" y="6"/>
                </a:lnTo>
                <a:lnTo>
                  <a:pt x="1042" y="12"/>
                </a:lnTo>
                <a:lnTo>
                  <a:pt x="1012" y="24"/>
                </a:lnTo>
                <a:lnTo>
                  <a:pt x="982" y="36"/>
                </a:lnTo>
                <a:lnTo>
                  <a:pt x="954" y="52"/>
                </a:lnTo>
                <a:lnTo>
                  <a:pt x="928" y="70"/>
                </a:lnTo>
                <a:lnTo>
                  <a:pt x="904" y="90"/>
                </a:lnTo>
                <a:lnTo>
                  <a:pt x="882" y="112"/>
                </a:lnTo>
                <a:lnTo>
                  <a:pt x="864" y="136"/>
                </a:lnTo>
                <a:lnTo>
                  <a:pt x="846" y="160"/>
                </a:lnTo>
                <a:lnTo>
                  <a:pt x="832" y="188"/>
                </a:lnTo>
                <a:lnTo>
                  <a:pt x="820" y="216"/>
                </a:lnTo>
                <a:lnTo>
                  <a:pt x="812" y="246"/>
                </a:lnTo>
                <a:lnTo>
                  <a:pt x="806" y="278"/>
                </a:lnTo>
                <a:lnTo>
                  <a:pt x="804" y="310"/>
                </a:lnTo>
                <a:lnTo>
                  <a:pt x="598" y="310"/>
                </a:lnTo>
                <a:lnTo>
                  <a:pt x="598" y="206"/>
                </a:lnTo>
                <a:lnTo>
                  <a:pt x="598" y="206"/>
                </a:lnTo>
                <a:lnTo>
                  <a:pt x="596" y="196"/>
                </a:lnTo>
                <a:lnTo>
                  <a:pt x="594" y="186"/>
                </a:lnTo>
                <a:lnTo>
                  <a:pt x="588" y="178"/>
                </a:lnTo>
                <a:lnTo>
                  <a:pt x="582" y="170"/>
                </a:lnTo>
                <a:lnTo>
                  <a:pt x="574" y="164"/>
                </a:lnTo>
                <a:lnTo>
                  <a:pt x="566" y="158"/>
                </a:lnTo>
                <a:lnTo>
                  <a:pt x="556" y="156"/>
                </a:lnTo>
                <a:lnTo>
                  <a:pt x="546" y="154"/>
                </a:lnTo>
                <a:lnTo>
                  <a:pt x="390" y="154"/>
                </a:lnTo>
                <a:lnTo>
                  <a:pt x="390" y="154"/>
                </a:lnTo>
                <a:lnTo>
                  <a:pt x="384" y="154"/>
                </a:lnTo>
                <a:lnTo>
                  <a:pt x="384" y="154"/>
                </a:lnTo>
                <a:lnTo>
                  <a:pt x="376" y="156"/>
                </a:lnTo>
                <a:lnTo>
                  <a:pt x="366" y="160"/>
                </a:lnTo>
                <a:lnTo>
                  <a:pt x="358" y="166"/>
                </a:lnTo>
                <a:lnTo>
                  <a:pt x="352" y="172"/>
                </a:lnTo>
                <a:lnTo>
                  <a:pt x="346" y="180"/>
                </a:lnTo>
                <a:lnTo>
                  <a:pt x="342" y="188"/>
                </a:lnTo>
                <a:lnTo>
                  <a:pt x="338" y="196"/>
                </a:lnTo>
                <a:lnTo>
                  <a:pt x="338" y="206"/>
                </a:lnTo>
                <a:lnTo>
                  <a:pt x="338" y="310"/>
                </a:lnTo>
                <a:lnTo>
                  <a:pt x="208" y="310"/>
                </a:lnTo>
                <a:lnTo>
                  <a:pt x="208" y="310"/>
                </a:lnTo>
                <a:lnTo>
                  <a:pt x="186" y="312"/>
                </a:lnTo>
                <a:lnTo>
                  <a:pt x="164" y="316"/>
                </a:lnTo>
                <a:lnTo>
                  <a:pt x="142" y="324"/>
                </a:lnTo>
                <a:lnTo>
                  <a:pt x="122" y="332"/>
                </a:lnTo>
                <a:lnTo>
                  <a:pt x="104" y="344"/>
                </a:lnTo>
                <a:lnTo>
                  <a:pt x="86" y="358"/>
                </a:lnTo>
                <a:lnTo>
                  <a:pt x="70" y="374"/>
                </a:lnTo>
                <a:lnTo>
                  <a:pt x="56" y="390"/>
                </a:lnTo>
                <a:lnTo>
                  <a:pt x="56" y="390"/>
                </a:lnTo>
                <a:lnTo>
                  <a:pt x="44" y="410"/>
                </a:lnTo>
                <a:lnTo>
                  <a:pt x="32" y="428"/>
                </a:lnTo>
                <a:lnTo>
                  <a:pt x="22" y="450"/>
                </a:lnTo>
                <a:lnTo>
                  <a:pt x="14" y="472"/>
                </a:lnTo>
                <a:lnTo>
                  <a:pt x="8" y="496"/>
                </a:lnTo>
                <a:lnTo>
                  <a:pt x="4" y="520"/>
                </a:lnTo>
                <a:lnTo>
                  <a:pt x="2" y="544"/>
                </a:lnTo>
                <a:lnTo>
                  <a:pt x="0" y="570"/>
                </a:lnTo>
                <a:lnTo>
                  <a:pt x="0" y="1816"/>
                </a:lnTo>
                <a:lnTo>
                  <a:pt x="0" y="1816"/>
                </a:lnTo>
                <a:lnTo>
                  <a:pt x="2" y="1840"/>
                </a:lnTo>
                <a:lnTo>
                  <a:pt x="4" y="1866"/>
                </a:lnTo>
                <a:lnTo>
                  <a:pt x="8" y="1890"/>
                </a:lnTo>
                <a:lnTo>
                  <a:pt x="14" y="1912"/>
                </a:lnTo>
                <a:lnTo>
                  <a:pt x="22" y="1936"/>
                </a:lnTo>
                <a:lnTo>
                  <a:pt x="32" y="1956"/>
                </a:lnTo>
                <a:lnTo>
                  <a:pt x="44" y="1976"/>
                </a:lnTo>
                <a:lnTo>
                  <a:pt x="56" y="1994"/>
                </a:lnTo>
                <a:lnTo>
                  <a:pt x="56" y="1994"/>
                </a:lnTo>
                <a:lnTo>
                  <a:pt x="70" y="2012"/>
                </a:lnTo>
                <a:lnTo>
                  <a:pt x="86" y="2026"/>
                </a:lnTo>
                <a:lnTo>
                  <a:pt x="104" y="2040"/>
                </a:lnTo>
                <a:lnTo>
                  <a:pt x="122" y="2052"/>
                </a:lnTo>
                <a:lnTo>
                  <a:pt x="142" y="2062"/>
                </a:lnTo>
                <a:lnTo>
                  <a:pt x="164" y="2068"/>
                </a:lnTo>
                <a:lnTo>
                  <a:pt x="186" y="2074"/>
                </a:lnTo>
                <a:lnTo>
                  <a:pt x="208" y="2074"/>
                </a:lnTo>
                <a:lnTo>
                  <a:pt x="2076" y="2074"/>
                </a:lnTo>
                <a:lnTo>
                  <a:pt x="2076" y="2074"/>
                </a:lnTo>
                <a:lnTo>
                  <a:pt x="2098" y="2074"/>
                </a:lnTo>
                <a:lnTo>
                  <a:pt x="2120" y="2068"/>
                </a:lnTo>
                <a:lnTo>
                  <a:pt x="2142" y="2062"/>
                </a:lnTo>
                <a:lnTo>
                  <a:pt x="2162" y="2052"/>
                </a:lnTo>
                <a:lnTo>
                  <a:pt x="2180" y="2040"/>
                </a:lnTo>
                <a:lnTo>
                  <a:pt x="2198" y="2026"/>
                </a:lnTo>
                <a:lnTo>
                  <a:pt x="2214" y="2012"/>
                </a:lnTo>
                <a:lnTo>
                  <a:pt x="2228" y="1994"/>
                </a:lnTo>
                <a:lnTo>
                  <a:pt x="2228" y="1994"/>
                </a:lnTo>
                <a:lnTo>
                  <a:pt x="2240" y="1976"/>
                </a:lnTo>
                <a:lnTo>
                  <a:pt x="2252" y="1956"/>
                </a:lnTo>
                <a:lnTo>
                  <a:pt x="2262" y="1936"/>
                </a:lnTo>
                <a:lnTo>
                  <a:pt x="2270" y="1912"/>
                </a:lnTo>
                <a:lnTo>
                  <a:pt x="2276" y="1890"/>
                </a:lnTo>
                <a:lnTo>
                  <a:pt x="2280" y="1866"/>
                </a:lnTo>
                <a:lnTo>
                  <a:pt x="2282" y="1840"/>
                </a:lnTo>
                <a:lnTo>
                  <a:pt x="2284" y="1816"/>
                </a:lnTo>
                <a:lnTo>
                  <a:pt x="2284" y="570"/>
                </a:lnTo>
                <a:lnTo>
                  <a:pt x="2284" y="570"/>
                </a:lnTo>
                <a:lnTo>
                  <a:pt x="2282" y="544"/>
                </a:lnTo>
                <a:lnTo>
                  <a:pt x="2280" y="520"/>
                </a:lnTo>
                <a:lnTo>
                  <a:pt x="2276" y="496"/>
                </a:lnTo>
                <a:lnTo>
                  <a:pt x="2270" y="472"/>
                </a:lnTo>
                <a:lnTo>
                  <a:pt x="2262" y="450"/>
                </a:lnTo>
                <a:lnTo>
                  <a:pt x="2252" y="428"/>
                </a:lnTo>
                <a:lnTo>
                  <a:pt x="2240" y="410"/>
                </a:lnTo>
                <a:lnTo>
                  <a:pt x="2228" y="390"/>
                </a:lnTo>
                <a:lnTo>
                  <a:pt x="2228" y="390"/>
                </a:lnTo>
                <a:lnTo>
                  <a:pt x="2214" y="374"/>
                </a:lnTo>
                <a:lnTo>
                  <a:pt x="2198" y="358"/>
                </a:lnTo>
                <a:lnTo>
                  <a:pt x="2180" y="344"/>
                </a:lnTo>
                <a:lnTo>
                  <a:pt x="2162" y="332"/>
                </a:lnTo>
                <a:lnTo>
                  <a:pt x="2142" y="324"/>
                </a:lnTo>
                <a:lnTo>
                  <a:pt x="2120" y="316"/>
                </a:lnTo>
                <a:lnTo>
                  <a:pt x="2098" y="312"/>
                </a:lnTo>
                <a:lnTo>
                  <a:pt x="2076" y="310"/>
                </a:lnTo>
                <a:lnTo>
                  <a:pt x="1946" y="310"/>
                </a:lnTo>
                <a:lnTo>
                  <a:pt x="1946" y="206"/>
                </a:lnTo>
                <a:lnTo>
                  <a:pt x="1946" y="206"/>
                </a:lnTo>
                <a:lnTo>
                  <a:pt x="1946" y="196"/>
                </a:lnTo>
                <a:lnTo>
                  <a:pt x="1942" y="188"/>
                </a:lnTo>
                <a:lnTo>
                  <a:pt x="1938" y="180"/>
                </a:lnTo>
                <a:lnTo>
                  <a:pt x="1932" y="172"/>
                </a:lnTo>
                <a:lnTo>
                  <a:pt x="1926" y="166"/>
                </a:lnTo>
                <a:lnTo>
                  <a:pt x="1918" y="160"/>
                </a:lnTo>
                <a:lnTo>
                  <a:pt x="1908" y="156"/>
                </a:lnTo>
                <a:lnTo>
                  <a:pt x="1900" y="154"/>
                </a:lnTo>
                <a:lnTo>
                  <a:pt x="1900" y="154"/>
                </a:lnTo>
                <a:lnTo>
                  <a:pt x="1894" y="154"/>
                </a:lnTo>
                <a:lnTo>
                  <a:pt x="1738" y="154"/>
                </a:lnTo>
                <a:lnTo>
                  <a:pt x="1738" y="154"/>
                </a:lnTo>
                <a:lnTo>
                  <a:pt x="1728" y="156"/>
                </a:lnTo>
                <a:lnTo>
                  <a:pt x="1718" y="158"/>
                </a:lnTo>
                <a:lnTo>
                  <a:pt x="1710" y="164"/>
                </a:lnTo>
                <a:lnTo>
                  <a:pt x="1702" y="170"/>
                </a:lnTo>
                <a:lnTo>
                  <a:pt x="1696" y="178"/>
                </a:lnTo>
                <a:lnTo>
                  <a:pt x="1690" y="186"/>
                </a:lnTo>
                <a:lnTo>
                  <a:pt x="1688" y="196"/>
                </a:lnTo>
                <a:lnTo>
                  <a:pt x="1686" y="206"/>
                </a:lnTo>
                <a:lnTo>
                  <a:pt x="1686" y="310"/>
                </a:lnTo>
                <a:lnTo>
                  <a:pt x="1480" y="310"/>
                </a:lnTo>
                <a:lnTo>
                  <a:pt x="1480" y="310"/>
                </a:lnTo>
                <a:lnTo>
                  <a:pt x="1478" y="278"/>
                </a:lnTo>
                <a:lnTo>
                  <a:pt x="1472" y="246"/>
                </a:lnTo>
                <a:lnTo>
                  <a:pt x="1464" y="216"/>
                </a:lnTo>
                <a:lnTo>
                  <a:pt x="1452" y="188"/>
                </a:lnTo>
                <a:lnTo>
                  <a:pt x="1438" y="160"/>
                </a:lnTo>
                <a:lnTo>
                  <a:pt x="1420" y="136"/>
                </a:lnTo>
                <a:lnTo>
                  <a:pt x="1402" y="112"/>
                </a:lnTo>
                <a:lnTo>
                  <a:pt x="1380" y="90"/>
                </a:lnTo>
                <a:lnTo>
                  <a:pt x="1356" y="70"/>
                </a:lnTo>
                <a:lnTo>
                  <a:pt x="1330" y="52"/>
                </a:lnTo>
                <a:lnTo>
                  <a:pt x="1302" y="36"/>
                </a:lnTo>
                <a:lnTo>
                  <a:pt x="1272" y="24"/>
                </a:lnTo>
                <a:lnTo>
                  <a:pt x="1242" y="12"/>
                </a:lnTo>
                <a:lnTo>
                  <a:pt x="1210" y="6"/>
                </a:lnTo>
                <a:lnTo>
                  <a:pt x="1176" y="0"/>
                </a:lnTo>
                <a:lnTo>
                  <a:pt x="1142" y="0"/>
                </a:lnTo>
                <a:lnTo>
                  <a:pt x="1142" y="0"/>
                </a:lnTo>
                <a:close/>
                <a:moveTo>
                  <a:pt x="1142" y="102"/>
                </a:moveTo>
                <a:lnTo>
                  <a:pt x="1142" y="102"/>
                </a:lnTo>
                <a:lnTo>
                  <a:pt x="1166" y="104"/>
                </a:lnTo>
                <a:lnTo>
                  <a:pt x="1190" y="108"/>
                </a:lnTo>
                <a:lnTo>
                  <a:pt x="1212" y="112"/>
                </a:lnTo>
                <a:lnTo>
                  <a:pt x="1234" y="120"/>
                </a:lnTo>
                <a:lnTo>
                  <a:pt x="1254" y="128"/>
                </a:lnTo>
                <a:lnTo>
                  <a:pt x="1274" y="138"/>
                </a:lnTo>
                <a:lnTo>
                  <a:pt x="1292" y="150"/>
                </a:lnTo>
                <a:lnTo>
                  <a:pt x="1308" y="164"/>
                </a:lnTo>
                <a:lnTo>
                  <a:pt x="1324" y="180"/>
                </a:lnTo>
                <a:lnTo>
                  <a:pt x="1336" y="196"/>
                </a:lnTo>
                <a:lnTo>
                  <a:pt x="1348" y="212"/>
                </a:lnTo>
                <a:lnTo>
                  <a:pt x="1358" y="230"/>
                </a:lnTo>
                <a:lnTo>
                  <a:pt x="1366" y="250"/>
                </a:lnTo>
                <a:lnTo>
                  <a:pt x="1370" y="270"/>
                </a:lnTo>
                <a:lnTo>
                  <a:pt x="1374" y="290"/>
                </a:lnTo>
                <a:lnTo>
                  <a:pt x="1376" y="310"/>
                </a:lnTo>
                <a:lnTo>
                  <a:pt x="908" y="310"/>
                </a:lnTo>
                <a:lnTo>
                  <a:pt x="908" y="310"/>
                </a:lnTo>
                <a:lnTo>
                  <a:pt x="910" y="290"/>
                </a:lnTo>
                <a:lnTo>
                  <a:pt x="914" y="270"/>
                </a:lnTo>
                <a:lnTo>
                  <a:pt x="918" y="250"/>
                </a:lnTo>
                <a:lnTo>
                  <a:pt x="926" y="230"/>
                </a:lnTo>
                <a:lnTo>
                  <a:pt x="936" y="212"/>
                </a:lnTo>
                <a:lnTo>
                  <a:pt x="948" y="196"/>
                </a:lnTo>
                <a:lnTo>
                  <a:pt x="960" y="180"/>
                </a:lnTo>
                <a:lnTo>
                  <a:pt x="976" y="164"/>
                </a:lnTo>
                <a:lnTo>
                  <a:pt x="992" y="150"/>
                </a:lnTo>
                <a:lnTo>
                  <a:pt x="1010" y="138"/>
                </a:lnTo>
                <a:lnTo>
                  <a:pt x="1030" y="128"/>
                </a:lnTo>
                <a:lnTo>
                  <a:pt x="1050" y="120"/>
                </a:lnTo>
                <a:lnTo>
                  <a:pt x="1072" y="112"/>
                </a:lnTo>
                <a:lnTo>
                  <a:pt x="1094" y="108"/>
                </a:lnTo>
                <a:lnTo>
                  <a:pt x="1118" y="104"/>
                </a:lnTo>
                <a:lnTo>
                  <a:pt x="1142" y="102"/>
                </a:lnTo>
                <a:lnTo>
                  <a:pt x="1142" y="102"/>
                </a:lnTo>
                <a:close/>
                <a:moveTo>
                  <a:pt x="442" y="258"/>
                </a:moveTo>
                <a:lnTo>
                  <a:pt x="494" y="258"/>
                </a:lnTo>
                <a:lnTo>
                  <a:pt x="494" y="310"/>
                </a:lnTo>
                <a:lnTo>
                  <a:pt x="442" y="310"/>
                </a:lnTo>
                <a:lnTo>
                  <a:pt x="442" y="258"/>
                </a:lnTo>
                <a:close/>
                <a:moveTo>
                  <a:pt x="1790" y="258"/>
                </a:moveTo>
                <a:lnTo>
                  <a:pt x="1842" y="258"/>
                </a:lnTo>
                <a:lnTo>
                  <a:pt x="1842" y="310"/>
                </a:lnTo>
                <a:lnTo>
                  <a:pt x="1790" y="310"/>
                </a:lnTo>
                <a:lnTo>
                  <a:pt x="1790" y="258"/>
                </a:lnTo>
                <a:close/>
                <a:moveTo>
                  <a:pt x="208" y="414"/>
                </a:moveTo>
                <a:lnTo>
                  <a:pt x="1734" y="414"/>
                </a:lnTo>
                <a:lnTo>
                  <a:pt x="1898" y="414"/>
                </a:lnTo>
                <a:lnTo>
                  <a:pt x="2076" y="414"/>
                </a:lnTo>
                <a:lnTo>
                  <a:pt x="2076" y="414"/>
                </a:lnTo>
                <a:lnTo>
                  <a:pt x="2094" y="416"/>
                </a:lnTo>
                <a:lnTo>
                  <a:pt x="2104" y="420"/>
                </a:lnTo>
                <a:lnTo>
                  <a:pt x="2112" y="424"/>
                </a:lnTo>
                <a:lnTo>
                  <a:pt x="2130" y="436"/>
                </a:lnTo>
                <a:lnTo>
                  <a:pt x="2144" y="454"/>
                </a:lnTo>
                <a:lnTo>
                  <a:pt x="2144" y="454"/>
                </a:lnTo>
                <a:lnTo>
                  <a:pt x="2152" y="464"/>
                </a:lnTo>
                <a:lnTo>
                  <a:pt x="2158" y="476"/>
                </a:lnTo>
                <a:lnTo>
                  <a:pt x="2164" y="488"/>
                </a:lnTo>
                <a:lnTo>
                  <a:pt x="2170" y="504"/>
                </a:lnTo>
                <a:lnTo>
                  <a:pt x="2174" y="518"/>
                </a:lnTo>
                <a:lnTo>
                  <a:pt x="2178" y="534"/>
                </a:lnTo>
                <a:lnTo>
                  <a:pt x="2180" y="552"/>
                </a:lnTo>
                <a:lnTo>
                  <a:pt x="2180" y="570"/>
                </a:lnTo>
                <a:lnTo>
                  <a:pt x="2180" y="888"/>
                </a:lnTo>
                <a:lnTo>
                  <a:pt x="1142" y="1394"/>
                </a:lnTo>
                <a:lnTo>
                  <a:pt x="104" y="888"/>
                </a:lnTo>
                <a:lnTo>
                  <a:pt x="104" y="570"/>
                </a:lnTo>
                <a:lnTo>
                  <a:pt x="104" y="570"/>
                </a:lnTo>
                <a:lnTo>
                  <a:pt x="104" y="552"/>
                </a:lnTo>
                <a:lnTo>
                  <a:pt x="106" y="534"/>
                </a:lnTo>
                <a:lnTo>
                  <a:pt x="110" y="518"/>
                </a:lnTo>
                <a:lnTo>
                  <a:pt x="114" y="504"/>
                </a:lnTo>
                <a:lnTo>
                  <a:pt x="120" y="488"/>
                </a:lnTo>
                <a:lnTo>
                  <a:pt x="126" y="476"/>
                </a:lnTo>
                <a:lnTo>
                  <a:pt x="132" y="464"/>
                </a:lnTo>
                <a:lnTo>
                  <a:pt x="140" y="454"/>
                </a:lnTo>
                <a:lnTo>
                  <a:pt x="140" y="454"/>
                </a:lnTo>
                <a:lnTo>
                  <a:pt x="154" y="436"/>
                </a:lnTo>
                <a:lnTo>
                  <a:pt x="172" y="424"/>
                </a:lnTo>
                <a:lnTo>
                  <a:pt x="180" y="420"/>
                </a:lnTo>
                <a:lnTo>
                  <a:pt x="190" y="416"/>
                </a:lnTo>
                <a:lnTo>
                  <a:pt x="208" y="414"/>
                </a:lnTo>
                <a:lnTo>
                  <a:pt x="208" y="414"/>
                </a:lnTo>
                <a:close/>
                <a:moveTo>
                  <a:pt x="104" y="1004"/>
                </a:moveTo>
                <a:lnTo>
                  <a:pt x="1120" y="1498"/>
                </a:lnTo>
                <a:lnTo>
                  <a:pt x="1120" y="1498"/>
                </a:lnTo>
                <a:lnTo>
                  <a:pt x="1130" y="1502"/>
                </a:lnTo>
                <a:lnTo>
                  <a:pt x="1142" y="1504"/>
                </a:lnTo>
                <a:lnTo>
                  <a:pt x="1154" y="1502"/>
                </a:lnTo>
                <a:lnTo>
                  <a:pt x="1164" y="1498"/>
                </a:lnTo>
                <a:lnTo>
                  <a:pt x="2180" y="1004"/>
                </a:lnTo>
                <a:lnTo>
                  <a:pt x="2180" y="1816"/>
                </a:lnTo>
                <a:lnTo>
                  <a:pt x="2180" y="1816"/>
                </a:lnTo>
                <a:lnTo>
                  <a:pt x="2180" y="1834"/>
                </a:lnTo>
                <a:lnTo>
                  <a:pt x="2178" y="1850"/>
                </a:lnTo>
                <a:lnTo>
                  <a:pt x="2174" y="1866"/>
                </a:lnTo>
                <a:lnTo>
                  <a:pt x="2170" y="1882"/>
                </a:lnTo>
                <a:lnTo>
                  <a:pt x="2164" y="1896"/>
                </a:lnTo>
                <a:lnTo>
                  <a:pt x="2158" y="1910"/>
                </a:lnTo>
                <a:lnTo>
                  <a:pt x="2152" y="1922"/>
                </a:lnTo>
                <a:lnTo>
                  <a:pt x="2144" y="1932"/>
                </a:lnTo>
                <a:lnTo>
                  <a:pt x="2144" y="1932"/>
                </a:lnTo>
                <a:lnTo>
                  <a:pt x="2130" y="1950"/>
                </a:lnTo>
                <a:lnTo>
                  <a:pt x="2112" y="1962"/>
                </a:lnTo>
                <a:lnTo>
                  <a:pt x="2104" y="1966"/>
                </a:lnTo>
                <a:lnTo>
                  <a:pt x="2094" y="1968"/>
                </a:lnTo>
                <a:lnTo>
                  <a:pt x="2076" y="1970"/>
                </a:lnTo>
                <a:lnTo>
                  <a:pt x="208" y="1970"/>
                </a:lnTo>
                <a:lnTo>
                  <a:pt x="208" y="1970"/>
                </a:lnTo>
                <a:lnTo>
                  <a:pt x="190" y="1968"/>
                </a:lnTo>
                <a:lnTo>
                  <a:pt x="180" y="1966"/>
                </a:lnTo>
                <a:lnTo>
                  <a:pt x="172" y="1962"/>
                </a:lnTo>
                <a:lnTo>
                  <a:pt x="154" y="1950"/>
                </a:lnTo>
                <a:lnTo>
                  <a:pt x="140" y="1932"/>
                </a:lnTo>
                <a:lnTo>
                  <a:pt x="140" y="1932"/>
                </a:lnTo>
                <a:lnTo>
                  <a:pt x="132" y="1922"/>
                </a:lnTo>
                <a:lnTo>
                  <a:pt x="126" y="1910"/>
                </a:lnTo>
                <a:lnTo>
                  <a:pt x="120" y="1896"/>
                </a:lnTo>
                <a:lnTo>
                  <a:pt x="114" y="1882"/>
                </a:lnTo>
                <a:lnTo>
                  <a:pt x="110" y="1866"/>
                </a:lnTo>
                <a:lnTo>
                  <a:pt x="106" y="1850"/>
                </a:lnTo>
                <a:lnTo>
                  <a:pt x="104" y="1834"/>
                </a:lnTo>
                <a:lnTo>
                  <a:pt x="104" y="1816"/>
                </a:lnTo>
                <a:lnTo>
                  <a:pt x="104" y="1004"/>
                </a:lnTo>
                <a:close/>
                <a:moveTo>
                  <a:pt x="1142" y="1062"/>
                </a:moveTo>
                <a:lnTo>
                  <a:pt x="1142" y="1062"/>
                </a:lnTo>
                <a:lnTo>
                  <a:pt x="1128" y="1064"/>
                </a:lnTo>
                <a:lnTo>
                  <a:pt x="1116" y="1066"/>
                </a:lnTo>
                <a:lnTo>
                  <a:pt x="1104" y="1068"/>
                </a:lnTo>
                <a:lnTo>
                  <a:pt x="1092" y="1074"/>
                </a:lnTo>
                <a:lnTo>
                  <a:pt x="1080" y="1078"/>
                </a:lnTo>
                <a:lnTo>
                  <a:pt x="1070" y="1086"/>
                </a:lnTo>
                <a:lnTo>
                  <a:pt x="1050" y="1100"/>
                </a:lnTo>
                <a:lnTo>
                  <a:pt x="1034" y="1120"/>
                </a:lnTo>
                <a:lnTo>
                  <a:pt x="1028" y="1130"/>
                </a:lnTo>
                <a:lnTo>
                  <a:pt x="1022" y="1142"/>
                </a:lnTo>
                <a:lnTo>
                  <a:pt x="1018" y="1154"/>
                </a:lnTo>
                <a:lnTo>
                  <a:pt x="1014" y="1166"/>
                </a:lnTo>
                <a:lnTo>
                  <a:pt x="1012" y="1180"/>
                </a:lnTo>
                <a:lnTo>
                  <a:pt x="1012" y="1192"/>
                </a:lnTo>
                <a:lnTo>
                  <a:pt x="1012" y="1192"/>
                </a:lnTo>
                <a:lnTo>
                  <a:pt x="1012" y="1206"/>
                </a:lnTo>
                <a:lnTo>
                  <a:pt x="1014" y="1218"/>
                </a:lnTo>
                <a:lnTo>
                  <a:pt x="1018" y="1230"/>
                </a:lnTo>
                <a:lnTo>
                  <a:pt x="1022" y="1242"/>
                </a:lnTo>
                <a:lnTo>
                  <a:pt x="1028" y="1254"/>
                </a:lnTo>
                <a:lnTo>
                  <a:pt x="1034" y="1264"/>
                </a:lnTo>
                <a:lnTo>
                  <a:pt x="1050" y="1284"/>
                </a:lnTo>
                <a:lnTo>
                  <a:pt x="1070" y="1300"/>
                </a:lnTo>
                <a:lnTo>
                  <a:pt x="1080" y="1306"/>
                </a:lnTo>
                <a:lnTo>
                  <a:pt x="1092" y="1312"/>
                </a:lnTo>
                <a:lnTo>
                  <a:pt x="1104" y="1316"/>
                </a:lnTo>
                <a:lnTo>
                  <a:pt x="1116" y="1320"/>
                </a:lnTo>
                <a:lnTo>
                  <a:pt x="1128" y="1322"/>
                </a:lnTo>
                <a:lnTo>
                  <a:pt x="1142" y="1322"/>
                </a:lnTo>
                <a:lnTo>
                  <a:pt x="1142" y="1322"/>
                </a:lnTo>
                <a:lnTo>
                  <a:pt x="1156" y="1322"/>
                </a:lnTo>
                <a:lnTo>
                  <a:pt x="1168" y="1320"/>
                </a:lnTo>
                <a:lnTo>
                  <a:pt x="1180" y="1316"/>
                </a:lnTo>
                <a:lnTo>
                  <a:pt x="1192" y="1312"/>
                </a:lnTo>
                <a:lnTo>
                  <a:pt x="1204" y="1306"/>
                </a:lnTo>
                <a:lnTo>
                  <a:pt x="1214" y="1300"/>
                </a:lnTo>
                <a:lnTo>
                  <a:pt x="1234" y="1284"/>
                </a:lnTo>
                <a:lnTo>
                  <a:pt x="1250" y="1264"/>
                </a:lnTo>
                <a:lnTo>
                  <a:pt x="1256" y="1254"/>
                </a:lnTo>
                <a:lnTo>
                  <a:pt x="1262" y="1242"/>
                </a:lnTo>
                <a:lnTo>
                  <a:pt x="1266" y="1230"/>
                </a:lnTo>
                <a:lnTo>
                  <a:pt x="1270" y="1218"/>
                </a:lnTo>
                <a:lnTo>
                  <a:pt x="1272" y="1206"/>
                </a:lnTo>
                <a:lnTo>
                  <a:pt x="1272" y="1192"/>
                </a:lnTo>
                <a:lnTo>
                  <a:pt x="1272" y="1192"/>
                </a:lnTo>
                <a:lnTo>
                  <a:pt x="1272" y="1180"/>
                </a:lnTo>
                <a:lnTo>
                  <a:pt x="1270" y="1166"/>
                </a:lnTo>
                <a:lnTo>
                  <a:pt x="1266" y="1154"/>
                </a:lnTo>
                <a:lnTo>
                  <a:pt x="1262" y="1142"/>
                </a:lnTo>
                <a:lnTo>
                  <a:pt x="1256" y="1130"/>
                </a:lnTo>
                <a:lnTo>
                  <a:pt x="1250" y="1120"/>
                </a:lnTo>
                <a:lnTo>
                  <a:pt x="1234" y="1100"/>
                </a:lnTo>
                <a:lnTo>
                  <a:pt x="1214" y="1086"/>
                </a:lnTo>
                <a:lnTo>
                  <a:pt x="1204" y="1078"/>
                </a:lnTo>
                <a:lnTo>
                  <a:pt x="1192" y="1074"/>
                </a:lnTo>
                <a:lnTo>
                  <a:pt x="1180" y="1068"/>
                </a:lnTo>
                <a:lnTo>
                  <a:pt x="1168" y="1066"/>
                </a:lnTo>
                <a:lnTo>
                  <a:pt x="1156" y="1064"/>
                </a:lnTo>
                <a:lnTo>
                  <a:pt x="1142" y="1062"/>
                </a:lnTo>
                <a:lnTo>
                  <a:pt x="1142" y="1062"/>
                </a:lnTo>
                <a:close/>
                <a:moveTo>
                  <a:pt x="1142" y="1166"/>
                </a:moveTo>
                <a:lnTo>
                  <a:pt x="1142" y="1166"/>
                </a:lnTo>
                <a:lnTo>
                  <a:pt x="1152" y="1168"/>
                </a:lnTo>
                <a:lnTo>
                  <a:pt x="1160" y="1174"/>
                </a:lnTo>
                <a:lnTo>
                  <a:pt x="1166" y="1182"/>
                </a:lnTo>
                <a:lnTo>
                  <a:pt x="1168" y="1192"/>
                </a:lnTo>
                <a:lnTo>
                  <a:pt x="1168" y="1192"/>
                </a:lnTo>
                <a:lnTo>
                  <a:pt x="1166" y="1202"/>
                </a:lnTo>
                <a:lnTo>
                  <a:pt x="1160" y="1212"/>
                </a:lnTo>
                <a:lnTo>
                  <a:pt x="1152" y="1216"/>
                </a:lnTo>
                <a:lnTo>
                  <a:pt x="1142" y="1218"/>
                </a:lnTo>
                <a:lnTo>
                  <a:pt x="1142" y="1218"/>
                </a:lnTo>
                <a:lnTo>
                  <a:pt x="1132" y="1216"/>
                </a:lnTo>
                <a:lnTo>
                  <a:pt x="1124" y="1212"/>
                </a:lnTo>
                <a:lnTo>
                  <a:pt x="1118" y="1202"/>
                </a:lnTo>
                <a:lnTo>
                  <a:pt x="1116" y="1192"/>
                </a:lnTo>
                <a:lnTo>
                  <a:pt x="1116" y="1192"/>
                </a:lnTo>
                <a:lnTo>
                  <a:pt x="1118" y="1182"/>
                </a:lnTo>
                <a:lnTo>
                  <a:pt x="1124" y="1174"/>
                </a:lnTo>
                <a:lnTo>
                  <a:pt x="1132" y="1168"/>
                </a:lnTo>
                <a:lnTo>
                  <a:pt x="1142" y="1166"/>
                </a:lnTo>
                <a:lnTo>
                  <a:pt x="1142" y="11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97" name="Freeform 13" descr="briefcase icon" title="briefcase icon "/>
          <p:cNvSpPr>
            <a:spLocks noChangeAspect="1" noEditPoints="1"/>
          </p:cNvSpPr>
          <p:nvPr/>
        </p:nvSpPr>
        <p:spPr bwMode="auto">
          <a:xfrm>
            <a:off x="5534906" y="3930923"/>
            <a:ext cx="400477" cy="365760"/>
          </a:xfrm>
          <a:custGeom>
            <a:avLst/>
            <a:gdLst>
              <a:gd name="T0" fmla="*/ 999 w 1292"/>
              <a:gd name="T1" fmla="*/ 628 h 1180"/>
              <a:gd name="T2" fmla="*/ 981 w 1292"/>
              <a:gd name="T3" fmla="*/ 613 h 1180"/>
              <a:gd name="T4" fmla="*/ 962 w 1292"/>
              <a:gd name="T5" fmla="*/ 617 h 1180"/>
              <a:gd name="T6" fmla="*/ 951 w 1292"/>
              <a:gd name="T7" fmla="*/ 636 h 1180"/>
              <a:gd name="T8" fmla="*/ 340 w 1292"/>
              <a:gd name="T9" fmla="*/ 632 h 1180"/>
              <a:gd name="T10" fmla="*/ 325 w 1292"/>
              <a:gd name="T11" fmla="*/ 614 h 1180"/>
              <a:gd name="T12" fmla="*/ 306 w 1292"/>
              <a:gd name="T13" fmla="*/ 614 h 1180"/>
              <a:gd name="T14" fmla="*/ 292 w 1292"/>
              <a:gd name="T15" fmla="*/ 632 h 1180"/>
              <a:gd name="T16" fmla="*/ 1220 w 1292"/>
              <a:gd name="T17" fmla="*/ 192 h 1180"/>
              <a:gd name="T18" fmla="*/ 1210 w 1292"/>
              <a:gd name="T19" fmla="*/ 1062 h 1180"/>
              <a:gd name="T20" fmla="*/ 1200 w 1292"/>
              <a:gd name="T21" fmla="*/ 1096 h 1180"/>
              <a:gd name="T22" fmla="*/ 1180 w 1292"/>
              <a:gd name="T23" fmla="*/ 1118 h 1180"/>
              <a:gd name="T24" fmla="*/ 1146 w 1292"/>
              <a:gd name="T25" fmla="*/ 1131 h 1180"/>
              <a:gd name="T26" fmla="*/ 140 w 1292"/>
              <a:gd name="T27" fmla="*/ 1130 h 1180"/>
              <a:gd name="T28" fmla="*/ 107 w 1292"/>
              <a:gd name="T29" fmla="*/ 1114 h 1180"/>
              <a:gd name="T30" fmla="*/ 90 w 1292"/>
              <a:gd name="T31" fmla="*/ 1089 h 1180"/>
              <a:gd name="T32" fmla="*/ 83 w 1292"/>
              <a:gd name="T33" fmla="*/ 1053 h 1180"/>
              <a:gd name="T34" fmla="*/ 292 w 1292"/>
              <a:gd name="T35" fmla="*/ 903 h 1180"/>
              <a:gd name="T36" fmla="*/ 306 w 1292"/>
              <a:gd name="T37" fmla="*/ 920 h 1180"/>
              <a:gd name="T38" fmla="*/ 325 w 1292"/>
              <a:gd name="T39" fmla="*/ 920 h 1180"/>
              <a:gd name="T40" fmla="*/ 340 w 1292"/>
              <a:gd name="T41" fmla="*/ 903 h 1180"/>
              <a:gd name="T42" fmla="*/ 951 w 1292"/>
              <a:gd name="T43" fmla="*/ 898 h 1180"/>
              <a:gd name="T44" fmla="*/ 962 w 1292"/>
              <a:gd name="T45" fmla="*/ 918 h 1180"/>
              <a:gd name="T46" fmla="*/ 981 w 1292"/>
              <a:gd name="T47" fmla="*/ 921 h 1180"/>
              <a:gd name="T48" fmla="*/ 999 w 1292"/>
              <a:gd name="T49" fmla="*/ 907 h 1180"/>
              <a:gd name="T50" fmla="*/ 1210 w 1292"/>
              <a:gd name="T51" fmla="*/ 1054 h 1180"/>
              <a:gd name="T52" fmla="*/ 692 w 1292"/>
              <a:gd name="T53" fmla="*/ 50 h 1180"/>
              <a:gd name="T54" fmla="*/ 739 w 1292"/>
              <a:gd name="T55" fmla="*/ 70 h 1180"/>
              <a:gd name="T56" fmla="*/ 773 w 1292"/>
              <a:gd name="T57" fmla="*/ 105 h 1180"/>
              <a:gd name="T58" fmla="*/ 503 w 1292"/>
              <a:gd name="T59" fmla="*/ 144 h 1180"/>
              <a:gd name="T60" fmla="*/ 519 w 1292"/>
              <a:gd name="T61" fmla="*/ 105 h 1180"/>
              <a:gd name="T62" fmla="*/ 553 w 1292"/>
              <a:gd name="T63" fmla="*/ 70 h 1180"/>
              <a:gd name="T64" fmla="*/ 600 w 1292"/>
              <a:gd name="T65" fmla="*/ 50 h 1180"/>
              <a:gd name="T66" fmla="*/ 1268 w 1292"/>
              <a:gd name="T67" fmla="*/ 167 h 1180"/>
              <a:gd name="T68" fmla="*/ 1257 w 1292"/>
              <a:gd name="T69" fmla="*/ 147 h 1180"/>
              <a:gd name="T70" fmla="*/ 837 w 1292"/>
              <a:gd name="T71" fmla="*/ 144 h 1180"/>
              <a:gd name="T72" fmla="*/ 811 w 1292"/>
              <a:gd name="T73" fmla="*/ 74 h 1180"/>
              <a:gd name="T74" fmla="*/ 758 w 1292"/>
              <a:gd name="T75" fmla="*/ 23 h 1180"/>
              <a:gd name="T76" fmla="*/ 687 w 1292"/>
              <a:gd name="T77" fmla="*/ 0 h 1180"/>
              <a:gd name="T78" fmla="*/ 590 w 1292"/>
              <a:gd name="T79" fmla="*/ 2 h 1180"/>
              <a:gd name="T80" fmla="*/ 522 w 1292"/>
              <a:gd name="T81" fmla="*/ 32 h 1180"/>
              <a:gd name="T82" fmla="*/ 473 w 1292"/>
              <a:gd name="T83" fmla="*/ 86 h 1180"/>
              <a:gd name="T84" fmla="*/ 49 w 1292"/>
              <a:gd name="T85" fmla="*/ 144 h 1180"/>
              <a:gd name="T86" fmla="*/ 32 w 1292"/>
              <a:gd name="T87" fmla="*/ 150 h 1180"/>
              <a:gd name="T88" fmla="*/ 0 w 1292"/>
              <a:gd name="T89" fmla="*/ 770 h 1180"/>
              <a:gd name="T90" fmla="*/ 7 w 1292"/>
              <a:gd name="T91" fmla="*/ 788 h 1180"/>
              <a:gd name="T92" fmla="*/ 24 w 1292"/>
              <a:gd name="T93" fmla="*/ 796 h 1180"/>
              <a:gd name="T94" fmla="*/ 35 w 1292"/>
              <a:gd name="T95" fmla="*/ 1073 h 1180"/>
              <a:gd name="T96" fmla="*/ 58 w 1292"/>
              <a:gd name="T97" fmla="*/ 1131 h 1180"/>
              <a:gd name="T98" fmla="*/ 95 w 1292"/>
              <a:gd name="T99" fmla="*/ 1165 h 1180"/>
              <a:gd name="T100" fmla="*/ 155 w 1292"/>
              <a:gd name="T101" fmla="*/ 1180 h 1180"/>
              <a:gd name="T102" fmla="*/ 1175 w 1292"/>
              <a:gd name="T103" fmla="*/ 1174 h 1180"/>
              <a:gd name="T104" fmla="*/ 1227 w 1292"/>
              <a:gd name="T105" fmla="*/ 1141 h 1180"/>
              <a:gd name="T106" fmla="*/ 1252 w 1292"/>
              <a:gd name="T107" fmla="*/ 1099 h 1180"/>
              <a:gd name="T108" fmla="*/ 1238 w 1292"/>
              <a:gd name="T109" fmla="*/ 796 h 1180"/>
              <a:gd name="T110" fmla="*/ 1281 w 1292"/>
              <a:gd name="T111" fmla="*/ 791 h 1180"/>
              <a:gd name="T112" fmla="*/ 1291 w 1292"/>
              <a:gd name="T113" fmla="*/ 775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92" h="1180">
                <a:moveTo>
                  <a:pt x="1000" y="747"/>
                </a:moveTo>
                <a:lnTo>
                  <a:pt x="1000" y="636"/>
                </a:lnTo>
                <a:lnTo>
                  <a:pt x="1000" y="636"/>
                </a:lnTo>
                <a:lnTo>
                  <a:pt x="1000" y="632"/>
                </a:lnTo>
                <a:lnTo>
                  <a:pt x="999" y="628"/>
                </a:lnTo>
                <a:lnTo>
                  <a:pt x="997" y="623"/>
                </a:lnTo>
                <a:lnTo>
                  <a:pt x="993" y="620"/>
                </a:lnTo>
                <a:lnTo>
                  <a:pt x="990" y="617"/>
                </a:lnTo>
                <a:lnTo>
                  <a:pt x="986" y="614"/>
                </a:lnTo>
                <a:lnTo>
                  <a:pt x="981" y="613"/>
                </a:lnTo>
                <a:lnTo>
                  <a:pt x="976" y="612"/>
                </a:lnTo>
                <a:lnTo>
                  <a:pt x="976" y="612"/>
                </a:lnTo>
                <a:lnTo>
                  <a:pt x="971" y="613"/>
                </a:lnTo>
                <a:lnTo>
                  <a:pt x="967" y="614"/>
                </a:lnTo>
                <a:lnTo>
                  <a:pt x="962" y="617"/>
                </a:lnTo>
                <a:lnTo>
                  <a:pt x="959" y="620"/>
                </a:lnTo>
                <a:lnTo>
                  <a:pt x="956" y="623"/>
                </a:lnTo>
                <a:lnTo>
                  <a:pt x="954" y="628"/>
                </a:lnTo>
                <a:lnTo>
                  <a:pt x="952" y="632"/>
                </a:lnTo>
                <a:lnTo>
                  <a:pt x="951" y="636"/>
                </a:lnTo>
                <a:lnTo>
                  <a:pt x="951" y="747"/>
                </a:lnTo>
                <a:lnTo>
                  <a:pt x="341" y="747"/>
                </a:lnTo>
                <a:lnTo>
                  <a:pt x="341" y="636"/>
                </a:lnTo>
                <a:lnTo>
                  <a:pt x="341" y="636"/>
                </a:lnTo>
                <a:lnTo>
                  <a:pt x="340" y="632"/>
                </a:lnTo>
                <a:lnTo>
                  <a:pt x="338" y="628"/>
                </a:lnTo>
                <a:lnTo>
                  <a:pt x="336" y="623"/>
                </a:lnTo>
                <a:lnTo>
                  <a:pt x="333" y="620"/>
                </a:lnTo>
                <a:lnTo>
                  <a:pt x="330" y="617"/>
                </a:lnTo>
                <a:lnTo>
                  <a:pt x="325" y="614"/>
                </a:lnTo>
                <a:lnTo>
                  <a:pt x="321" y="613"/>
                </a:lnTo>
                <a:lnTo>
                  <a:pt x="316" y="612"/>
                </a:lnTo>
                <a:lnTo>
                  <a:pt x="316" y="612"/>
                </a:lnTo>
                <a:lnTo>
                  <a:pt x="311" y="613"/>
                </a:lnTo>
                <a:lnTo>
                  <a:pt x="306" y="614"/>
                </a:lnTo>
                <a:lnTo>
                  <a:pt x="302" y="617"/>
                </a:lnTo>
                <a:lnTo>
                  <a:pt x="299" y="620"/>
                </a:lnTo>
                <a:lnTo>
                  <a:pt x="295" y="623"/>
                </a:lnTo>
                <a:lnTo>
                  <a:pt x="293" y="628"/>
                </a:lnTo>
                <a:lnTo>
                  <a:pt x="292" y="632"/>
                </a:lnTo>
                <a:lnTo>
                  <a:pt x="292" y="636"/>
                </a:lnTo>
                <a:lnTo>
                  <a:pt x="292" y="747"/>
                </a:lnTo>
                <a:lnTo>
                  <a:pt x="50" y="747"/>
                </a:lnTo>
                <a:lnTo>
                  <a:pt x="72" y="192"/>
                </a:lnTo>
                <a:lnTo>
                  <a:pt x="1220" y="192"/>
                </a:lnTo>
                <a:lnTo>
                  <a:pt x="1242" y="747"/>
                </a:lnTo>
                <a:lnTo>
                  <a:pt x="1000" y="747"/>
                </a:lnTo>
                <a:close/>
                <a:moveTo>
                  <a:pt x="1210" y="1054"/>
                </a:moveTo>
                <a:lnTo>
                  <a:pt x="1210" y="1054"/>
                </a:lnTo>
                <a:lnTo>
                  <a:pt x="1210" y="1062"/>
                </a:lnTo>
                <a:lnTo>
                  <a:pt x="1210" y="1068"/>
                </a:lnTo>
                <a:lnTo>
                  <a:pt x="1209" y="1076"/>
                </a:lnTo>
                <a:lnTo>
                  <a:pt x="1207" y="1083"/>
                </a:lnTo>
                <a:lnTo>
                  <a:pt x="1204" y="1089"/>
                </a:lnTo>
                <a:lnTo>
                  <a:pt x="1200" y="1096"/>
                </a:lnTo>
                <a:lnTo>
                  <a:pt x="1196" y="1103"/>
                </a:lnTo>
                <a:lnTo>
                  <a:pt x="1191" y="1108"/>
                </a:lnTo>
                <a:lnTo>
                  <a:pt x="1191" y="1108"/>
                </a:lnTo>
                <a:lnTo>
                  <a:pt x="1186" y="1114"/>
                </a:lnTo>
                <a:lnTo>
                  <a:pt x="1180" y="1118"/>
                </a:lnTo>
                <a:lnTo>
                  <a:pt x="1174" y="1123"/>
                </a:lnTo>
                <a:lnTo>
                  <a:pt x="1167" y="1126"/>
                </a:lnTo>
                <a:lnTo>
                  <a:pt x="1160" y="1128"/>
                </a:lnTo>
                <a:lnTo>
                  <a:pt x="1154" y="1130"/>
                </a:lnTo>
                <a:lnTo>
                  <a:pt x="1146" y="1131"/>
                </a:lnTo>
                <a:lnTo>
                  <a:pt x="1138" y="1131"/>
                </a:lnTo>
                <a:lnTo>
                  <a:pt x="155" y="1131"/>
                </a:lnTo>
                <a:lnTo>
                  <a:pt x="155" y="1131"/>
                </a:lnTo>
                <a:lnTo>
                  <a:pt x="147" y="1131"/>
                </a:lnTo>
                <a:lnTo>
                  <a:pt x="140" y="1130"/>
                </a:lnTo>
                <a:lnTo>
                  <a:pt x="133" y="1128"/>
                </a:lnTo>
                <a:lnTo>
                  <a:pt x="126" y="1126"/>
                </a:lnTo>
                <a:lnTo>
                  <a:pt x="119" y="1123"/>
                </a:lnTo>
                <a:lnTo>
                  <a:pt x="113" y="1118"/>
                </a:lnTo>
                <a:lnTo>
                  <a:pt x="107" y="1114"/>
                </a:lnTo>
                <a:lnTo>
                  <a:pt x="102" y="1108"/>
                </a:lnTo>
                <a:lnTo>
                  <a:pt x="102" y="1108"/>
                </a:lnTo>
                <a:lnTo>
                  <a:pt x="97" y="1103"/>
                </a:lnTo>
                <a:lnTo>
                  <a:pt x="93" y="1096"/>
                </a:lnTo>
                <a:lnTo>
                  <a:pt x="90" y="1089"/>
                </a:lnTo>
                <a:lnTo>
                  <a:pt x="86" y="1083"/>
                </a:lnTo>
                <a:lnTo>
                  <a:pt x="84" y="1075"/>
                </a:lnTo>
                <a:lnTo>
                  <a:pt x="83" y="1067"/>
                </a:lnTo>
                <a:lnTo>
                  <a:pt x="83" y="1061"/>
                </a:lnTo>
                <a:lnTo>
                  <a:pt x="83" y="1053"/>
                </a:lnTo>
                <a:lnTo>
                  <a:pt x="107" y="796"/>
                </a:lnTo>
                <a:lnTo>
                  <a:pt x="292" y="796"/>
                </a:lnTo>
                <a:lnTo>
                  <a:pt x="292" y="898"/>
                </a:lnTo>
                <a:lnTo>
                  <a:pt x="292" y="898"/>
                </a:lnTo>
                <a:lnTo>
                  <a:pt x="292" y="903"/>
                </a:lnTo>
                <a:lnTo>
                  <a:pt x="293" y="907"/>
                </a:lnTo>
                <a:lnTo>
                  <a:pt x="295" y="912"/>
                </a:lnTo>
                <a:lnTo>
                  <a:pt x="299" y="915"/>
                </a:lnTo>
                <a:lnTo>
                  <a:pt x="302" y="918"/>
                </a:lnTo>
                <a:lnTo>
                  <a:pt x="306" y="920"/>
                </a:lnTo>
                <a:lnTo>
                  <a:pt x="311" y="921"/>
                </a:lnTo>
                <a:lnTo>
                  <a:pt x="316" y="923"/>
                </a:lnTo>
                <a:lnTo>
                  <a:pt x="316" y="923"/>
                </a:lnTo>
                <a:lnTo>
                  <a:pt x="321" y="921"/>
                </a:lnTo>
                <a:lnTo>
                  <a:pt x="325" y="920"/>
                </a:lnTo>
                <a:lnTo>
                  <a:pt x="330" y="918"/>
                </a:lnTo>
                <a:lnTo>
                  <a:pt x="333" y="915"/>
                </a:lnTo>
                <a:lnTo>
                  <a:pt x="336" y="912"/>
                </a:lnTo>
                <a:lnTo>
                  <a:pt x="338" y="907"/>
                </a:lnTo>
                <a:lnTo>
                  <a:pt x="340" y="903"/>
                </a:lnTo>
                <a:lnTo>
                  <a:pt x="341" y="898"/>
                </a:lnTo>
                <a:lnTo>
                  <a:pt x="341" y="796"/>
                </a:lnTo>
                <a:lnTo>
                  <a:pt x="951" y="796"/>
                </a:lnTo>
                <a:lnTo>
                  <a:pt x="951" y="898"/>
                </a:lnTo>
                <a:lnTo>
                  <a:pt x="951" y="898"/>
                </a:lnTo>
                <a:lnTo>
                  <a:pt x="952" y="903"/>
                </a:lnTo>
                <a:lnTo>
                  <a:pt x="954" y="907"/>
                </a:lnTo>
                <a:lnTo>
                  <a:pt x="956" y="912"/>
                </a:lnTo>
                <a:lnTo>
                  <a:pt x="959" y="915"/>
                </a:lnTo>
                <a:lnTo>
                  <a:pt x="962" y="918"/>
                </a:lnTo>
                <a:lnTo>
                  <a:pt x="967" y="920"/>
                </a:lnTo>
                <a:lnTo>
                  <a:pt x="971" y="921"/>
                </a:lnTo>
                <a:lnTo>
                  <a:pt x="976" y="923"/>
                </a:lnTo>
                <a:lnTo>
                  <a:pt x="976" y="923"/>
                </a:lnTo>
                <a:lnTo>
                  <a:pt x="981" y="921"/>
                </a:lnTo>
                <a:lnTo>
                  <a:pt x="986" y="920"/>
                </a:lnTo>
                <a:lnTo>
                  <a:pt x="990" y="918"/>
                </a:lnTo>
                <a:lnTo>
                  <a:pt x="993" y="915"/>
                </a:lnTo>
                <a:lnTo>
                  <a:pt x="997" y="912"/>
                </a:lnTo>
                <a:lnTo>
                  <a:pt x="999" y="907"/>
                </a:lnTo>
                <a:lnTo>
                  <a:pt x="1000" y="903"/>
                </a:lnTo>
                <a:lnTo>
                  <a:pt x="1000" y="898"/>
                </a:lnTo>
                <a:lnTo>
                  <a:pt x="1000" y="796"/>
                </a:lnTo>
                <a:lnTo>
                  <a:pt x="1189" y="796"/>
                </a:lnTo>
                <a:lnTo>
                  <a:pt x="1210" y="1054"/>
                </a:lnTo>
                <a:close/>
                <a:moveTo>
                  <a:pt x="621" y="49"/>
                </a:moveTo>
                <a:lnTo>
                  <a:pt x="671" y="49"/>
                </a:lnTo>
                <a:lnTo>
                  <a:pt x="671" y="49"/>
                </a:lnTo>
                <a:lnTo>
                  <a:pt x="681" y="49"/>
                </a:lnTo>
                <a:lnTo>
                  <a:pt x="692" y="50"/>
                </a:lnTo>
                <a:lnTo>
                  <a:pt x="702" y="52"/>
                </a:lnTo>
                <a:lnTo>
                  <a:pt x="712" y="55"/>
                </a:lnTo>
                <a:lnTo>
                  <a:pt x="721" y="60"/>
                </a:lnTo>
                <a:lnTo>
                  <a:pt x="730" y="64"/>
                </a:lnTo>
                <a:lnTo>
                  <a:pt x="739" y="70"/>
                </a:lnTo>
                <a:lnTo>
                  <a:pt x="747" y="75"/>
                </a:lnTo>
                <a:lnTo>
                  <a:pt x="754" y="82"/>
                </a:lnTo>
                <a:lnTo>
                  <a:pt x="761" y="89"/>
                </a:lnTo>
                <a:lnTo>
                  <a:pt x="768" y="97"/>
                </a:lnTo>
                <a:lnTo>
                  <a:pt x="773" y="105"/>
                </a:lnTo>
                <a:lnTo>
                  <a:pt x="778" y="114"/>
                </a:lnTo>
                <a:lnTo>
                  <a:pt x="782" y="124"/>
                </a:lnTo>
                <a:lnTo>
                  <a:pt x="785" y="134"/>
                </a:lnTo>
                <a:lnTo>
                  <a:pt x="789" y="144"/>
                </a:lnTo>
                <a:lnTo>
                  <a:pt x="503" y="144"/>
                </a:lnTo>
                <a:lnTo>
                  <a:pt x="503" y="144"/>
                </a:lnTo>
                <a:lnTo>
                  <a:pt x="507" y="134"/>
                </a:lnTo>
                <a:lnTo>
                  <a:pt x="510" y="124"/>
                </a:lnTo>
                <a:lnTo>
                  <a:pt x="514" y="114"/>
                </a:lnTo>
                <a:lnTo>
                  <a:pt x="519" y="105"/>
                </a:lnTo>
                <a:lnTo>
                  <a:pt x="524" y="97"/>
                </a:lnTo>
                <a:lnTo>
                  <a:pt x="531" y="89"/>
                </a:lnTo>
                <a:lnTo>
                  <a:pt x="538" y="82"/>
                </a:lnTo>
                <a:lnTo>
                  <a:pt x="545" y="75"/>
                </a:lnTo>
                <a:lnTo>
                  <a:pt x="553" y="70"/>
                </a:lnTo>
                <a:lnTo>
                  <a:pt x="562" y="64"/>
                </a:lnTo>
                <a:lnTo>
                  <a:pt x="571" y="60"/>
                </a:lnTo>
                <a:lnTo>
                  <a:pt x="580" y="55"/>
                </a:lnTo>
                <a:lnTo>
                  <a:pt x="590" y="52"/>
                </a:lnTo>
                <a:lnTo>
                  <a:pt x="600" y="50"/>
                </a:lnTo>
                <a:lnTo>
                  <a:pt x="611" y="49"/>
                </a:lnTo>
                <a:lnTo>
                  <a:pt x="621" y="49"/>
                </a:lnTo>
                <a:lnTo>
                  <a:pt x="621" y="49"/>
                </a:lnTo>
                <a:close/>
                <a:moveTo>
                  <a:pt x="1268" y="167"/>
                </a:moveTo>
                <a:lnTo>
                  <a:pt x="1268" y="167"/>
                </a:lnTo>
                <a:lnTo>
                  <a:pt x="1267" y="161"/>
                </a:lnTo>
                <a:lnTo>
                  <a:pt x="1265" y="157"/>
                </a:lnTo>
                <a:lnTo>
                  <a:pt x="1263" y="154"/>
                </a:lnTo>
                <a:lnTo>
                  <a:pt x="1260" y="150"/>
                </a:lnTo>
                <a:lnTo>
                  <a:pt x="1257" y="147"/>
                </a:lnTo>
                <a:lnTo>
                  <a:pt x="1252" y="145"/>
                </a:lnTo>
                <a:lnTo>
                  <a:pt x="1248" y="144"/>
                </a:lnTo>
                <a:lnTo>
                  <a:pt x="1243" y="144"/>
                </a:lnTo>
                <a:lnTo>
                  <a:pt x="837" y="144"/>
                </a:lnTo>
                <a:lnTo>
                  <a:pt x="837" y="144"/>
                </a:lnTo>
                <a:lnTo>
                  <a:pt x="834" y="128"/>
                </a:lnTo>
                <a:lnTo>
                  <a:pt x="831" y="114"/>
                </a:lnTo>
                <a:lnTo>
                  <a:pt x="825" y="99"/>
                </a:lnTo>
                <a:lnTo>
                  <a:pt x="819" y="86"/>
                </a:lnTo>
                <a:lnTo>
                  <a:pt x="811" y="74"/>
                </a:lnTo>
                <a:lnTo>
                  <a:pt x="802" y="62"/>
                </a:lnTo>
                <a:lnTo>
                  <a:pt x="792" y="51"/>
                </a:lnTo>
                <a:lnTo>
                  <a:pt x="782" y="41"/>
                </a:lnTo>
                <a:lnTo>
                  <a:pt x="770" y="32"/>
                </a:lnTo>
                <a:lnTo>
                  <a:pt x="758" y="23"/>
                </a:lnTo>
                <a:lnTo>
                  <a:pt x="744" y="17"/>
                </a:lnTo>
                <a:lnTo>
                  <a:pt x="731" y="11"/>
                </a:lnTo>
                <a:lnTo>
                  <a:pt x="717" y="6"/>
                </a:lnTo>
                <a:lnTo>
                  <a:pt x="702" y="2"/>
                </a:lnTo>
                <a:lnTo>
                  <a:pt x="687" y="0"/>
                </a:lnTo>
                <a:lnTo>
                  <a:pt x="671" y="0"/>
                </a:lnTo>
                <a:lnTo>
                  <a:pt x="621" y="0"/>
                </a:lnTo>
                <a:lnTo>
                  <a:pt x="621" y="0"/>
                </a:lnTo>
                <a:lnTo>
                  <a:pt x="605" y="0"/>
                </a:lnTo>
                <a:lnTo>
                  <a:pt x="590" y="2"/>
                </a:lnTo>
                <a:lnTo>
                  <a:pt x="575" y="6"/>
                </a:lnTo>
                <a:lnTo>
                  <a:pt x="561" y="11"/>
                </a:lnTo>
                <a:lnTo>
                  <a:pt x="548" y="17"/>
                </a:lnTo>
                <a:lnTo>
                  <a:pt x="534" y="23"/>
                </a:lnTo>
                <a:lnTo>
                  <a:pt x="522" y="32"/>
                </a:lnTo>
                <a:lnTo>
                  <a:pt x="510" y="41"/>
                </a:lnTo>
                <a:lnTo>
                  <a:pt x="500" y="51"/>
                </a:lnTo>
                <a:lnTo>
                  <a:pt x="490" y="62"/>
                </a:lnTo>
                <a:lnTo>
                  <a:pt x="481" y="74"/>
                </a:lnTo>
                <a:lnTo>
                  <a:pt x="473" y="86"/>
                </a:lnTo>
                <a:lnTo>
                  <a:pt x="467" y="99"/>
                </a:lnTo>
                <a:lnTo>
                  <a:pt x="461" y="114"/>
                </a:lnTo>
                <a:lnTo>
                  <a:pt x="458" y="128"/>
                </a:lnTo>
                <a:lnTo>
                  <a:pt x="455" y="144"/>
                </a:lnTo>
                <a:lnTo>
                  <a:pt x="49" y="144"/>
                </a:lnTo>
                <a:lnTo>
                  <a:pt x="49" y="144"/>
                </a:lnTo>
                <a:lnTo>
                  <a:pt x="44" y="144"/>
                </a:lnTo>
                <a:lnTo>
                  <a:pt x="40" y="145"/>
                </a:lnTo>
                <a:lnTo>
                  <a:pt x="35" y="147"/>
                </a:lnTo>
                <a:lnTo>
                  <a:pt x="32" y="150"/>
                </a:lnTo>
                <a:lnTo>
                  <a:pt x="29" y="154"/>
                </a:lnTo>
                <a:lnTo>
                  <a:pt x="27" y="157"/>
                </a:lnTo>
                <a:lnTo>
                  <a:pt x="25" y="161"/>
                </a:lnTo>
                <a:lnTo>
                  <a:pt x="24" y="167"/>
                </a:lnTo>
                <a:lnTo>
                  <a:pt x="0" y="770"/>
                </a:lnTo>
                <a:lnTo>
                  <a:pt x="0" y="770"/>
                </a:lnTo>
                <a:lnTo>
                  <a:pt x="1" y="775"/>
                </a:lnTo>
                <a:lnTo>
                  <a:pt x="2" y="779"/>
                </a:lnTo>
                <a:lnTo>
                  <a:pt x="4" y="783"/>
                </a:lnTo>
                <a:lnTo>
                  <a:pt x="7" y="788"/>
                </a:lnTo>
                <a:lnTo>
                  <a:pt x="7" y="788"/>
                </a:lnTo>
                <a:lnTo>
                  <a:pt x="11" y="791"/>
                </a:lnTo>
                <a:lnTo>
                  <a:pt x="15" y="793"/>
                </a:lnTo>
                <a:lnTo>
                  <a:pt x="20" y="794"/>
                </a:lnTo>
                <a:lnTo>
                  <a:pt x="24" y="796"/>
                </a:lnTo>
                <a:lnTo>
                  <a:pt x="59" y="796"/>
                </a:lnTo>
                <a:lnTo>
                  <a:pt x="34" y="1049"/>
                </a:lnTo>
                <a:lnTo>
                  <a:pt x="34" y="1049"/>
                </a:lnTo>
                <a:lnTo>
                  <a:pt x="34" y="1061"/>
                </a:lnTo>
                <a:lnTo>
                  <a:pt x="35" y="1073"/>
                </a:lnTo>
                <a:lnTo>
                  <a:pt x="38" y="1086"/>
                </a:lnTo>
                <a:lnTo>
                  <a:pt x="41" y="1097"/>
                </a:lnTo>
                <a:lnTo>
                  <a:pt x="45" y="1109"/>
                </a:lnTo>
                <a:lnTo>
                  <a:pt x="51" y="1120"/>
                </a:lnTo>
                <a:lnTo>
                  <a:pt x="58" y="1131"/>
                </a:lnTo>
                <a:lnTo>
                  <a:pt x="65" y="1140"/>
                </a:lnTo>
                <a:lnTo>
                  <a:pt x="65" y="1140"/>
                </a:lnTo>
                <a:lnTo>
                  <a:pt x="75" y="1150"/>
                </a:lnTo>
                <a:lnTo>
                  <a:pt x="84" y="1158"/>
                </a:lnTo>
                <a:lnTo>
                  <a:pt x="95" y="1165"/>
                </a:lnTo>
                <a:lnTo>
                  <a:pt x="106" y="1170"/>
                </a:lnTo>
                <a:lnTo>
                  <a:pt x="118" y="1174"/>
                </a:lnTo>
                <a:lnTo>
                  <a:pt x="131" y="1178"/>
                </a:lnTo>
                <a:lnTo>
                  <a:pt x="143" y="1180"/>
                </a:lnTo>
                <a:lnTo>
                  <a:pt x="155" y="1180"/>
                </a:lnTo>
                <a:lnTo>
                  <a:pt x="1138" y="1180"/>
                </a:lnTo>
                <a:lnTo>
                  <a:pt x="1138" y="1180"/>
                </a:lnTo>
                <a:lnTo>
                  <a:pt x="1150" y="1180"/>
                </a:lnTo>
                <a:lnTo>
                  <a:pt x="1164" y="1178"/>
                </a:lnTo>
                <a:lnTo>
                  <a:pt x="1175" y="1174"/>
                </a:lnTo>
                <a:lnTo>
                  <a:pt x="1187" y="1170"/>
                </a:lnTo>
                <a:lnTo>
                  <a:pt x="1198" y="1165"/>
                </a:lnTo>
                <a:lnTo>
                  <a:pt x="1208" y="1158"/>
                </a:lnTo>
                <a:lnTo>
                  <a:pt x="1218" y="1150"/>
                </a:lnTo>
                <a:lnTo>
                  <a:pt x="1227" y="1141"/>
                </a:lnTo>
                <a:lnTo>
                  <a:pt x="1227" y="1141"/>
                </a:lnTo>
                <a:lnTo>
                  <a:pt x="1236" y="1131"/>
                </a:lnTo>
                <a:lnTo>
                  <a:pt x="1242" y="1121"/>
                </a:lnTo>
                <a:lnTo>
                  <a:pt x="1248" y="1110"/>
                </a:lnTo>
                <a:lnTo>
                  <a:pt x="1252" y="1099"/>
                </a:lnTo>
                <a:lnTo>
                  <a:pt x="1255" y="1087"/>
                </a:lnTo>
                <a:lnTo>
                  <a:pt x="1258" y="1075"/>
                </a:lnTo>
                <a:lnTo>
                  <a:pt x="1259" y="1062"/>
                </a:lnTo>
                <a:lnTo>
                  <a:pt x="1259" y="1050"/>
                </a:lnTo>
                <a:lnTo>
                  <a:pt x="1238" y="796"/>
                </a:lnTo>
                <a:lnTo>
                  <a:pt x="1268" y="796"/>
                </a:lnTo>
                <a:lnTo>
                  <a:pt x="1268" y="796"/>
                </a:lnTo>
                <a:lnTo>
                  <a:pt x="1272" y="794"/>
                </a:lnTo>
                <a:lnTo>
                  <a:pt x="1277" y="793"/>
                </a:lnTo>
                <a:lnTo>
                  <a:pt x="1281" y="791"/>
                </a:lnTo>
                <a:lnTo>
                  <a:pt x="1285" y="788"/>
                </a:lnTo>
                <a:lnTo>
                  <a:pt x="1285" y="788"/>
                </a:lnTo>
                <a:lnTo>
                  <a:pt x="1288" y="783"/>
                </a:lnTo>
                <a:lnTo>
                  <a:pt x="1290" y="779"/>
                </a:lnTo>
                <a:lnTo>
                  <a:pt x="1291" y="775"/>
                </a:lnTo>
                <a:lnTo>
                  <a:pt x="1292" y="770"/>
                </a:lnTo>
                <a:lnTo>
                  <a:pt x="1268" y="1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9" name="Freeform 9" descr="backpack icon" title="backpack icon"/>
          <p:cNvSpPr>
            <a:spLocks noChangeAspect="1" noEditPoints="1"/>
          </p:cNvSpPr>
          <p:nvPr/>
        </p:nvSpPr>
        <p:spPr bwMode="auto">
          <a:xfrm>
            <a:off x="6104415" y="3930923"/>
            <a:ext cx="256710" cy="365760"/>
          </a:xfrm>
          <a:custGeom>
            <a:avLst/>
            <a:gdLst>
              <a:gd name="T0" fmla="*/ 2998 w 3032"/>
              <a:gd name="T1" fmla="*/ 1270 h 4320"/>
              <a:gd name="T2" fmla="*/ 2857 w 3032"/>
              <a:gd name="T3" fmla="*/ 970 h 4320"/>
              <a:gd name="T4" fmla="*/ 2620 w 3032"/>
              <a:gd name="T5" fmla="*/ 714 h 4320"/>
              <a:gd name="T6" fmla="*/ 2305 w 3032"/>
              <a:gd name="T7" fmla="*/ 515 h 4320"/>
              <a:gd name="T8" fmla="*/ 1984 w 3032"/>
              <a:gd name="T9" fmla="*/ 401 h 4320"/>
              <a:gd name="T10" fmla="*/ 1855 w 3032"/>
              <a:gd name="T11" fmla="*/ 145 h 4320"/>
              <a:gd name="T12" fmla="*/ 1602 w 3032"/>
              <a:gd name="T13" fmla="*/ 9 h 4320"/>
              <a:gd name="T14" fmla="*/ 1348 w 3032"/>
              <a:gd name="T15" fmla="*/ 32 h 4320"/>
              <a:gd name="T16" fmla="*/ 1124 w 3032"/>
              <a:gd name="T17" fmla="*/ 209 h 4320"/>
              <a:gd name="T18" fmla="*/ 992 w 3032"/>
              <a:gd name="T19" fmla="*/ 416 h 4320"/>
              <a:gd name="T20" fmla="*/ 628 w 3032"/>
              <a:gd name="T21" fmla="*/ 567 h 4320"/>
              <a:gd name="T22" fmla="*/ 332 w 3032"/>
              <a:gd name="T23" fmla="*/ 785 h 4320"/>
              <a:gd name="T24" fmla="*/ 121 w 3032"/>
              <a:gd name="T25" fmla="*/ 1057 h 4320"/>
              <a:gd name="T26" fmla="*/ 13 w 3032"/>
              <a:gd name="T27" fmla="*/ 1370 h 4320"/>
              <a:gd name="T28" fmla="*/ 7 w 3032"/>
              <a:gd name="T29" fmla="*/ 4094 h 4320"/>
              <a:gd name="T30" fmla="*/ 104 w 3032"/>
              <a:gd name="T31" fmla="*/ 4257 h 4320"/>
              <a:gd name="T32" fmla="*/ 285 w 3032"/>
              <a:gd name="T33" fmla="*/ 4320 h 4320"/>
              <a:gd name="T34" fmla="*/ 2883 w 3032"/>
              <a:gd name="T35" fmla="*/ 4286 h 4320"/>
              <a:gd name="T36" fmla="*/ 3010 w 3032"/>
              <a:gd name="T37" fmla="*/ 4147 h 4320"/>
              <a:gd name="T38" fmla="*/ 3030 w 3032"/>
              <a:gd name="T39" fmla="*/ 1505 h 4320"/>
              <a:gd name="T40" fmla="*/ 1600 w 3032"/>
              <a:gd name="T41" fmla="*/ 203 h 4320"/>
              <a:gd name="T42" fmla="*/ 1721 w 3032"/>
              <a:gd name="T43" fmla="*/ 278 h 4320"/>
              <a:gd name="T44" fmla="*/ 1714 w 3032"/>
              <a:gd name="T45" fmla="*/ 354 h 4320"/>
              <a:gd name="T46" fmla="*/ 1318 w 3032"/>
              <a:gd name="T47" fmla="*/ 354 h 4320"/>
              <a:gd name="T48" fmla="*/ 1311 w 3032"/>
              <a:gd name="T49" fmla="*/ 278 h 4320"/>
              <a:gd name="T50" fmla="*/ 1432 w 3032"/>
              <a:gd name="T51" fmla="*/ 203 h 4320"/>
              <a:gd name="T52" fmla="*/ 2842 w 3032"/>
              <a:gd name="T53" fmla="*/ 4037 h 4320"/>
              <a:gd name="T54" fmla="*/ 2765 w 3032"/>
              <a:gd name="T55" fmla="*/ 4130 h 4320"/>
              <a:gd name="T56" fmla="*/ 218 w 3032"/>
              <a:gd name="T57" fmla="*/ 4104 h 4320"/>
              <a:gd name="T58" fmla="*/ 192 w 3032"/>
              <a:gd name="T59" fmla="*/ 1464 h 4320"/>
              <a:gd name="T60" fmla="*/ 295 w 3032"/>
              <a:gd name="T61" fmla="*/ 1134 h 4320"/>
              <a:gd name="T62" fmla="*/ 535 w 3032"/>
              <a:gd name="T63" fmla="*/ 856 h 4320"/>
              <a:gd name="T64" fmla="*/ 884 w 3032"/>
              <a:gd name="T65" fmla="*/ 653 h 4320"/>
              <a:gd name="T66" fmla="*/ 1315 w 3032"/>
              <a:gd name="T67" fmla="*/ 544 h 4320"/>
              <a:gd name="T68" fmla="*/ 1717 w 3032"/>
              <a:gd name="T69" fmla="*/ 544 h 4320"/>
              <a:gd name="T70" fmla="*/ 2148 w 3032"/>
              <a:gd name="T71" fmla="*/ 653 h 4320"/>
              <a:gd name="T72" fmla="*/ 2497 w 3032"/>
              <a:gd name="T73" fmla="*/ 856 h 4320"/>
              <a:gd name="T74" fmla="*/ 2737 w 3032"/>
              <a:gd name="T75" fmla="*/ 1134 h 4320"/>
              <a:gd name="T76" fmla="*/ 2840 w 3032"/>
              <a:gd name="T77" fmla="*/ 1464 h 4320"/>
              <a:gd name="T78" fmla="*/ 485 w 3032"/>
              <a:gd name="T79" fmla="*/ 2351 h 4320"/>
              <a:gd name="T80" fmla="*/ 427 w 3032"/>
              <a:gd name="T81" fmla="*/ 3859 h 4320"/>
              <a:gd name="T82" fmla="*/ 485 w 3032"/>
              <a:gd name="T83" fmla="*/ 3947 h 4320"/>
              <a:gd name="T84" fmla="*/ 2564 w 3032"/>
              <a:gd name="T85" fmla="*/ 3938 h 4320"/>
              <a:gd name="T86" fmla="*/ 2605 w 3032"/>
              <a:gd name="T87" fmla="*/ 2439 h 4320"/>
              <a:gd name="T88" fmla="*/ 2529 w 3032"/>
              <a:gd name="T89" fmla="*/ 2346 h 4320"/>
              <a:gd name="T90" fmla="*/ 750 w 3032"/>
              <a:gd name="T91" fmla="*/ 2994 h 4320"/>
              <a:gd name="T92" fmla="*/ 809 w 3032"/>
              <a:gd name="T93" fmla="*/ 3078 h 4320"/>
              <a:gd name="T94" fmla="*/ 901 w 3032"/>
              <a:gd name="T95" fmla="*/ 3069 h 4320"/>
              <a:gd name="T96" fmla="*/ 2415 w 3032"/>
              <a:gd name="T97" fmla="*/ 2853 h 4320"/>
              <a:gd name="T98" fmla="*/ 1516 w 3032"/>
              <a:gd name="T99" fmla="*/ 1844 h 4320"/>
              <a:gd name="T100" fmla="*/ 1117 w 3032"/>
              <a:gd name="T101" fmla="*/ 1484 h 4320"/>
              <a:gd name="T102" fmla="*/ 1106 w 3032"/>
              <a:gd name="T103" fmla="*/ 1365 h 4320"/>
              <a:gd name="T104" fmla="*/ 1516 w 3032"/>
              <a:gd name="T105" fmla="*/ 992 h 4320"/>
              <a:gd name="T106" fmla="*/ 1926 w 3032"/>
              <a:gd name="T107" fmla="*/ 1365 h 4320"/>
              <a:gd name="T108" fmla="*/ 1915 w 3032"/>
              <a:gd name="T109" fmla="*/ 1484 h 4320"/>
              <a:gd name="T110" fmla="*/ 1516 w 3032"/>
              <a:gd name="T111" fmla="*/ 184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32" h="4320">
                <a:moveTo>
                  <a:pt x="3030" y="1505"/>
                </a:moveTo>
                <a:lnTo>
                  <a:pt x="3030" y="1505"/>
                </a:lnTo>
                <a:lnTo>
                  <a:pt x="3028" y="1456"/>
                </a:lnTo>
                <a:lnTo>
                  <a:pt x="3025" y="1410"/>
                </a:lnTo>
                <a:lnTo>
                  <a:pt x="3019" y="1361"/>
                </a:lnTo>
                <a:lnTo>
                  <a:pt x="3010" y="1316"/>
                </a:lnTo>
                <a:lnTo>
                  <a:pt x="2998" y="1270"/>
                </a:lnTo>
                <a:lnTo>
                  <a:pt x="2984" y="1225"/>
                </a:lnTo>
                <a:lnTo>
                  <a:pt x="2969" y="1180"/>
                </a:lnTo>
                <a:lnTo>
                  <a:pt x="2950" y="1135"/>
                </a:lnTo>
                <a:lnTo>
                  <a:pt x="2929" y="1093"/>
                </a:lnTo>
                <a:lnTo>
                  <a:pt x="2907" y="1052"/>
                </a:lnTo>
                <a:lnTo>
                  <a:pt x="2883" y="1009"/>
                </a:lnTo>
                <a:lnTo>
                  <a:pt x="2857" y="970"/>
                </a:lnTo>
                <a:lnTo>
                  <a:pt x="2829" y="930"/>
                </a:lnTo>
                <a:lnTo>
                  <a:pt x="2797" y="891"/>
                </a:lnTo>
                <a:lnTo>
                  <a:pt x="2765" y="854"/>
                </a:lnTo>
                <a:lnTo>
                  <a:pt x="2732" y="817"/>
                </a:lnTo>
                <a:lnTo>
                  <a:pt x="2696" y="781"/>
                </a:lnTo>
                <a:lnTo>
                  <a:pt x="2659" y="746"/>
                </a:lnTo>
                <a:lnTo>
                  <a:pt x="2620" y="714"/>
                </a:lnTo>
                <a:lnTo>
                  <a:pt x="2579" y="681"/>
                </a:lnTo>
                <a:lnTo>
                  <a:pt x="2536" y="651"/>
                </a:lnTo>
                <a:lnTo>
                  <a:pt x="2493" y="621"/>
                </a:lnTo>
                <a:lnTo>
                  <a:pt x="2448" y="593"/>
                </a:lnTo>
                <a:lnTo>
                  <a:pt x="2402" y="565"/>
                </a:lnTo>
                <a:lnTo>
                  <a:pt x="2353" y="539"/>
                </a:lnTo>
                <a:lnTo>
                  <a:pt x="2305" y="515"/>
                </a:lnTo>
                <a:lnTo>
                  <a:pt x="2254" y="492"/>
                </a:lnTo>
                <a:lnTo>
                  <a:pt x="2202" y="472"/>
                </a:lnTo>
                <a:lnTo>
                  <a:pt x="2148" y="451"/>
                </a:lnTo>
                <a:lnTo>
                  <a:pt x="2094" y="433"/>
                </a:lnTo>
                <a:lnTo>
                  <a:pt x="2040" y="416"/>
                </a:lnTo>
                <a:lnTo>
                  <a:pt x="1984" y="401"/>
                </a:lnTo>
                <a:lnTo>
                  <a:pt x="1984" y="401"/>
                </a:lnTo>
                <a:lnTo>
                  <a:pt x="1975" y="360"/>
                </a:lnTo>
                <a:lnTo>
                  <a:pt x="1964" y="319"/>
                </a:lnTo>
                <a:lnTo>
                  <a:pt x="1949" y="280"/>
                </a:lnTo>
                <a:lnTo>
                  <a:pt x="1930" y="244"/>
                </a:lnTo>
                <a:lnTo>
                  <a:pt x="1908" y="209"/>
                </a:lnTo>
                <a:lnTo>
                  <a:pt x="1883" y="175"/>
                </a:lnTo>
                <a:lnTo>
                  <a:pt x="1855" y="145"/>
                </a:lnTo>
                <a:lnTo>
                  <a:pt x="1826" y="116"/>
                </a:lnTo>
                <a:lnTo>
                  <a:pt x="1794" y="91"/>
                </a:lnTo>
                <a:lnTo>
                  <a:pt x="1758" y="67"/>
                </a:lnTo>
                <a:lnTo>
                  <a:pt x="1723" y="48"/>
                </a:lnTo>
                <a:lnTo>
                  <a:pt x="1684" y="32"/>
                </a:lnTo>
                <a:lnTo>
                  <a:pt x="1645" y="19"/>
                </a:lnTo>
                <a:lnTo>
                  <a:pt x="1602" y="9"/>
                </a:lnTo>
                <a:lnTo>
                  <a:pt x="1559" y="4"/>
                </a:lnTo>
                <a:lnTo>
                  <a:pt x="1516" y="0"/>
                </a:lnTo>
                <a:lnTo>
                  <a:pt x="1516" y="0"/>
                </a:lnTo>
                <a:lnTo>
                  <a:pt x="1473" y="4"/>
                </a:lnTo>
                <a:lnTo>
                  <a:pt x="1430" y="9"/>
                </a:lnTo>
                <a:lnTo>
                  <a:pt x="1387" y="19"/>
                </a:lnTo>
                <a:lnTo>
                  <a:pt x="1348" y="32"/>
                </a:lnTo>
                <a:lnTo>
                  <a:pt x="1309" y="48"/>
                </a:lnTo>
                <a:lnTo>
                  <a:pt x="1274" y="67"/>
                </a:lnTo>
                <a:lnTo>
                  <a:pt x="1238" y="91"/>
                </a:lnTo>
                <a:lnTo>
                  <a:pt x="1206" y="116"/>
                </a:lnTo>
                <a:lnTo>
                  <a:pt x="1177" y="145"/>
                </a:lnTo>
                <a:lnTo>
                  <a:pt x="1149" y="175"/>
                </a:lnTo>
                <a:lnTo>
                  <a:pt x="1124" y="209"/>
                </a:lnTo>
                <a:lnTo>
                  <a:pt x="1102" y="244"/>
                </a:lnTo>
                <a:lnTo>
                  <a:pt x="1083" y="280"/>
                </a:lnTo>
                <a:lnTo>
                  <a:pt x="1068" y="319"/>
                </a:lnTo>
                <a:lnTo>
                  <a:pt x="1057" y="360"/>
                </a:lnTo>
                <a:lnTo>
                  <a:pt x="1048" y="401"/>
                </a:lnTo>
                <a:lnTo>
                  <a:pt x="1048" y="401"/>
                </a:lnTo>
                <a:lnTo>
                  <a:pt x="992" y="416"/>
                </a:lnTo>
                <a:lnTo>
                  <a:pt x="936" y="433"/>
                </a:lnTo>
                <a:lnTo>
                  <a:pt x="882" y="451"/>
                </a:lnTo>
                <a:lnTo>
                  <a:pt x="828" y="472"/>
                </a:lnTo>
                <a:lnTo>
                  <a:pt x="778" y="494"/>
                </a:lnTo>
                <a:lnTo>
                  <a:pt x="725" y="516"/>
                </a:lnTo>
                <a:lnTo>
                  <a:pt x="677" y="541"/>
                </a:lnTo>
                <a:lnTo>
                  <a:pt x="628" y="567"/>
                </a:lnTo>
                <a:lnTo>
                  <a:pt x="582" y="593"/>
                </a:lnTo>
                <a:lnTo>
                  <a:pt x="537" y="623"/>
                </a:lnTo>
                <a:lnTo>
                  <a:pt x="492" y="653"/>
                </a:lnTo>
                <a:lnTo>
                  <a:pt x="449" y="684"/>
                </a:lnTo>
                <a:lnTo>
                  <a:pt x="408" y="716"/>
                </a:lnTo>
                <a:lnTo>
                  <a:pt x="369" y="750"/>
                </a:lnTo>
                <a:lnTo>
                  <a:pt x="332" y="785"/>
                </a:lnTo>
                <a:lnTo>
                  <a:pt x="296" y="820"/>
                </a:lnTo>
                <a:lnTo>
                  <a:pt x="263" y="858"/>
                </a:lnTo>
                <a:lnTo>
                  <a:pt x="231" y="895"/>
                </a:lnTo>
                <a:lnTo>
                  <a:pt x="200" y="934"/>
                </a:lnTo>
                <a:lnTo>
                  <a:pt x="172" y="973"/>
                </a:lnTo>
                <a:lnTo>
                  <a:pt x="145" y="1014"/>
                </a:lnTo>
                <a:lnTo>
                  <a:pt x="121" y="1057"/>
                </a:lnTo>
                <a:lnTo>
                  <a:pt x="99" y="1100"/>
                </a:lnTo>
                <a:lnTo>
                  <a:pt x="78" y="1143"/>
                </a:lnTo>
                <a:lnTo>
                  <a:pt x="62" y="1186"/>
                </a:lnTo>
                <a:lnTo>
                  <a:pt x="45" y="1232"/>
                </a:lnTo>
                <a:lnTo>
                  <a:pt x="32" y="1277"/>
                </a:lnTo>
                <a:lnTo>
                  <a:pt x="21" y="1324"/>
                </a:lnTo>
                <a:lnTo>
                  <a:pt x="13" y="1370"/>
                </a:lnTo>
                <a:lnTo>
                  <a:pt x="6" y="1417"/>
                </a:lnTo>
                <a:lnTo>
                  <a:pt x="2" y="1465"/>
                </a:lnTo>
                <a:lnTo>
                  <a:pt x="0" y="1514"/>
                </a:lnTo>
                <a:lnTo>
                  <a:pt x="0" y="4037"/>
                </a:lnTo>
                <a:lnTo>
                  <a:pt x="0" y="4037"/>
                </a:lnTo>
                <a:lnTo>
                  <a:pt x="2" y="4066"/>
                </a:lnTo>
                <a:lnTo>
                  <a:pt x="7" y="4094"/>
                </a:lnTo>
                <a:lnTo>
                  <a:pt x="13" y="4121"/>
                </a:lnTo>
                <a:lnTo>
                  <a:pt x="22" y="4147"/>
                </a:lnTo>
                <a:lnTo>
                  <a:pt x="35" y="4173"/>
                </a:lnTo>
                <a:lnTo>
                  <a:pt x="50" y="4195"/>
                </a:lnTo>
                <a:lnTo>
                  <a:pt x="65" y="4217"/>
                </a:lnTo>
                <a:lnTo>
                  <a:pt x="84" y="4238"/>
                </a:lnTo>
                <a:lnTo>
                  <a:pt x="104" y="4257"/>
                </a:lnTo>
                <a:lnTo>
                  <a:pt x="127" y="4272"/>
                </a:lnTo>
                <a:lnTo>
                  <a:pt x="149" y="4286"/>
                </a:lnTo>
                <a:lnTo>
                  <a:pt x="175" y="4299"/>
                </a:lnTo>
                <a:lnTo>
                  <a:pt x="201" y="4309"/>
                </a:lnTo>
                <a:lnTo>
                  <a:pt x="227" y="4314"/>
                </a:lnTo>
                <a:lnTo>
                  <a:pt x="255" y="4320"/>
                </a:lnTo>
                <a:lnTo>
                  <a:pt x="285" y="4320"/>
                </a:lnTo>
                <a:lnTo>
                  <a:pt x="2747" y="4320"/>
                </a:lnTo>
                <a:lnTo>
                  <a:pt x="2747" y="4320"/>
                </a:lnTo>
                <a:lnTo>
                  <a:pt x="2777" y="4320"/>
                </a:lnTo>
                <a:lnTo>
                  <a:pt x="2805" y="4314"/>
                </a:lnTo>
                <a:lnTo>
                  <a:pt x="2831" y="4309"/>
                </a:lnTo>
                <a:lnTo>
                  <a:pt x="2857" y="4299"/>
                </a:lnTo>
                <a:lnTo>
                  <a:pt x="2883" y="4286"/>
                </a:lnTo>
                <a:lnTo>
                  <a:pt x="2905" y="4272"/>
                </a:lnTo>
                <a:lnTo>
                  <a:pt x="2928" y="4257"/>
                </a:lnTo>
                <a:lnTo>
                  <a:pt x="2948" y="4238"/>
                </a:lnTo>
                <a:lnTo>
                  <a:pt x="2967" y="4217"/>
                </a:lnTo>
                <a:lnTo>
                  <a:pt x="2982" y="4195"/>
                </a:lnTo>
                <a:lnTo>
                  <a:pt x="2997" y="4173"/>
                </a:lnTo>
                <a:lnTo>
                  <a:pt x="3010" y="4147"/>
                </a:lnTo>
                <a:lnTo>
                  <a:pt x="3019" y="4121"/>
                </a:lnTo>
                <a:lnTo>
                  <a:pt x="3025" y="4094"/>
                </a:lnTo>
                <a:lnTo>
                  <a:pt x="3030" y="4066"/>
                </a:lnTo>
                <a:lnTo>
                  <a:pt x="3032" y="4037"/>
                </a:lnTo>
                <a:lnTo>
                  <a:pt x="3032" y="1514"/>
                </a:lnTo>
                <a:lnTo>
                  <a:pt x="3032" y="1514"/>
                </a:lnTo>
                <a:lnTo>
                  <a:pt x="3030" y="1505"/>
                </a:lnTo>
                <a:lnTo>
                  <a:pt x="3030" y="1505"/>
                </a:lnTo>
                <a:close/>
                <a:moveTo>
                  <a:pt x="1516" y="190"/>
                </a:moveTo>
                <a:lnTo>
                  <a:pt x="1516" y="190"/>
                </a:lnTo>
                <a:lnTo>
                  <a:pt x="1538" y="192"/>
                </a:lnTo>
                <a:lnTo>
                  <a:pt x="1559" y="194"/>
                </a:lnTo>
                <a:lnTo>
                  <a:pt x="1579" y="198"/>
                </a:lnTo>
                <a:lnTo>
                  <a:pt x="1600" y="203"/>
                </a:lnTo>
                <a:lnTo>
                  <a:pt x="1620" y="211"/>
                </a:lnTo>
                <a:lnTo>
                  <a:pt x="1639" y="218"/>
                </a:lnTo>
                <a:lnTo>
                  <a:pt x="1656" y="227"/>
                </a:lnTo>
                <a:lnTo>
                  <a:pt x="1674" y="239"/>
                </a:lnTo>
                <a:lnTo>
                  <a:pt x="1691" y="250"/>
                </a:lnTo>
                <a:lnTo>
                  <a:pt x="1706" y="263"/>
                </a:lnTo>
                <a:lnTo>
                  <a:pt x="1721" y="278"/>
                </a:lnTo>
                <a:lnTo>
                  <a:pt x="1734" y="293"/>
                </a:lnTo>
                <a:lnTo>
                  <a:pt x="1747" y="310"/>
                </a:lnTo>
                <a:lnTo>
                  <a:pt x="1758" y="326"/>
                </a:lnTo>
                <a:lnTo>
                  <a:pt x="1768" y="343"/>
                </a:lnTo>
                <a:lnTo>
                  <a:pt x="1777" y="362"/>
                </a:lnTo>
                <a:lnTo>
                  <a:pt x="1777" y="362"/>
                </a:lnTo>
                <a:lnTo>
                  <a:pt x="1714" y="354"/>
                </a:lnTo>
                <a:lnTo>
                  <a:pt x="1648" y="349"/>
                </a:lnTo>
                <a:lnTo>
                  <a:pt x="1583" y="345"/>
                </a:lnTo>
                <a:lnTo>
                  <a:pt x="1516" y="345"/>
                </a:lnTo>
                <a:lnTo>
                  <a:pt x="1516" y="345"/>
                </a:lnTo>
                <a:lnTo>
                  <a:pt x="1449" y="345"/>
                </a:lnTo>
                <a:lnTo>
                  <a:pt x="1384" y="349"/>
                </a:lnTo>
                <a:lnTo>
                  <a:pt x="1318" y="354"/>
                </a:lnTo>
                <a:lnTo>
                  <a:pt x="1255" y="362"/>
                </a:lnTo>
                <a:lnTo>
                  <a:pt x="1255" y="362"/>
                </a:lnTo>
                <a:lnTo>
                  <a:pt x="1264" y="343"/>
                </a:lnTo>
                <a:lnTo>
                  <a:pt x="1274" y="326"/>
                </a:lnTo>
                <a:lnTo>
                  <a:pt x="1285" y="310"/>
                </a:lnTo>
                <a:lnTo>
                  <a:pt x="1298" y="293"/>
                </a:lnTo>
                <a:lnTo>
                  <a:pt x="1311" y="278"/>
                </a:lnTo>
                <a:lnTo>
                  <a:pt x="1326" y="263"/>
                </a:lnTo>
                <a:lnTo>
                  <a:pt x="1341" y="250"/>
                </a:lnTo>
                <a:lnTo>
                  <a:pt x="1358" y="239"/>
                </a:lnTo>
                <a:lnTo>
                  <a:pt x="1376" y="227"/>
                </a:lnTo>
                <a:lnTo>
                  <a:pt x="1393" y="218"/>
                </a:lnTo>
                <a:lnTo>
                  <a:pt x="1412" y="211"/>
                </a:lnTo>
                <a:lnTo>
                  <a:pt x="1432" y="203"/>
                </a:lnTo>
                <a:lnTo>
                  <a:pt x="1453" y="198"/>
                </a:lnTo>
                <a:lnTo>
                  <a:pt x="1473" y="194"/>
                </a:lnTo>
                <a:lnTo>
                  <a:pt x="1494" y="192"/>
                </a:lnTo>
                <a:lnTo>
                  <a:pt x="1516" y="190"/>
                </a:lnTo>
                <a:lnTo>
                  <a:pt x="1516" y="190"/>
                </a:lnTo>
                <a:close/>
                <a:moveTo>
                  <a:pt x="2842" y="4037"/>
                </a:moveTo>
                <a:lnTo>
                  <a:pt x="2842" y="4037"/>
                </a:lnTo>
                <a:lnTo>
                  <a:pt x="2840" y="4055"/>
                </a:lnTo>
                <a:lnTo>
                  <a:pt x="2834" y="4074"/>
                </a:lnTo>
                <a:lnTo>
                  <a:pt x="2825" y="4089"/>
                </a:lnTo>
                <a:lnTo>
                  <a:pt x="2814" y="4104"/>
                </a:lnTo>
                <a:lnTo>
                  <a:pt x="2801" y="4115"/>
                </a:lnTo>
                <a:lnTo>
                  <a:pt x="2784" y="4124"/>
                </a:lnTo>
                <a:lnTo>
                  <a:pt x="2765" y="4130"/>
                </a:lnTo>
                <a:lnTo>
                  <a:pt x="2747" y="4132"/>
                </a:lnTo>
                <a:lnTo>
                  <a:pt x="285" y="4132"/>
                </a:lnTo>
                <a:lnTo>
                  <a:pt x="285" y="4132"/>
                </a:lnTo>
                <a:lnTo>
                  <a:pt x="267" y="4130"/>
                </a:lnTo>
                <a:lnTo>
                  <a:pt x="248" y="4124"/>
                </a:lnTo>
                <a:lnTo>
                  <a:pt x="231" y="4115"/>
                </a:lnTo>
                <a:lnTo>
                  <a:pt x="218" y="4104"/>
                </a:lnTo>
                <a:lnTo>
                  <a:pt x="207" y="4089"/>
                </a:lnTo>
                <a:lnTo>
                  <a:pt x="198" y="4074"/>
                </a:lnTo>
                <a:lnTo>
                  <a:pt x="192" y="4055"/>
                </a:lnTo>
                <a:lnTo>
                  <a:pt x="190" y="4037"/>
                </a:lnTo>
                <a:lnTo>
                  <a:pt x="190" y="1514"/>
                </a:lnTo>
                <a:lnTo>
                  <a:pt x="190" y="1514"/>
                </a:lnTo>
                <a:lnTo>
                  <a:pt x="192" y="1464"/>
                </a:lnTo>
                <a:lnTo>
                  <a:pt x="198" y="1413"/>
                </a:lnTo>
                <a:lnTo>
                  <a:pt x="205" y="1365"/>
                </a:lnTo>
                <a:lnTo>
                  <a:pt x="216" y="1316"/>
                </a:lnTo>
                <a:lnTo>
                  <a:pt x="231" y="1270"/>
                </a:lnTo>
                <a:lnTo>
                  <a:pt x="250" y="1223"/>
                </a:lnTo>
                <a:lnTo>
                  <a:pt x="270" y="1176"/>
                </a:lnTo>
                <a:lnTo>
                  <a:pt x="295" y="1134"/>
                </a:lnTo>
                <a:lnTo>
                  <a:pt x="321" y="1089"/>
                </a:lnTo>
                <a:lnTo>
                  <a:pt x="351" y="1048"/>
                </a:lnTo>
                <a:lnTo>
                  <a:pt x="382" y="1007"/>
                </a:lnTo>
                <a:lnTo>
                  <a:pt x="418" y="966"/>
                </a:lnTo>
                <a:lnTo>
                  <a:pt x="453" y="929"/>
                </a:lnTo>
                <a:lnTo>
                  <a:pt x="494" y="891"/>
                </a:lnTo>
                <a:lnTo>
                  <a:pt x="535" y="856"/>
                </a:lnTo>
                <a:lnTo>
                  <a:pt x="578" y="820"/>
                </a:lnTo>
                <a:lnTo>
                  <a:pt x="625" y="789"/>
                </a:lnTo>
                <a:lnTo>
                  <a:pt x="673" y="757"/>
                </a:lnTo>
                <a:lnTo>
                  <a:pt x="724" y="729"/>
                </a:lnTo>
                <a:lnTo>
                  <a:pt x="776" y="701"/>
                </a:lnTo>
                <a:lnTo>
                  <a:pt x="830" y="675"/>
                </a:lnTo>
                <a:lnTo>
                  <a:pt x="884" y="653"/>
                </a:lnTo>
                <a:lnTo>
                  <a:pt x="942" y="630"/>
                </a:lnTo>
                <a:lnTo>
                  <a:pt x="1001" y="612"/>
                </a:lnTo>
                <a:lnTo>
                  <a:pt x="1061" y="593"/>
                </a:lnTo>
                <a:lnTo>
                  <a:pt x="1123" y="578"/>
                </a:lnTo>
                <a:lnTo>
                  <a:pt x="1186" y="565"/>
                </a:lnTo>
                <a:lnTo>
                  <a:pt x="1249" y="554"/>
                </a:lnTo>
                <a:lnTo>
                  <a:pt x="1315" y="544"/>
                </a:lnTo>
                <a:lnTo>
                  <a:pt x="1380" y="539"/>
                </a:lnTo>
                <a:lnTo>
                  <a:pt x="1447" y="535"/>
                </a:lnTo>
                <a:lnTo>
                  <a:pt x="1516" y="533"/>
                </a:lnTo>
                <a:lnTo>
                  <a:pt x="1516" y="533"/>
                </a:lnTo>
                <a:lnTo>
                  <a:pt x="1585" y="535"/>
                </a:lnTo>
                <a:lnTo>
                  <a:pt x="1652" y="539"/>
                </a:lnTo>
                <a:lnTo>
                  <a:pt x="1717" y="544"/>
                </a:lnTo>
                <a:lnTo>
                  <a:pt x="1783" y="554"/>
                </a:lnTo>
                <a:lnTo>
                  <a:pt x="1846" y="565"/>
                </a:lnTo>
                <a:lnTo>
                  <a:pt x="1909" y="578"/>
                </a:lnTo>
                <a:lnTo>
                  <a:pt x="1971" y="593"/>
                </a:lnTo>
                <a:lnTo>
                  <a:pt x="2031" y="612"/>
                </a:lnTo>
                <a:lnTo>
                  <a:pt x="2090" y="630"/>
                </a:lnTo>
                <a:lnTo>
                  <a:pt x="2148" y="653"/>
                </a:lnTo>
                <a:lnTo>
                  <a:pt x="2202" y="675"/>
                </a:lnTo>
                <a:lnTo>
                  <a:pt x="2256" y="701"/>
                </a:lnTo>
                <a:lnTo>
                  <a:pt x="2308" y="729"/>
                </a:lnTo>
                <a:lnTo>
                  <a:pt x="2359" y="757"/>
                </a:lnTo>
                <a:lnTo>
                  <a:pt x="2407" y="789"/>
                </a:lnTo>
                <a:lnTo>
                  <a:pt x="2452" y="820"/>
                </a:lnTo>
                <a:lnTo>
                  <a:pt x="2497" y="856"/>
                </a:lnTo>
                <a:lnTo>
                  <a:pt x="2538" y="891"/>
                </a:lnTo>
                <a:lnTo>
                  <a:pt x="2579" y="929"/>
                </a:lnTo>
                <a:lnTo>
                  <a:pt x="2614" y="966"/>
                </a:lnTo>
                <a:lnTo>
                  <a:pt x="2650" y="1007"/>
                </a:lnTo>
                <a:lnTo>
                  <a:pt x="2681" y="1048"/>
                </a:lnTo>
                <a:lnTo>
                  <a:pt x="2711" y="1089"/>
                </a:lnTo>
                <a:lnTo>
                  <a:pt x="2737" y="1134"/>
                </a:lnTo>
                <a:lnTo>
                  <a:pt x="2762" y="1176"/>
                </a:lnTo>
                <a:lnTo>
                  <a:pt x="2782" y="1223"/>
                </a:lnTo>
                <a:lnTo>
                  <a:pt x="2801" y="1270"/>
                </a:lnTo>
                <a:lnTo>
                  <a:pt x="2814" y="1316"/>
                </a:lnTo>
                <a:lnTo>
                  <a:pt x="2827" y="1365"/>
                </a:lnTo>
                <a:lnTo>
                  <a:pt x="2834" y="1413"/>
                </a:lnTo>
                <a:lnTo>
                  <a:pt x="2840" y="1464"/>
                </a:lnTo>
                <a:lnTo>
                  <a:pt x="2842" y="1514"/>
                </a:lnTo>
                <a:lnTo>
                  <a:pt x="2842" y="4037"/>
                </a:lnTo>
                <a:close/>
                <a:moveTo>
                  <a:pt x="2510" y="2344"/>
                </a:moveTo>
                <a:lnTo>
                  <a:pt x="522" y="2344"/>
                </a:lnTo>
                <a:lnTo>
                  <a:pt x="522" y="2344"/>
                </a:lnTo>
                <a:lnTo>
                  <a:pt x="503" y="2346"/>
                </a:lnTo>
                <a:lnTo>
                  <a:pt x="485" y="2351"/>
                </a:lnTo>
                <a:lnTo>
                  <a:pt x="468" y="2360"/>
                </a:lnTo>
                <a:lnTo>
                  <a:pt x="455" y="2372"/>
                </a:lnTo>
                <a:lnTo>
                  <a:pt x="444" y="2387"/>
                </a:lnTo>
                <a:lnTo>
                  <a:pt x="434" y="2401"/>
                </a:lnTo>
                <a:lnTo>
                  <a:pt x="429" y="2420"/>
                </a:lnTo>
                <a:lnTo>
                  <a:pt x="427" y="2439"/>
                </a:lnTo>
                <a:lnTo>
                  <a:pt x="427" y="3859"/>
                </a:lnTo>
                <a:lnTo>
                  <a:pt x="427" y="3859"/>
                </a:lnTo>
                <a:lnTo>
                  <a:pt x="429" y="3878"/>
                </a:lnTo>
                <a:lnTo>
                  <a:pt x="434" y="3897"/>
                </a:lnTo>
                <a:lnTo>
                  <a:pt x="444" y="3912"/>
                </a:lnTo>
                <a:lnTo>
                  <a:pt x="455" y="3927"/>
                </a:lnTo>
                <a:lnTo>
                  <a:pt x="468" y="3938"/>
                </a:lnTo>
                <a:lnTo>
                  <a:pt x="485" y="3947"/>
                </a:lnTo>
                <a:lnTo>
                  <a:pt x="503" y="3953"/>
                </a:lnTo>
                <a:lnTo>
                  <a:pt x="522" y="3955"/>
                </a:lnTo>
                <a:lnTo>
                  <a:pt x="2510" y="3955"/>
                </a:lnTo>
                <a:lnTo>
                  <a:pt x="2510" y="3955"/>
                </a:lnTo>
                <a:lnTo>
                  <a:pt x="2529" y="3953"/>
                </a:lnTo>
                <a:lnTo>
                  <a:pt x="2547" y="3947"/>
                </a:lnTo>
                <a:lnTo>
                  <a:pt x="2564" y="3938"/>
                </a:lnTo>
                <a:lnTo>
                  <a:pt x="2577" y="3927"/>
                </a:lnTo>
                <a:lnTo>
                  <a:pt x="2588" y="3912"/>
                </a:lnTo>
                <a:lnTo>
                  <a:pt x="2598" y="3897"/>
                </a:lnTo>
                <a:lnTo>
                  <a:pt x="2603" y="3878"/>
                </a:lnTo>
                <a:lnTo>
                  <a:pt x="2605" y="3859"/>
                </a:lnTo>
                <a:lnTo>
                  <a:pt x="2605" y="2439"/>
                </a:lnTo>
                <a:lnTo>
                  <a:pt x="2605" y="2439"/>
                </a:lnTo>
                <a:lnTo>
                  <a:pt x="2603" y="2420"/>
                </a:lnTo>
                <a:lnTo>
                  <a:pt x="2598" y="2401"/>
                </a:lnTo>
                <a:lnTo>
                  <a:pt x="2588" y="2387"/>
                </a:lnTo>
                <a:lnTo>
                  <a:pt x="2577" y="2372"/>
                </a:lnTo>
                <a:lnTo>
                  <a:pt x="2564" y="2360"/>
                </a:lnTo>
                <a:lnTo>
                  <a:pt x="2547" y="2351"/>
                </a:lnTo>
                <a:lnTo>
                  <a:pt x="2529" y="2346"/>
                </a:lnTo>
                <a:lnTo>
                  <a:pt x="2510" y="2344"/>
                </a:lnTo>
                <a:lnTo>
                  <a:pt x="2510" y="2344"/>
                </a:lnTo>
                <a:close/>
                <a:moveTo>
                  <a:pt x="2415" y="3764"/>
                </a:moveTo>
                <a:lnTo>
                  <a:pt x="617" y="3764"/>
                </a:lnTo>
                <a:lnTo>
                  <a:pt x="617" y="2853"/>
                </a:lnTo>
                <a:lnTo>
                  <a:pt x="746" y="2853"/>
                </a:lnTo>
                <a:lnTo>
                  <a:pt x="750" y="2994"/>
                </a:lnTo>
                <a:lnTo>
                  <a:pt x="750" y="2994"/>
                </a:lnTo>
                <a:lnTo>
                  <a:pt x="753" y="3013"/>
                </a:lnTo>
                <a:lnTo>
                  <a:pt x="759" y="3030"/>
                </a:lnTo>
                <a:lnTo>
                  <a:pt x="768" y="3047"/>
                </a:lnTo>
                <a:lnTo>
                  <a:pt x="779" y="3060"/>
                </a:lnTo>
                <a:lnTo>
                  <a:pt x="792" y="3071"/>
                </a:lnTo>
                <a:lnTo>
                  <a:pt x="809" y="3078"/>
                </a:lnTo>
                <a:lnTo>
                  <a:pt x="826" y="3084"/>
                </a:lnTo>
                <a:lnTo>
                  <a:pt x="845" y="3086"/>
                </a:lnTo>
                <a:lnTo>
                  <a:pt x="848" y="3086"/>
                </a:lnTo>
                <a:lnTo>
                  <a:pt x="848" y="3086"/>
                </a:lnTo>
                <a:lnTo>
                  <a:pt x="867" y="3084"/>
                </a:lnTo>
                <a:lnTo>
                  <a:pt x="884" y="3078"/>
                </a:lnTo>
                <a:lnTo>
                  <a:pt x="901" y="3069"/>
                </a:lnTo>
                <a:lnTo>
                  <a:pt x="914" y="3056"/>
                </a:lnTo>
                <a:lnTo>
                  <a:pt x="925" y="3043"/>
                </a:lnTo>
                <a:lnTo>
                  <a:pt x="934" y="3026"/>
                </a:lnTo>
                <a:lnTo>
                  <a:pt x="938" y="3007"/>
                </a:lnTo>
                <a:lnTo>
                  <a:pt x="940" y="2989"/>
                </a:lnTo>
                <a:lnTo>
                  <a:pt x="936" y="2853"/>
                </a:lnTo>
                <a:lnTo>
                  <a:pt x="2415" y="2853"/>
                </a:lnTo>
                <a:lnTo>
                  <a:pt x="2415" y="3764"/>
                </a:lnTo>
                <a:close/>
                <a:moveTo>
                  <a:pt x="2415" y="2664"/>
                </a:moveTo>
                <a:lnTo>
                  <a:pt x="617" y="2664"/>
                </a:lnTo>
                <a:lnTo>
                  <a:pt x="617" y="2534"/>
                </a:lnTo>
                <a:lnTo>
                  <a:pt x="2415" y="2534"/>
                </a:lnTo>
                <a:lnTo>
                  <a:pt x="2415" y="2664"/>
                </a:lnTo>
                <a:close/>
                <a:moveTo>
                  <a:pt x="1516" y="1844"/>
                </a:moveTo>
                <a:lnTo>
                  <a:pt x="1516" y="1844"/>
                </a:lnTo>
                <a:lnTo>
                  <a:pt x="1497" y="1842"/>
                </a:lnTo>
                <a:lnTo>
                  <a:pt x="1481" y="1837"/>
                </a:lnTo>
                <a:lnTo>
                  <a:pt x="1464" y="1827"/>
                </a:lnTo>
                <a:lnTo>
                  <a:pt x="1449" y="1816"/>
                </a:lnTo>
                <a:lnTo>
                  <a:pt x="1117" y="1484"/>
                </a:lnTo>
                <a:lnTo>
                  <a:pt x="1117" y="1484"/>
                </a:lnTo>
                <a:lnTo>
                  <a:pt x="1106" y="1469"/>
                </a:lnTo>
                <a:lnTo>
                  <a:pt x="1096" y="1452"/>
                </a:lnTo>
                <a:lnTo>
                  <a:pt x="1091" y="1436"/>
                </a:lnTo>
                <a:lnTo>
                  <a:pt x="1089" y="1417"/>
                </a:lnTo>
                <a:lnTo>
                  <a:pt x="1091" y="1398"/>
                </a:lnTo>
                <a:lnTo>
                  <a:pt x="1096" y="1382"/>
                </a:lnTo>
                <a:lnTo>
                  <a:pt x="1106" y="1365"/>
                </a:lnTo>
                <a:lnTo>
                  <a:pt x="1117" y="1350"/>
                </a:lnTo>
                <a:lnTo>
                  <a:pt x="1449" y="1018"/>
                </a:lnTo>
                <a:lnTo>
                  <a:pt x="1449" y="1018"/>
                </a:lnTo>
                <a:lnTo>
                  <a:pt x="1464" y="1007"/>
                </a:lnTo>
                <a:lnTo>
                  <a:pt x="1481" y="997"/>
                </a:lnTo>
                <a:lnTo>
                  <a:pt x="1497" y="992"/>
                </a:lnTo>
                <a:lnTo>
                  <a:pt x="1516" y="992"/>
                </a:lnTo>
                <a:lnTo>
                  <a:pt x="1535" y="992"/>
                </a:lnTo>
                <a:lnTo>
                  <a:pt x="1551" y="997"/>
                </a:lnTo>
                <a:lnTo>
                  <a:pt x="1568" y="1007"/>
                </a:lnTo>
                <a:lnTo>
                  <a:pt x="1583" y="1018"/>
                </a:lnTo>
                <a:lnTo>
                  <a:pt x="1915" y="1350"/>
                </a:lnTo>
                <a:lnTo>
                  <a:pt x="1915" y="1350"/>
                </a:lnTo>
                <a:lnTo>
                  <a:pt x="1926" y="1365"/>
                </a:lnTo>
                <a:lnTo>
                  <a:pt x="1936" y="1382"/>
                </a:lnTo>
                <a:lnTo>
                  <a:pt x="1941" y="1398"/>
                </a:lnTo>
                <a:lnTo>
                  <a:pt x="1943" y="1417"/>
                </a:lnTo>
                <a:lnTo>
                  <a:pt x="1941" y="1436"/>
                </a:lnTo>
                <a:lnTo>
                  <a:pt x="1936" y="1452"/>
                </a:lnTo>
                <a:lnTo>
                  <a:pt x="1926" y="1469"/>
                </a:lnTo>
                <a:lnTo>
                  <a:pt x="1915" y="1484"/>
                </a:lnTo>
                <a:lnTo>
                  <a:pt x="1583" y="1816"/>
                </a:lnTo>
                <a:lnTo>
                  <a:pt x="1583" y="1816"/>
                </a:lnTo>
                <a:lnTo>
                  <a:pt x="1568" y="1827"/>
                </a:lnTo>
                <a:lnTo>
                  <a:pt x="1551" y="1837"/>
                </a:lnTo>
                <a:lnTo>
                  <a:pt x="1535" y="1842"/>
                </a:lnTo>
                <a:lnTo>
                  <a:pt x="1516" y="1844"/>
                </a:lnTo>
                <a:lnTo>
                  <a:pt x="1516" y="1844"/>
                </a:lnTo>
                <a:close/>
                <a:moveTo>
                  <a:pt x="1318" y="1417"/>
                </a:moveTo>
                <a:lnTo>
                  <a:pt x="1516" y="1615"/>
                </a:lnTo>
                <a:lnTo>
                  <a:pt x="1714" y="1417"/>
                </a:lnTo>
                <a:lnTo>
                  <a:pt x="1516" y="1219"/>
                </a:lnTo>
                <a:lnTo>
                  <a:pt x="1318" y="14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5" name="Freeform 118" descr="globe icon " title="globe icon "/>
          <p:cNvSpPr>
            <a:spLocks noChangeAspect="1" noEditPoints="1"/>
          </p:cNvSpPr>
          <p:nvPr/>
        </p:nvSpPr>
        <p:spPr bwMode="auto">
          <a:xfrm>
            <a:off x="6530157" y="3930923"/>
            <a:ext cx="364882" cy="365760"/>
          </a:xfrm>
          <a:custGeom>
            <a:avLst/>
            <a:gdLst>
              <a:gd name="T0" fmla="*/ 120 w 240"/>
              <a:gd name="T1" fmla="*/ 240 h 240"/>
              <a:gd name="T2" fmla="*/ 230 w 240"/>
              <a:gd name="T3" fmla="*/ 99 h 240"/>
              <a:gd name="T4" fmla="*/ 217 w 240"/>
              <a:gd name="T5" fmla="*/ 127 h 240"/>
              <a:gd name="T6" fmla="*/ 202 w 240"/>
              <a:gd name="T7" fmla="*/ 167 h 240"/>
              <a:gd name="T8" fmla="*/ 198 w 240"/>
              <a:gd name="T9" fmla="*/ 144 h 240"/>
              <a:gd name="T10" fmla="*/ 147 w 240"/>
              <a:gd name="T11" fmla="*/ 115 h 240"/>
              <a:gd name="T12" fmla="*/ 146 w 240"/>
              <a:gd name="T13" fmla="*/ 85 h 240"/>
              <a:gd name="T14" fmla="*/ 153 w 240"/>
              <a:gd name="T15" fmla="*/ 76 h 240"/>
              <a:gd name="T16" fmla="*/ 183 w 240"/>
              <a:gd name="T17" fmla="*/ 81 h 240"/>
              <a:gd name="T18" fmla="*/ 213 w 240"/>
              <a:gd name="T19" fmla="*/ 70 h 240"/>
              <a:gd name="T20" fmla="*/ 191 w 240"/>
              <a:gd name="T21" fmla="*/ 61 h 240"/>
              <a:gd name="T22" fmla="*/ 175 w 240"/>
              <a:gd name="T23" fmla="*/ 55 h 240"/>
              <a:gd name="T24" fmla="*/ 164 w 240"/>
              <a:gd name="T25" fmla="*/ 53 h 240"/>
              <a:gd name="T26" fmla="*/ 149 w 240"/>
              <a:gd name="T27" fmla="*/ 58 h 240"/>
              <a:gd name="T28" fmla="*/ 166 w 240"/>
              <a:gd name="T29" fmla="*/ 32 h 240"/>
              <a:gd name="T30" fmla="*/ 147 w 240"/>
              <a:gd name="T31" fmla="*/ 22 h 240"/>
              <a:gd name="T32" fmla="*/ 137 w 240"/>
              <a:gd name="T33" fmla="*/ 9 h 240"/>
              <a:gd name="T34" fmla="*/ 96 w 240"/>
              <a:gd name="T35" fmla="*/ 34 h 240"/>
              <a:gd name="T36" fmla="*/ 54 w 240"/>
              <a:gd name="T37" fmla="*/ 85 h 240"/>
              <a:gd name="T38" fmla="*/ 35 w 240"/>
              <a:gd name="T39" fmla="*/ 78 h 240"/>
              <a:gd name="T40" fmla="*/ 41 w 240"/>
              <a:gd name="T41" fmla="*/ 105 h 240"/>
              <a:gd name="T42" fmla="*/ 29 w 240"/>
              <a:gd name="T43" fmla="*/ 111 h 240"/>
              <a:gd name="T44" fmla="*/ 18 w 240"/>
              <a:gd name="T45" fmla="*/ 73 h 240"/>
              <a:gd name="T46" fmla="*/ 8 w 240"/>
              <a:gd name="T47" fmla="*/ 120 h 240"/>
              <a:gd name="T48" fmla="*/ 17 w 240"/>
              <a:gd name="T49" fmla="*/ 106 h 240"/>
              <a:gd name="T50" fmla="*/ 46 w 240"/>
              <a:gd name="T51" fmla="*/ 128 h 240"/>
              <a:gd name="T52" fmla="*/ 68 w 240"/>
              <a:gd name="T53" fmla="*/ 190 h 240"/>
              <a:gd name="T54" fmla="*/ 77 w 240"/>
              <a:gd name="T55" fmla="*/ 223 h 240"/>
              <a:gd name="T56" fmla="*/ 85 w 240"/>
              <a:gd name="T57" fmla="*/ 219 h 240"/>
              <a:gd name="T58" fmla="*/ 81 w 240"/>
              <a:gd name="T59" fmla="*/ 211 h 240"/>
              <a:gd name="T60" fmla="*/ 68 w 240"/>
              <a:gd name="T61" fmla="*/ 167 h 240"/>
              <a:gd name="T62" fmla="*/ 68 w 240"/>
              <a:gd name="T63" fmla="*/ 121 h 240"/>
              <a:gd name="T64" fmla="*/ 112 w 240"/>
              <a:gd name="T65" fmla="*/ 144 h 240"/>
              <a:gd name="T66" fmla="*/ 125 w 240"/>
              <a:gd name="T67" fmla="*/ 149 h 240"/>
              <a:gd name="T68" fmla="*/ 99 w 240"/>
              <a:gd name="T69" fmla="*/ 201 h 240"/>
              <a:gd name="T70" fmla="*/ 120 w 240"/>
              <a:gd name="T71" fmla="*/ 232 h 240"/>
              <a:gd name="T72" fmla="*/ 98 w 240"/>
              <a:gd name="T73" fmla="*/ 211 h 240"/>
              <a:gd name="T74" fmla="*/ 128 w 240"/>
              <a:gd name="T75" fmla="*/ 158 h 240"/>
              <a:gd name="T76" fmla="*/ 122 w 240"/>
              <a:gd name="T77" fmla="*/ 138 h 240"/>
              <a:gd name="T78" fmla="*/ 70 w 240"/>
              <a:gd name="T79" fmla="*/ 113 h 240"/>
              <a:gd name="T80" fmla="*/ 50 w 240"/>
              <a:gd name="T81" fmla="*/ 109 h 240"/>
              <a:gd name="T82" fmla="*/ 39 w 240"/>
              <a:gd name="T83" fmla="*/ 97 h 240"/>
              <a:gd name="T84" fmla="*/ 39 w 240"/>
              <a:gd name="T85" fmla="*/ 85 h 240"/>
              <a:gd name="T86" fmla="*/ 50 w 240"/>
              <a:gd name="T87" fmla="*/ 97 h 240"/>
              <a:gd name="T88" fmla="*/ 93 w 240"/>
              <a:gd name="T89" fmla="*/ 47 h 240"/>
              <a:gd name="T90" fmla="*/ 105 w 240"/>
              <a:gd name="T91" fmla="*/ 45 h 240"/>
              <a:gd name="T92" fmla="*/ 103 w 240"/>
              <a:gd name="T93" fmla="*/ 36 h 240"/>
              <a:gd name="T94" fmla="*/ 129 w 240"/>
              <a:gd name="T95" fmla="*/ 8 h 240"/>
              <a:gd name="T96" fmla="*/ 143 w 240"/>
              <a:gd name="T97" fmla="*/ 29 h 240"/>
              <a:gd name="T98" fmla="*/ 159 w 240"/>
              <a:gd name="T99" fmla="*/ 29 h 240"/>
              <a:gd name="T100" fmla="*/ 140 w 240"/>
              <a:gd name="T101" fmla="*/ 61 h 240"/>
              <a:gd name="T102" fmla="*/ 163 w 240"/>
              <a:gd name="T103" fmla="*/ 63 h 240"/>
              <a:gd name="T104" fmla="*/ 185 w 240"/>
              <a:gd name="T105" fmla="*/ 68 h 240"/>
              <a:gd name="T106" fmla="*/ 202 w 240"/>
              <a:gd name="T107" fmla="*/ 65 h 240"/>
              <a:gd name="T108" fmla="*/ 193 w 240"/>
              <a:gd name="T109" fmla="*/ 72 h 240"/>
              <a:gd name="T110" fmla="*/ 159 w 240"/>
              <a:gd name="T111" fmla="*/ 67 h 240"/>
              <a:gd name="T112" fmla="*/ 144 w 240"/>
              <a:gd name="T113" fmla="*/ 76 h 240"/>
              <a:gd name="T114" fmla="*/ 134 w 240"/>
              <a:gd name="T115" fmla="*/ 90 h 240"/>
              <a:gd name="T116" fmla="*/ 164 w 240"/>
              <a:gd name="T117" fmla="*/ 125 h 240"/>
              <a:gd name="T118" fmla="*/ 193 w 240"/>
              <a:gd name="T119" fmla="*/ 152 h 240"/>
              <a:gd name="T120" fmla="*/ 198 w 240"/>
              <a:gd name="T121" fmla="*/ 177 h 240"/>
              <a:gd name="T122" fmla="*/ 219 w 240"/>
              <a:gd name="T123" fmla="*/ 148 h 240"/>
              <a:gd name="T124" fmla="*/ 232 w 240"/>
              <a:gd name="T125" fmla="*/ 11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0" h="240">
                <a:moveTo>
                  <a:pt x="120" y="0"/>
                </a:move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86" y="240"/>
                  <a:pt x="240" y="186"/>
                  <a:pt x="240" y="120"/>
                </a:cubicBezTo>
                <a:cubicBezTo>
                  <a:pt x="240" y="54"/>
                  <a:pt x="186" y="0"/>
                  <a:pt x="120" y="0"/>
                </a:cubicBezTo>
                <a:close/>
                <a:moveTo>
                  <a:pt x="230" y="99"/>
                </a:moveTo>
                <a:cubicBezTo>
                  <a:pt x="230" y="100"/>
                  <a:pt x="230" y="101"/>
                  <a:pt x="230" y="101"/>
                </a:cubicBezTo>
                <a:cubicBezTo>
                  <a:pt x="229" y="108"/>
                  <a:pt x="222" y="119"/>
                  <a:pt x="218" y="125"/>
                </a:cubicBezTo>
                <a:cubicBezTo>
                  <a:pt x="217" y="127"/>
                  <a:pt x="217" y="127"/>
                  <a:pt x="217" y="127"/>
                </a:cubicBezTo>
                <a:cubicBezTo>
                  <a:pt x="213" y="132"/>
                  <a:pt x="212" y="140"/>
                  <a:pt x="211" y="147"/>
                </a:cubicBezTo>
                <a:cubicBezTo>
                  <a:pt x="210" y="151"/>
                  <a:pt x="209" y="155"/>
                  <a:pt x="208" y="157"/>
                </a:cubicBezTo>
                <a:cubicBezTo>
                  <a:pt x="207" y="160"/>
                  <a:pt x="204" y="164"/>
                  <a:pt x="202" y="167"/>
                </a:cubicBezTo>
                <a:cubicBezTo>
                  <a:pt x="202" y="165"/>
                  <a:pt x="203" y="163"/>
                  <a:pt x="204" y="162"/>
                </a:cubicBezTo>
                <a:cubicBezTo>
                  <a:pt x="206" y="156"/>
                  <a:pt x="202" y="151"/>
                  <a:pt x="200" y="148"/>
                </a:cubicBezTo>
                <a:cubicBezTo>
                  <a:pt x="199" y="146"/>
                  <a:pt x="198" y="145"/>
                  <a:pt x="198" y="144"/>
                </a:cubicBezTo>
                <a:cubicBezTo>
                  <a:pt x="198" y="144"/>
                  <a:pt x="189" y="120"/>
                  <a:pt x="184" y="119"/>
                </a:cubicBezTo>
                <a:cubicBezTo>
                  <a:pt x="183" y="118"/>
                  <a:pt x="167" y="116"/>
                  <a:pt x="162" y="118"/>
                </a:cubicBezTo>
                <a:cubicBezTo>
                  <a:pt x="159" y="119"/>
                  <a:pt x="151" y="118"/>
                  <a:pt x="147" y="115"/>
                </a:cubicBezTo>
                <a:cubicBezTo>
                  <a:pt x="145" y="113"/>
                  <a:pt x="143" y="105"/>
                  <a:pt x="142" y="91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2" y="88"/>
                  <a:pt x="143" y="87"/>
                  <a:pt x="146" y="85"/>
                </a:cubicBezTo>
                <a:cubicBezTo>
                  <a:pt x="147" y="84"/>
                  <a:pt x="149" y="82"/>
                  <a:pt x="150" y="80"/>
                </a:cubicBezTo>
                <a:cubicBezTo>
                  <a:pt x="151" y="79"/>
                  <a:pt x="151" y="79"/>
                  <a:pt x="151" y="79"/>
                </a:cubicBezTo>
                <a:cubicBezTo>
                  <a:pt x="151" y="78"/>
                  <a:pt x="152" y="76"/>
                  <a:pt x="153" y="76"/>
                </a:cubicBezTo>
                <a:cubicBezTo>
                  <a:pt x="157" y="77"/>
                  <a:pt x="161" y="75"/>
                  <a:pt x="162" y="74"/>
                </a:cubicBezTo>
                <a:cubicBezTo>
                  <a:pt x="164" y="74"/>
                  <a:pt x="167" y="75"/>
                  <a:pt x="171" y="76"/>
                </a:cubicBezTo>
                <a:cubicBezTo>
                  <a:pt x="174" y="78"/>
                  <a:pt x="178" y="80"/>
                  <a:pt x="183" y="81"/>
                </a:cubicBezTo>
                <a:cubicBezTo>
                  <a:pt x="190" y="82"/>
                  <a:pt x="193" y="81"/>
                  <a:pt x="196" y="79"/>
                </a:cubicBezTo>
                <a:cubicBezTo>
                  <a:pt x="198" y="79"/>
                  <a:pt x="200" y="78"/>
                  <a:pt x="204" y="77"/>
                </a:cubicBezTo>
                <a:cubicBezTo>
                  <a:pt x="210" y="75"/>
                  <a:pt x="212" y="72"/>
                  <a:pt x="213" y="70"/>
                </a:cubicBezTo>
                <a:cubicBezTo>
                  <a:pt x="214" y="63"/>
                  <a:pt x="206" y="58"/>
                  <a:pt x="206" y="58"/>
                </a:cubicBezTo>
                <a:cubicBezTo>
                  <a:pt x="202" y="56"/>
                  <a:pt x="199" y="58"/>
                  <a:pt x="195" y="59"/>
                </a:cubicBezTo>
                <a:cubicBezTo>
                  <a:pt x="194" y="60"/>
                  <a:pt x="192" y="61"/>
                  <a:pt x="191" y="61"/>
                </a:cubicBezTo>
                <a:cubicBezTo>
                  <a:pt x="190" y="62"/>
                  <a:pt x="190" y="62"/>
                  <a:pt x="188" y="61"/>
                </a:cubicBezTo>
                <a:cubicBezTo>
                  <a:pt x="186" y="60"/>
                  <a:pt x="183" y="59"/>
                  <a:pt x="179" y="58"/>
                </a:cubicBezTo>
                <a:cubicBezTo>
                  <a:pt x="176" y="58"/>
                  <a:pt x="176" y="57"/>
                  <a:pt x="175" y="55"/>
                </a:cubicBezTo>
                <a:cubicBezTo>
                  <a:pt x="175" y="54"/>
                  <a:pt x="174" y="51"/>
                  <a:pt x="172" y="50"/>
                </a:cubicBezTo>
                <a:cubicBezTo>
                  <a:pt x="170" y="49"/>
                  <a:pt x="169" y="49"/>
                  <a:pt x="167" y="49"/>
                </a:cubicBezTo>
                <a:cubicBezTo>
                  <a:pt x="165" y="50"/>
                  <a:pt x="164" y="52"/>
                  <a:pt x="164" y="53"/>
                </a:cubicBezTo>
                <a:cubicBezTo>
                  <a:pt x="163" y="54"/>
                  <a:pt x="163" y="55"/>
                  <a:pt x="161" y="55"/>
                </a:cubicBezTo>
                <a:cubicBezTo>
                  <a:pt x="158" y="56"/>
                  <a:pt x="157" y="57"/>
                  <a:pt x="155" y="57"/>
                </a:cubicBezTo>
                <a:cubicBezTo>
                  <a:pt x="153" y="59"/>
                  <a:pt x="152" y="59"/>
                  <a:pt x="149" y="58"/>
                </a:cubicBezTo>
                <a:cubicBezTo>
                  <a:pt x="149" y="57"/>
                  <a:pt x="150" y="56"/>
                  <a:pt x="151" y="55"/>
                </a:cubicBezTo>
                <a:cubicBezTo>
                  <a:pt x="152" y="55"/>
                  <a:pt x="152" y="54"/>
                  <a:pt x="153" y="54"/>
                </a:cubicBezTo>
                <a:cubicBezTo>
                  <a:pt x="156" y="49"/>
                  <a:pt x="164" y="38"/>
                  <a:pt x="166" y="32"/>
                </a:cubicBezTo>
                <a:cubicBezTo>
                  <a:pt x="168" y="28"/>
                  <a:pt x="167" y="25"/>
                  <a:pt x="165" y="23"/>
                </a:cubicBezTo>
                <a:cubicBezTo>
                  <a:pt x="162" y="20"/>
                  <a:pt x="157" y="21"/>
                  <a:pt x="152" y="22"/>
                </a:cubicBezTo>
                <a:cubicBezTo>
                  <a:pt x="149" y="23"/>
                  <a:pt x="149" y="23"/>
                  <a:pt x="147" y="22"/>
                </a:cubicBezTo>
                <a:cubicBezTo>
                  <a:pt x="145" y="21"/>
                  <a:pt x="143" y="20"/>
                  <a:pt x="140" y="19"/>
                </a:cubicBezTo>
                <a:cubicBezTo>
                  <a:pt x="137" y="18"/>
                  <a:pt x="137" y="16"/>
                  <a:pt x="137" y="10"/>
                </a:cubicBezTo>
                <a:cubicBezTo>
                  <a:pt x="137" y="10"/>
                  <a:pt x="137" y="9"/>
                  <a:pt x="137" y="9"/>
                </a:cubicBezTo>
                <a:cubicBezTo>
                  <a:pt x="184" y="16"/>
                  <a:pt x="221" y="53"/>
                  <a:pt x="230" y="99"/>
                </a:cubicBezTo>
                <a:close/>
                <a:moveTo>
                  <a:pt x="91" y="12"/>
                </a:moveTo>
                <a:cubicBezTo>
                  <a:pt x="94" y="19"/>
                  <a:pt x="98" y="30"/>
                  <a:pt x="96" y="34"/>
                </a:cubicBezTo>
                <a:cubicBezTo>
                  <a:pt x="95" y="35"/>
                  <a:pt x="95" y="37"/>
                  <a:pt x="96" y="38"/>
                </a:cubicBezTo>
                <a:cubicBezTo>
                  <a:pt x="93" y="38"/>
                  <a:pt x="89" y="39"/>
                  <a:pt x="87" y="41"/>
                </a:cubicBezTo>
                <a:cubicBezTo>
                  <a:pt x="76" y="51"/>
                  <a:pt x="55" y="76"/>
                  <a:pt x="54" y="85"/>
                </a:cubicBezTo>
                <a:cubicBezTo>
                  <a:pt x="54" y="85"/>
                  <a:pt x="54" y="86"/>
                  <a:pt x="53" y="86"/>
                </a:cubicBezTo>
                <a:cubicBezTo>
                  <a:pt x="51" y="83"/>
                  <a:pt x="48" y="79"/>
                  <a:pt x="43" y="77"/>
                </a:cubicBezTo>
                <a:cubicBezTo>
                  <a:pt x="40" y="76"/>
                  <a:pt x="37" y="77"/>
                  <a:pt x="35" y="78"/>
                </a:cubicBezTo>
                <a:cubicBezTo>
                  <a:pt x="28" y="82"/>
                  <a:pt x="25" y="91"/>
                  <a:pt x="26" y="98"/>
                </a:cubicBezTo>
                <a:cubicBezTo>
                  <a:pt x="27" y="103"/>
                  <a:pt x="29" y="106"/>
                  <a:pt x="33" y="107"/>
                </a:cubicBezTo>
                <a:cubicBezTo>
                  <a:pt x="37" y="107"/>
                  <a:pt x="39" y="106"/>
                  <a:pt x="41" y="105"/>
                </a:cubicBezTo>
                <a:cubicBezTo>
                  <a:pt x="42" y="107"/>
                  <a:pt x="42" y="109"/>
                  <a:pt x="43" y="111"/>
                </a:cubicBezTo>
                <a:cubicBezTo>
                  <a:pt x="44" y="114"/>
                  <a:pt x="44" y="117"/>
                  <a:pt x="44" y="119"/>
                </a:cubicBezTo>
                <a:cubicBezTo>
                  <a:pt x="38" y="117"/>
                  <a:pt x="31" y="114"/>
                  <a:pt x="29" y="111"/>
                </a:cubicBezTo>
                <a:cubicBezTo>
                  <a:pt x="27" y="110"/>
                  <a:pt x="26" y="107"/>
                  <a:pt x="25" y="104"/>
                </a:cubicBezTo>
                <a:cubicBezTo>
                  <a:pt x="24" y="101"/>
                  <a:pt x="23" y="98"/>
                  <a:pt x="21" y="96"/>
                </a:cubicBezTo>
                <a:cubicBezTo>
                  <a:pt x="20" y="94"/>
                  <a:pt x="18" y="80"/>
                  <a:pt x="18" y="73"/>
                </a:cubicBezTo>
                <a:cubicBezTo>
                  <a:pt x="19" y="73"/>
                  <a:pt x="18" y="73"/>
                  <a:pt x="18" y="73"/>
                </a:cubicBezTo>
                <a:cubicBezTo>
                  <a:pt x="32" y="43"/>
                  <a:pt x="59" y="20"/>
                  <a:pt x="91" y="12"/>
                </a:cubicBezTo>
                <a:close/>
                <a:moveTo>
                  <a:pt x="8" y="120"/>
                </a:moveTo>
                <a:cubicBezTo>
                  <a:pt x="8" y="110"/>
                  <a:pt x="9" y="101"/>
                  <a:pt x="12" y="92"/>
                </a:cubicBezTo>
                <a:cubicBezTo>
                  <a:pt x="13" y="96"/>
                  <a:pt x="14" y="100"/>
                  <a:pt x="16" y="102"/>
                </a:cubicBezTo>
                <a:cubicBezTo>
                  <a:pt x="16" y="102"/>
                  <a:pt x="17" y="105"/>
                  <a:pt x="17" y="106"/>
                </a:cubicBezTo>
                <a:cubicBezTo>
                  <a:pt x="18" y="109"/>
                  <a:pt x="19" y="114"/>
                  <a:pt x="23" y="118"/>
                </a:cubicBezTo>
                <a:cubicBezTo>
                  <a:pt x="29" y="123"/>
                  <a:pt x="45" y="127"/>
                  <a:pt x="46" y="128"/>
                </a:cubicBezTo>
                <a:cubicBezTo>
                  <a:pt x="46" y="128"/>
                  <a:pt x="46" y="128"/>
                  <a:pt x="46" y="128"/>
                </a:cubicBezTo>
                <a:cubicBezTo>
                  <a:pt x="44" y="136"/>
                  <a:pt x="44" y="147"/>
                  <a:pt x="44" y="147"/>
                </a:cubicBezTo>
                <a:cubicBezTo>
                  <a:pt x="45" y="153"/>
                  <a:pt x="51" y="164"/>
                  <a:pt x="63" y="173"/>
                </a:cubicBezTo>
                <a:cubicBezTo>
                  <a:pt x="69" y="178"/>
                  <a:pt x="69" y="184"/>
                  <a:pt x="68" y="190"/>
                </a:cubicBezTo>
                <a:cubicBezTo>
                  <a:pt x="68" y="192"/>
                  <a:pt x="68" y="194"/>
                  <a:pt x="68" y="196"/>
                </a:cubicBezTo>
                <a:cubicBezTo>
                  <a:pt x="68" y="201"/>
                  <a:pt x="71" y="208"/>
                  <a:pt x="74" y="214"/>
                </a:cubicBezTo>
                <a:cubicBezTo>
                  <a:pt x="75" y="217"/>
                  <a:pt x="77" y="220"/>
                  <a:pt x="77" y="223"/>
                </a:cubicBezTo>
                <a:cubicBezTo>
                  <a:pt x="77" y="223"/>
                  <a:pt x="78" y="223"/>
                  <a:pt x="78" y="224"/>
                </a:cubicBezTo>
                <a:cubicBezTo>
                  <a:pt x="37" y="207"/>
                  <a:pt x="8" y="167"/>
                  <a:pt x="8" y="120"/>
                </a:cubicBezTo>
                <a:close/>
                <a:moveTo>
                  <a:pt x="85" y="219"/>
                </a:moveTo>
                <a:cubicBezTo>
                  <a:pt x="85" y="220"/>
                  <a:pt x="85" y="221"/>
                  <a:pt x="86" y="222"/>
                </a:cubicBezTo>
                <a:cubicBezTo>
                  <a:pt x="85" y="221"/>
                  <a:pt x="85" y="221"/>
                  <a:pt x="85" y="220"/>
                </a:cubicBezTo>
                <a:cubicBezTo>
                  <a:pt x="84" y="217"/>
                  <a:pt x="83" y="214"/>
                  <a:pt x="81" y="211"/>
                </a:cubicBezTo>
                <a:cubicBezTo>
                  <a:pt x="79" y="206"/>
                  <a:pt x="76" y="199"/>
                  <a:pt x="76" y="196"/>
                </a:cubicBezTo>
                <a:cubicBezTo>
                  <a:pt x="76" y="194"/>
                  <a:pt x="76" y="193"/>
                  <a:pt x="76" y="191"/>
                </a:cubicBezTo>
                <a:cubicBezTo>
                  <a:pt x="77" y="184"/>
                  <a:pt x="78" y="174"/>
                  <a:pt x="68" y="167"/>
                </a:cubicBezTo>
                <a:cubicBezTo>
                  <a:pt x="57" y="159"/>
                  <a:pt x="52" y="150"/>
                  <a:pt x="52" y="146"/>
                </a:cubicBezTo>
                <a:cubicBezTo>
                  <a:pt x="52" y="142"/>
                  <a:pt x="53" y="131"/>
                  <a:pt x="55" y="128"/>
                </a:cubicBezTo>
                <a:cubicBezTo>
                  <a:pt x="58" y="127"/>
                  <a:pt x="64" y="125"/>
                  <a:pt x="68" y="121"/>
                </a:cubicBezTo>
                <a:cubicBezTo>
                  <a:pt x="68" y="121"/>
                  <a:pt x="69" y="121"/>
                  <a:pt x="70" y="121"/>
                </a:cubicBezTo>
                <a:cubicBezTo>
                  <a:pt x="74" y="121"/>
                  <a:pt x="80" y="123"/>
                  <a:pt x="85" y="127"/>
                </a:cubicBezTo>
                <a:cubicBezTo>
                  <a:pt x="94" y="135"/>
                  <a:pt x="102" y="142"/>
                  <a:pt x="112" y="144"/>
                </a:cubicBezTo>
                <a:cubicBezTo>
                  <a:pt x="116" y="145"/>
                  <a:pt x="119" y="146"/>
                  <a:pt x="121" y="146"/>
                </a:cubicBezTo>
                <a:cubicBezTo>
                  <a:pt x="123" y="146"/>
                  <a:pt x="125" y="146"/>
                  <a:pt x="126" y="147"/>
                </a:cubicBezTo>
                <a:cubicBezTo>
                  <a:pt x="126" y="148"/>
                  <a:pt x="126" y="148"/>
                  <a:pt x="125" y="149"/>
                </a:cubicBezTo>
                <a:cubicBezTo>
                  <a:pt x="123" y="150"/>
                  <a:pt x="122" y="152"/>
                  <a:pt x="121" y="154"/>
                </a:cubicBezTo>
                <a:cubicBezTo>
                  <a:pt x="120" y="155"/>
                  <a:pt x="120" y="158"/>
                  <a:pt x="118" y="161"/>
                </a:cubicBezTo>
                <a:cubicBezTo>
                  <a:pt x="115" y="171"/>
                  <a:pt x="105" y="196"/>
                  <a:pt x="99" y="201"/>
                </a:cubicBezTo>
                <a:cubicBezTo>
                  <a:pt x="97" y="202"/>
                  <a:pt x="95" y="203"/>
                  <a:pt x="94" y="204"/>
                </a:cubicBezTo>
                <a:cubicBezTo>
                  <a:pt x="88" y="208"/>
                  <a:pt x="85" y="210"/>
                  <a:pt x="85" y="219"/>
                </a:cubicBezTo>
                <a:close/>
                <a:moveTo>
                  <a:pt x="120" y="232"/>
                </a:moveTo>
                <a:cubicBezTo>
                  <a:pt x="111" y="232"/>
                  <a:pt x="102" y="231"/>
                  <a:pt x="94" y="229"/>
                </a:cubicBezTo>
                <a:cubicBezTo>
                  <a:pt x="94" y="228"/>
                  <a:pt x="94" y="225"/>
                  <a:pt x="93" y="218"/>
                </a:cubicBezTo>
                <a:cubicBezTo>
                  <a:pt x="93" y="214"/>
                  <a:pt x="93" y="214"/>
                  <a:pt x="98" y="211"/>
                </a:cubicBezTo>
                <a:cubicBezTo>
                  <a:pt x="99" y="210"/>
                  <a:pt x="101" y="209"/>
                  <a:pt x="103" y="207"/>
                </a:cubicBezTo>
                <a:cubicBezTo>
                  <a:pt x="111" y="202"/>
                  <a:pt x="119" y="182"/>
                  <a:pt x="126" y="164"/>
                </a:cubicBezTo>
                <a:cubicBezTo>
                  <a:pt x="127" y="161"/>
                  <a:pt x="128" y="159"/>
                  <a:pt x="128" y="158"/>
                </a:cubicBezTo>
                <a:cubicBezTo>
                  <a:pt x="129" y="157"/>
                  <a:pt x="129" y="156"/>
                  <a:pt x="130" y="155"/>
                </a:cubicBezTo>
                <a:cubicBezTo>
                  <a:pt x="132" y="153"/>
                  <a:pt x="135" y="150"/>
                  <a:pt x="134" y="145"/>
                </a:cubicBezTo>
                <a:cubicBezTo>
                  <a:pt x="132" y="139"/>
                  <a:pt x="127" y="138"/>
                  <a:pt x="122" y="138"/>
                </a:cubicBezTo>
                <a:cubicBezTo>
                  <a:pt x="120" y="138"/>
                  <a:pt x="117" y="137"/>
                  <a:pt x="114" y="137"/>
                </a:cubicBezTo>
                <a:cubicBezTo>
                  <a:pt x="105" y="135"/>
                  <a:pt x="99" y="129"/>
                  <a:pt x="91" y="122"/>
                </a:cubicBezTo>
                <a:cubicBezTo>
                  <a:pt x="85" y="116"/>
                  <a:pt x="77" y="113"/>
                  <a:pt x="70" y="113"/>
                </a:cubicBezTo>
                <a:cubicBezTo>
                  <a:pt x="67" y="113"/>
                  <a:pt x="64" y="113"/>
                  <a:pt x="62" y="115"/>
                </a:cubicBezTo>
                <a:cubicBezTo>
                  <a:pt x="60" y="117"/>
                  <a:pt x="55" y="119"/>
                  <a:pt x="52" y="120"/>
                </a:cubicBezTo>
                <a:cubicBezTo>
                  <a:pt x="52" y="117"/>
                  <a:pt x="52" y="113"/>
                  <a:pt x="50" y="109"/>
                </a:cubicBezTo>
                <a:cubicBezTo>
                  <a:pt x="49" y="106"/>
                  <a:pt x="49" y="104"/>
                  <a:pt x="49" y="103"/>
                </a:cubicBezTo>
                <a:cubicBezTo>
                  <a:pt x="49" y="102"/>
                  <a:pt x="49" y="99"/>
                  <a:pt x="47" y="97"/>
                </a:cubicBezTo>
                <a:cubicBezTo>
                  <a:pt x="44" y="95"/>
                  <a:pt x="41" y="96"/>
                  <a:pt x="39" y="97"/>
                </a:cubicBezTo>
                <a:cubicBezTo>
                  <a:pt x="37" y="98"/>
                  <a:pt x="36" y="99"/>
                  <a:pt x="35" y="99"/>
                </a:cubicBezTo>
                <a:cubicBezTo>
                  <a:pt x="34" y="99"/>
                  <a:pt x="34" y="97"/>
                  <a:pt x="34" y="94"/>
                </a:cubicBezTo>
                <a:cubicBezTo>
                  <a:pt x="34" y="91"/>
                  <a:pt x="36" y="87"/>
                  <a:pt x="39" y="85"/>
                </a:cubicBezTo>
                <a:cubicBezTo>
                  <a:pt x="39" y="85"/>
                  <a:pt x="40" y="85"/>
                  <a:pt x="41" y="85"/>
                </a:cubicBezTo>
                <a:cubicBezTo>
                  <a:pt x="44" y="86"/>
                  <a:pt x="47" y="91"/>
                  <a:pt x="49" y="94"/>
                </a:cubicBezTo>
                <a:cubicBezTo>
                  <a:pt x="50" y="97"/>
                  <a:pt x="50" y="97"/>
                  <a:pt x="50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60" y="97"/>
                  <a:pt x="62" y="86"/>
                </a:cubicBezTo>
                <a:cubicBezTo>
                  <a:pt x="62" y="81"/>
                  <a:pt x="79" y="59"/>
                  <a:pt x="93" y="47"/>
                </a:cubicBezTo>
                <a:cubicBezTo>
                  <a:pt x="93" y="46"/>
                  <a:pt x="96" y="46"/>
                  <a:pt x="97" y="46"/>
                </a:cubicBezTo>
                <a:cubicBezTo>
                  <a:pt x="100" y="47"/>
                  <a:pt x="102" y="47"/>
                  <a:pt x="104" y="46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6" y="43"/>
                  <a:pt x="106" y="43"/>
                  <a:pt x="106" y="43"/>
                </a:cubicBezTo>
                <a:cubicBezTo>
                  <a:pt x="106" y="41"/>
                  <a:pt x="105" y="39"/>
                  <a:pt x="104" y="37"/>
                </a:cubicBezTo>
                <a:cubicBezTo>
                  <a:pt x="104" y="36"/>
                  <a:pt x="104" y="36"/>
                  <a:pt x="103" y="36"/>
                </a:cubicBezTo>
                <a:cubicBezTo>
                  <a:pt x="106" y="28"/>
                  <a:pt x="102" y="15"/>
                  <a:pt x="99" y="10"/>
                </a:cubicBezTo>
                <a:cubicBezTo>
                  <a:pt x="106" y="9"/>
                  <a:pt x="113" y="8"/>
                  <a:pt x="120" y="8"/>
                </a:cubicBezTo>
                <a:cubicBezTo>
                  <a:pt x="123" y="8"/>
                  <a:pt x="126" y="8"/>
                  <a:pt x="129" y="8"/>
                </a:cubicBezTo>
                <a:cubicBezTo>
                  <a:pt x="129" y="9"/>
                  <a:pt x="129" y="9"/>
                  <a:pt x="129" y="10"/>
                </a:cubicBezTo>
                <a:cubicBezTo>
                  <a:pt x="129" y="14"/>
                  <a:pt x="128" y="24"/>
                  <a:pt x="138" y="26"/>
                </a:cubicBezTo>
                <a:cubicBezTo>
                  <a:pt x="140" y="27"/>
                  <a:pt x="142" y="28"/>
                  <a:pt x="143" y="29"/>
                </a:cubicBezTo>
                <a:cubicBezTo>
                  <a:pt x="146" y="30"/>
                  <a:pt x="148" y="31"/>
                  <a:pt x="154" y="30"/>
                </a:cubicBezTo>
                <a:cubicBezTo>
                  <a:pt x="156" y="29"/>
                  <a:pt x="158" y="29"/>
                  <a:pt x="159" y="29"/>
                </a:cubicBezTo>
                <a:cubicBezTo>
                  <a:pt x="159" y="29"/>
                  <a:pt x="159" y="29"/>
                  <a:pt x="159" y="29"/>
                </a:cubicBezTo>
                <a:cubicBezTo>
                  <a:pt x="157" y="34"/>
                  <a:pt x="150" y="44"/>
                  <a:pt x="147" y="48"/>
                </a:cubicBezTo>
                <a:cubicBezTo>
                  <a:pt x="146" y="49"/>
                  <a:pt x="146" y="49"/>
                  <a:pt x="145" y="50"/>
                </a:cubicBezTo>
                <a:cubicBezTo>
                  <a:pt x="142" y="53"/>
                  <a:pt x="139" y="57"/>
                  <a:pt x="140" y="61"/>
                </a:cubicBezTo>
                <a:cubicBezTo>
                  <a:pt x="141" y="63"/>
                  <a:pt x="143" y="65"/>
                  <a:pt x="147" y="66"/>
                </a:cubicBezTo>
                <a:cubicBezTo>
                  <a:pt x="153" y="67"/>
                  <a:pt x="155" y="66"/>
                  <a:pt x="159" y="65"/>
                </a:cubicBezTo>
                <a:cubicBezTo>
                  <a:pt x="160" y="64"/>
                  <a:pt x="161" y="63"/>
                  <a:pt x="163" y="63"/>
                </a:cubicBezTo>
                <a:cubicBezTo>
                  <a:pt x="166" y="62"/>
                  <a:pt x="167" y="61"/>
                  <a:pt x="168" y="60"/>
                </a:cubicBezTo>
                <a:cubicBezTo>
                  <a:pt x="169" y="62"/>
                  <a:pt x="172" y="65"/>
                  <a:pt x="178" y="66"/>
                </a:cubicBezTo>
                <a:cubicBezTo>
                  <a:pt x="181" y="67"/>
                  <a:pt x="183" y="68"/>
                  <a:pt x="185" y="68"/>
                </a:cubicBezTo>
                <a:cubicBezTo>
                  <a:pt x="187" y="69"/>
                  <a:pt x="190" y="70"/>
                  <a:pt x="193" y="69"/>
                </a:cubicBezTo>
                <a:cubicBezTo>
                  <a:pt x="196" y="68"/>
                  <a:pt x="198" y="67"/>
                  <a:pt x="199" y="66"/>
                </a:cubicBezTo>
                <a:cubicBezTo>
                  <a:pt x="200" y="66"/>
                  <a:pt x="201" y="65"/>
                  <a:pt x="202" y="65"/>
                </a:cubicBezTo>
                <a:cubicBezTo>
                  <a:pt x="203" y="66"/>
                  <a:pt x="204" y="67"/>
                  <a:pt x="205" y="68"/>
                </a:cubicBezTo>
                <a:cubicBezTo>
                  <a:pt x="204" y="68"/>
                  <a:pt x="204" y="69"/>
                  <a:pt x="202" y="69"/>
                </a:cubicBezTo>
                <a:cubicBezTo>
                  <a:pt x="198" y="70"/>
                  <a:pt x="195" y="71"/>
                  <a:pt x="193" y="72"/>
                </a:cubicBezTo>
                <a:cubicBezTo>
                  <a:pt x="190" y="73"/>
                  <a:pt x="189" y="73"/>
                  <a:pt x="184" y="73"/>
                </a:cubicBezTo>
                <a:cubicBezTo>
                  <a:pt x="180" y="72"/>
                  <a:pt x="177" y="71"/>
                  <a:pt x="174" y="69"/>
                </a:cubicBezTo>
                <a:cubicBezTo>
                  <a:pt x="169" y="67"/>
                  <a:pt x="164" y="65"/>
                  <a:pt x="159" y="67"/>
                </a:cubicBezTo>
                <a:cubicBezTo>
                  <a:pt x="158" y="67"/>
                  <a:pt x="158" y="67"/>
                  <a:pt x="158" y="67"/>
                </a:cubicBezTo>
                <a:cubicBezTo>
                  <a:pt x="158" y="67"/>
                  <a:pt x="156" y="68"/>
                  <a:pt x="154" y="68"/>
                </a:cubicBezTo>
                <a:cubicBezTo>
                  <a:pt x="148" y="67"/>
                  <a:pt x="145" y="72"/>
                  <a:pt x="144" y="76"/>
                </a:cubicBezTo>
                <a:cubicBezTo>
                  <a:pt x="143" y="77"/>
                  <a:pt x="143" y="77"/>
                  <a:pt x="143" y="77"/>
                </a:cubicBezTo>
                <a:cubicBezTo>
                  <a:pt x="143" y="77"/>
                  <a:pt x="142" y="78"/>
                  <a:pt x="141" y="79"/>
                </a:cubicBezTo>
                <a:cubicBezTo>
                  <a:pt x="138" y="81"/>
                  <a:pt x="134" y="84"/>
                  <a:pt x="134" y="90"/>
                </a:cubicBezTo>
                <a:cubicBezTo>
                  <a:pt x="134" y="92"/>
                  <a:pt x="134" y="92"/>
                  <a:pt x="134" y="92"/>
                </a:cubicBezTo>
                <a:cubicBezTo>
                  <a:pt x="135" y="104"/>
                  <a:pt x="137" y="116"/>
                  <a:pt x="142" y="121"/>
                </a:cubicBezTo>
                <a:cubicBezTo>
                  <a:pt x="148" y="127"/>
                  <a:pt x="159" y="127"/>
                  <a:pt x="164" y="125"/>
                </a:cubicBezTo>
                <a:cubicBezTo>
                  <a:pt x="167" y="125"/>
                  <a:pt x="177" y="126"/>
                  <a:pt x="181" y="126"/>
                </a:cubicBezTo>
                <a:cubicBezTo>
                  <a:pt x="183" y="130"/>
                  <a:pt x="189" y="143"/>
                  <a:pt x="190" y="146"/>
                </a:cubicBezTo>
                <a:cubicBezTo>
                  <a:pt x="191" y="148"/>
                  <a:pt x="192" y="150"/>
                  <a:pt x="193" y="152"/>
                </a:cubicBezTo>
                <a:cubicBezTo>
                  <a:pt x="195" y="155"/>
                  <a:pt x="197" y="157"/>
                  <a:pt x="196" y="159"/>
                </a:cubicBezTo>
                <a:cubicBezTo>
                  <a:pt x="196" y="160"/>
                  <a:pt x="192" y="169"/>
                  <a:pt x="194" y="174"/>
                </a:cubicBezTo>
                <a:cubicBezTo>
                  <a:pt x="195" y="176"/>
                  <a:pt x="196" y="177"/>
                  <a:pt x="198" y="177"/>
                </a:cubicBezTo>
                <a:cubicBezTo>
                  <a:pt x="198" y="177"/>
                  <a:pt x="199" y="178"/>
                  <a:pt x="199" y="178"/>
                </a:cubicBezTo>
                <a:cubicBezTo>
                  <a:pt x="206" y="178"/>
                  <a:pt x="214" y="165"/>
                  <a:pt x="216" y="160"/>
                </a:cubicBezTo>
                <a:cubicBezTo>
                  <a:pt x="217" y="157"/>
                  <a:pt x="218" y="153"/>
                  <a:pt x="219" y="148"/>
                </a:cubicBezTo>
                <a:cubicBezTo>
                  <a:pt x="220" y="142"/>
                  <a:pt x="221" y="135"/>
                  <a:pt x="223" y="131"/>
                </a:cubicBezTo>
                <a:cubicBezTo>
                  <a:pt x="225" y="129"/>
                  <a:pt x="225" y="129"/>
                  <a:pt x="225" y="129"/>
                </a:cubicBezTo>
                <a:cubicBezTo>
                  <a:pt x="227" y="126"/>
                  <a:pt x="230" y="122"/>
                  <a:pt x="232" y="118"/>
                </a:cubicBezTo>
                <a:cubicBezTo>
                  <a:pt x="232" y="118"/>
                  <a:pt x="232" y="119"/>
                  <a:pt x="232" y="120"/>
                </a:cubicBezTo>
                <a:cubicBezTo>
                  <a:pt x="232" y="182"/>
                  <a:pt x="182" y="232"/>
                  <a:pt x="120" y="2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3" name="Freeform 5" descr="globe icon " title="globe icon "/>
          <p:cNvSpPr>
            <a:spLocks noChangeAspect="1" noEditPoints="1"/>
          </p:cNvSpPr>
          <p:nvPr/>
        </p:nvSpPr>
        <p:spPr bwMode="auto">
          <a:xfrm>
            <a:off x="7064071" y="3930923"/>
            <a:ext cx="365760" cy="365760"/>
          </a:xfrm>
          <a:custGeom>
            <a:avLst/>
            <a:gdLst>
              <a:gd name="T0" fmla="*/ 73 w 2856"/>
              <a:gd name="T1" fmla="*/ 970 h 2858"/>
              <a:gd name="T2" fmla="*/ 385 w 2856"/>
              <a:gd name="T3" fmla="*/ 453 h 2858"/>
              <a:gd name="T4" fmla="*/ 906 w 2856"/>
              <a:gd name="T5" fmla="*/ 98 h 2858"/>
              <a:gd name="T6" fmla="*/ 1565 w 2856"/>
              <a:gd name="T7" fmla="*/ 5 h 2858"/>
              <a:gd name="T8" fmla="*/ 2213 w 2856"/>
              <a:gd name="T9" fmla="*/ 234 h 2858"/>
              <a:gd name="T10" fmla="*/ 2708 w 2856"/>
              <a:gd name="T11" fmla="*/ 792 h 2858"/>
              <a:gd name="T12" fmla="*/ 2844 w 2856"/>
              <a:gd name="T13" fmla="*/ 1642 h 2858"/>
              <a:gd name="T14" fmla="*/ 2487 w 2856"/>
              <a:gd name="T15" fmla="*/ 2392 h 2858"/>
              <a:gd name="T16" fmla="*/ 1744 w 2856"/>
              <a:gd name="T17" fmla="*/ 2826 h 2858"/>
              <a:gd name="T18" fmla="*/ 780 w 2856"/>
              <a:gd name="T19" fmla="*/ 2705 h 2858"/>
              <a:gd name="T20" fmla="*/ 156 w 2856"/>
              <a:gd name="T21" fmla="*/ 2083 h 2858"/>
              <a:gd name="T22" fmla="*/ 1075 w 2856"/>
              <a:gd name="T23" fmla="*/ 1040 h 2858"/>
              <a:gd name="T24" fmla="*/ 1759 w 2856"/>
              <a:gd name="T25" fmla="*/ 830 h 2858"/>
              <a:gd name="T26" fmla="*/ 1136 w 2856"/>
              <a:gd name="T27" fmla="*/ 2049 h 2858"/>
              <a:gd name="T28" fmla="*/ 1743 w 2856"/>
              <a:gd name="T29" fmla="*/ 730 h 2858"/>
              <a:gd name="T30" fmla="*/ 1564 w 2856"/>
              <a:gd name="T31" fmla="*/ 207 h 2858"/>
              <a:gd name="T32" fmla="*/ 1391 w 2856"/>
              <a:gd name="T33" fmla="*/ 105 h 2858"/>
              <a:gd name="T34" fmla="*/ 1171 w 2856"/>
              <a:gd name="T35" fmla="*/ 490 h 2858"/>
              <a:gd name="T36" fmla="*/ 1189 w 2856"/>
              <a:gd name="T37" fmla="*/ 2426 h 2858"/>
              <a:gd name="T38" fmla="*/ 1392 w 2856"/>
              <a:gd name="T39" fmla="*/ 2755 h 2858"/>
              <a:gd name="T40" fmla="*/ 1573 w 2856"/>
              <a:gd name="T41" fmla="*/ 2644 h 2858"/>
              <a:gd name="T42" fmla="*/ 1120 w 2856"/>
              <a:gd name="T43" fmla="*/ 2148 h 2858"/>
              <a:gd name="T44" fmla="*/ 2259 w 2856"/>
              <a:gd name="T45" fmla="*/ 840 h 2858"/>
              <a:gd name="T46" fmla="*/ 994 w 2856"/>
              <a:gd name="T47" fmla="*/ 829 h 2858"/>
              <a:gd name="T48" fmla="*/ 573 w 2856"/>
              <a:gd name="T49" fmla="*/ 918 h 2858"/>
              <a:gd name="T50" fmla="*/ 953 w 2856"/>
              <a:gd name="T51" fmla="*/ 1489 h 2858"/>
              <a:gd name="T52" fmla="*/ 605 w 2856"/>
              <a:gd name="T53" fmla="*/ 2037 h 2858"/>
              <a:gd name="T54" fmla="*/ 1862 w 2856"/>
              <a:gd name="T55" fmla="*/ 2048 h 2858"/>
              <a:gd name="T56" fmla="*/ 2321 w 2856"/>
              <a:gd name="T57" fmla="*/ 1797 h 2858"/>
              <a:gd name="T58" fmla="*/ 409 w 2856"/>
              <a:gd name="T59" fmla="*/ 1281 h 2858"/>
              <a:gd name="T60" fmla="*/ 252 w 2856"/>
              <a:gd name="T61" fmla="*/ 830 h 2858"/>
              <a:gd name="T62" fmla="*/ 103 w 2856"/>
              <a:gd name="T63" fmla="*/ 1306 h 2858"/>
              <a:gd name="T64" fmla="*/ 2446 w 2856"/>
              <a:gd name="T65" fmla="*/ 1246 h 2858"/>
              <a:gd name="T66" fmla="*/ 2628 w 2856"/>
              <a:gd name="T67" fmla="*/ 849 h 2858"/>
              <a:gd name="T68" fmla="*/ 2436 w 2856"/>
              <a:gd name="T69" fmla="*/ 1701 h 2858"/>
              <a:gd name="T70" fmla="*/ 2603 w 2856"/>
              <a:gd name="T71" fmla="*/ 2045 h 2858"/>
              <a:gd name="T72" fmla="*/ 2765 w 2856"/>
              <a:gd name="T73" fmla="*/ 1489 h 2858"/>
              <a:gd name="T74" fmla="*/ 240 w 2856"/>
              <a:gd name="T75" fmla="*/ 2030 h 2858"/>
              <a:gd name="T76" fmla="*/ 440 w 2856"/>
              <a:gd name="T77" fmla="*/ 1807 h 2858"/>
              <a:gd name="T78" fmla="*/ 1745 w 2856"/>
              <a:gd name="T79" fmla="*/ 350 h 2858"/>
              <a:gd name="T80" fmla="*/ 2026 w 2856"/>
              <a:gd name="T81" fmla="*/ 411 h 2858"/>
              <a:gd name="T82" fmla="*/ 1671 w 2856"/>
              <a:gd name="T83" fmla="*/ 146 h 2858"/>
              <a:gd name="T84" fmla="*/ 1051 w 2856"/>
              <a:gd name="T85" fmla="*/ 562 h 2858"/>
              <a:gd name="T86" fmla="*/ 1043 w 2856"/>
              <a:gd name="T87" fmla="*/ 219 h 2858"/>
              <a:gd name="T88" fmla="*/ 663 w 2856"/>
              <a:gd name="T89" fmla="*/ 682 h 2858"/>
              <a:gd name="T90" fmla="*/ 1019 w 2856"/>
              <a:gd name="T91" fmla="*/ 2149 h 2858"/>
              <a:gd name="T92" fmla="*/ 985 w 2856"/>
              <a:gd name="T93" fmla="*/ 2599 h 2858"/>
              <a:gd name="T94" fmla="*/ 1739 w 2856"/>
              <a:gd name="T95" fmla="*/ 2686 h 2858"/>
              <a:gd name="T96" fmla="*/ 2110 w 2856"/>
              <a:gd name="T97" fmla="*/ 2334 h 2858"/>
              <a:gd name="T98" fmla="*/ 1676 w 2856"/>
              <a:gd name="T99" fmla="*/ 2660 h 2858"/>
              <a:gd name="T100" fmla="*/ 382 w 2856"/>
              <a:gd name="T101" fmla="*/ 608 h 2858"/>
              <a:gd name="T102" fmla="*/ 591 w 2856"/>
              <a:gd name="T103" fmla="*/ 608 h 2858"/>
              <a:gd name="T104" fmla="*/ 2446 w 2856"/>
              <a:gd name="T105" fmla="*/ 570 h 2858"/>
              <a:gd name="T106" fmla="*/ 2081 w 2856"/>
              <a:gd name="T107" fmla="*/ 326 h 2858"/>
              <a:gd name="T108" fmla="*/ 2342 w 2856"/>
              <a:gd name="T109" fmla="*/ 731 h 2858"/>
              <a:gd name="T110" fmla="*/ 2370 w 2856"/>
              <a:gd name="T111" fmla="*/ 2372 h 2858"/>
              <a:gd name="T112" fmla="*/ 2313 w 2856"/>
              <a:gd name="T113" fmla="*/ 2159 h 2858"/>
              <a:gd name="T114" fmla="*/ 307 w 2856"/>
              <a:gd name="T115" fmla="*/ 2146 h 2858"/>
              <a:gd name="T116" fmla="*/ 870 w 2856"/>
              <a:gd name="T117" fmla="*/ 2636 h 2858"/>
              <a:gd name="T118" fmla="*/ 541 w 2856"/>
              <a:gd name="T119" fmla="*/ 2156 h 2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56" h="2858">
                <a:moveTo>
                  <a:pt x="0" y="1542"/>
                </a:moveTo>
                <a:lnTo>
                  <a:pt x="0" y="1542"/>
                </a:lnTo>
                <a:lnTo>
                  <a:pt x="0" y="1315"/>
                </a:lnTo>
                <a:lnTo>
                  <a:pt x="0" y="1315"/>
                </a:lnTo>
                <a:lnTo>
                  <a:pt x="3" y="1305"/>
                </a:lnTo>
                <a:lnTo>
                  <a:pt x="5" y="1300"/>
                </a:lnTo>
                <a:lnTo>
                  <a:pt x="5" y="1295"/>
                </a:lnTo>
                <a:lnTo>
                  <a:pt x="5" y="1295"/>
                </a:lnTo>
                <a:lnTo>
                  <a:pt x="10" y="1258"/>
                </a:lnTo>
                <a:lnTo>
                  <a:pt x="14" y="1221"/>
                </a:lnTo>
                <a:lnTo>
                  <a:pt x="20" y="1184"/>
                </a:lnTo>
                <a:lnTo>
                  <a:pt x="26" y="1148"/>
                </a:lnTo>
                <a:lnTo>
                  <a:pt x="34" y="1112"/>
                </a:lnTo>
                <a:lnTo>
                  <a:pt x="42" y="1076"/>
                </a:lnTo>
                <a:lnTo>
                  <a:pt x="52" y="1040"/>
                </a:lnTo>
                <a:lnTo>
                  <a:pt x="62" y="1005"/>
                </a:lnTo>
                <a:lnTo>
                  <a:pt x="73" y="970"/>
                </a:lnTo>
                <a:lnTo>
                  <a:pt x="86" y="935"/>
                </a:lnTo>
                <a:lnTo>
                  <a:pt x="99" y="901"/>
                </a:lnTo>
                <a:lnTo>
                  <a:pt x="113" y="867"/>
                </a:lnTo>
                <a:lnTo>
                  <a:pt x="128" y="833"/>
                </a:lnTo>
                <a:lnTo>
                  <a:pt x="145" y="800"/>
                </a:lnTo>
                <a:lnTo>
                  <a:pt x="162" y="767"/>
                </a:lnTo>
                <a:lnTo>
                  <a:pt x="180" y="734"/>
                </a:lnTo>
                <a:lnTo>
                  <a:pt x="180" y="734"/>
                </a:lnTo>
                <a:lnTo>
                  <a:pt x="200" y="700"/>
                </a:lnTo>
                <a:lnTo>
                  <a:pt x="221" y="666"/>
                </a:lnTo>
                <a:lnTo>
                  <a:pt x="243" y="633"/>
                </a:lnTo>
                <a:lnTo>
                  <a:pt x="265" y="601"/>
                </a:lnTo>
                <a:lnTo>
                  <a:pt x="288" y="569"/>
                </a:lnTo>
                <a:lnTo>
                  <a:pt x="311" y="539"/>
                </a:lnTo>
                <a:lnTo>
                  <a:pt x="335" y="509"/>
                </a:lnTo>
                <a:lnTo>
                  <a:pt x="359" y="480"/>
                </a:lnTo>
                <a:lnTo>
                  <a:pt x="385" y="453"/>
                </a:lnTo>
                <a:lnTo>
                  <a:pt x="411" y="425"/>
                </a:lnTo>
                <a:lnTo>
                  <a:pt x="438" y="399"/>
                </a:lnTo>
                <a:lnTo>
                  <a:pt x="464" y="372"/>
                </a:lnTo>
                <a:lnTo>
                  <a:pt x="492" y="348"/>
                </a:lnTo>
                <a:lnTo>
                  <a:pt x="520" y="324"/>
                </a:lnTo>
                <a:lnTo>
                  <a:pt x="549" y="300"/>
                </a:lnTo>
                <a:lnTo>
                  <a:pt x="578" y="278"/>
                </a:lnTo>
                <a:lnTo>
                  <a:pt x="608" y="256"/>
                </a:lnTo>
                <a:lnTo>
                  <a:pt x="638" y="236"/>
                </a:lnTo>
                <a:lnTo>
                  <a:pt x="670" y="216"/>
                </a:lnTo>
                <a:lnTo>
                  <a:pt x="702" y="197"/>
                </a:lnTo>
                <a:lnTo>
                  <a:pt x="735" y="178"/>
                </a:lnTo>
                <a:lnTo>
                  <a:pt x="767" y="161"/>
                </a:lnTo>
                <a:lnTo>
                  <a:pt x="801" y="144"/>
                </a:lnTo>
                <a:lnTo>
                  <a:pt x="835" y="128"/>
                </a:lnTo>
                <a:lnTo>
                  <a:pt x="870" y="113"/>
                </a:lnTo>
                <a:lnTo>
                  <a:pt x="906" y="98"/>
                </a:lnTo>
                <a:lnTo>
                  <a:pt x="942" y="86"/>
                </a:lnTo>
                <a:lnTo>
                  <a:pt x="979" y="73"/>
                </a:lnTo>
                <a:lnTo>
                  <a:pt x="1016" y="61"/>
                </a:lnTo>
                <a:lnTo>
                  <a:pt x="1054" y="50"/>
                </a:lnTo>
                <a:lnTo>
                  <a:pt x="1092" y="40"/>
                </a:lnTo>
                <a:lnTo>
                  <a:pt x="1131" y="31"/>
                </a:lnTo>
                <a:lnTo>
                  <a:pt x="1131" y="31"/>
                </a:lnTo>
                <a:lnTo>
                  <a:pt x="1176" y="21"/>
                </a:lnTo>
                <a:lnTo>
                  <a:pt x="1223" y="14"/>
                </a:lnTo>
                <a:lnTo>
                  <a:pt x="1315" y="0"/>
                </a:lnTo>
                <a:lnTo>
                  <a:pt x="1315" y="0"/>
                </a:lnTo>
                <a:lnTo>
                  <a:pt x="1542" y="0"/>
                </a:lnTo>
                <a:lnTo>
                  <a:pt x="1542" y="0"/>
                </a:lnTo>
                <a:lnTo>
                  <a:pt x="1554" y="3"/>
                </a:lnTo>
                <a:lnTo>
                  <a:pt x="1559" y="4"/>
                </a:lnTo>
                <a:lnTo>
                  <a:pt x="1565" y="5"/>
                </a:lnTo>
                <a:lnTo>
                  <a:pt x="1565" y="5"/>
                </a:lnTo>
                <a:lnTo>
                  <a:pt x="1605" y="10"/>
                </a:lnTo>
                <a:lnTo>
                  <a:pt x="1644" y="14"/>
                </a:lnTo>
                <a:lnTo>
                  <a:pt x="1683" y="20"/>
                </a:lnTo>
                <a:lnTo>
                  <a:pt x="1722" y="28"/>
                </a:lnTo>
                <a:lnTo>
                  <a:pt x="1760" y="36"/>
                </a:lnTo>
                <a:lnTo>
                  <a:pt x="1798" y="45"/>
                </a:lnTo>
                <a:lnTo>
                  <a:pt x="1836" y="57"/>
                </a:lnTo>
                <a:lnTo>
                  <a:pt x="1873" y="70"/>
                </a:lnTo>
                <a:lnTo>
                  <a:pt x="1873" y="70"/>
                </a:lnTo>
                <a:lnTo>
                  <a:pt x="1920" y="87"/>
                </a:lnTo>
                <a:lnTo>
                  <a:pt x="1965" y="105"/>
                </a:lnTo>
                <a:lnTo>
                  <a:pt x="2008" y="124"/>
                </a:lnTo>
                <a:lnTo>
                  <a:pt x="2052" y="144"/>
                </a:lnTo>
                <a:lnTo>
                  <a:pt x="2094" y="165"/>
                </a:lnTo>
                <a:lnTo>
                  <a:pt x="2134" y="187"/>
                </a:lnTo>
                <a:lnTo>
                  <a:pt x="2174" y="209"/>
                </a:lnTo>
                <a:lnTo>
                  <a:pt x="2213" y="234"/>
                </a:lnTo>
                <a:lnTo>
                  <a:pt x="2250" y="259"/>
                </a:lnTo>
                <a:lnTo>
                  <a:pt x="2287" y="285"/>
                </a:lnTo>
                <a:lnTo>
                  <a:pt x="2323" y="312"/>
                </a:lnTo>
                <a:lnTo>
                  <a:pt x="2357" y="340"/>
                </a:lnTo>
                <a:lnTo>
                  <a:pt x="2391" y="368"/>
                </a:lnTo>
                <a:lnTo>
                  <a:pt x="2424" y="399"/>
                </a:lnTo>
                <a:lnTo>
                  <a:pt x="2454" y="429"/>
                </a:lnTo>
                <a:lnTo>
                  <a:pt x="2485" y="461"/>
                </a:lnTo>
                <a:lnTo>
                  <a:pt x="2514" y="494"/>
                </a:lnTo>
                <a:lnTo>
                  <a:pt x="2542" y="528"/>
                </a:lnTo>
                <a:lnTo>
                  <a:pt x="2568" y="563"/>
                </a:lnTo>
                <a:lnTo>
                  <a:pt x="2595" y="599"/>
                </a:lnTo>
                <a:lnTo>
                  <a:pt x="2619" y="636"/>
                </a:lnTo>
                <a:lnTo>
                  <a:pt x="2644" y="673"/>
                </a:lnTo>
                <a:lnTo>
                  <a:pt x="2666" y="712"/>
                </a:lnTo>
                <a:lnTo>
                  <a:pt x="2688" y="751"/>
                </a:lnTo>
                <a:lnTo>
                  <a:pt x="2708" y="792"/>
                </a:lnTo>
                <a:lnTo>
                  <a:pt x="2728" y="833"/>
                </a:lnTo>
                <a:lnTo>
                  <a:pt x="2746" y="877"/>
                </a:lnTo>
                <a:lnTo>
                  <a:pt x="2763" y="920"/>
                </a:lnTo>
                <a:lnTo>
                  <a:pt x="2780" y="965"/>
                </a:lnTo>
                <a:lnTo>
                  <a:pt x="2795" y="1010"/>
                </a:lnTo>
                <a:lnTo>
                  <a:pt x="2808" y="1057"/>
                </a:lnTo>
                <a:lnTo>
                  <a:pt x="2822" y="1104"/>
                </a:lnTo>
                <a:lnTo>
                  <a:pt x="2822" y="1104"/>
                </a:lnTo>
                <a:lnTo>
                  <a:pt x="2827" y="1128"/>
                </a:lnTo>
                <a:lnTo>
                  <a:pt x="2833" y="1151"/>
                </a:lnTo>
                <a:lnTo>
                  <a:pt x="2840" y="1197"/>
                </a:lnTo>
                <a:lnTo>
                  <a:pt x="2849" y="1244"/>
                </a:lnTo>
                <a:lnTo>
                  <a:pt x="2856" y="1290"/>
                </a:lnTo>
                <a:lnTo>
                  <a:pt x="2856" y="1290"/>
                </a:lnTo>
                <a:lnTo>
                  <a:pt x="2856" y="1573"/>
                </a:lnTo>
                <a:lnTo>
                  <a:pt x="2856" y="1573"/>
                </a:lnTo>
                <a:lnTo>
                  <a:pt x="2844" y="1642"/>
                </a:lnTo>
                <a:lnTo>
                  <a:pt x="2832" y="1710"/>
                </a:lnTo>
                <a:lnTo>
                  <a:pt x="2832" y="1710"/>
                </a:lnTo>
                <a:lnTo>
                  <a:pt x="2821" y="1762"/>
                </a:lnTo>
                <a:lnTo>
                  <a:pt x="2808" y="1812"/>
                </a:lnTo>
                <a:lnTo>
                  <a:pt x="2794" y="1862"/>
                </a:lnTo>
                <a:lnTo>
                  <a:pt x="2778" y="1910"/>
                </a:lnTo>
                <a:lnTo>
                  <a:pt x="2760" y="1959"/>
                </a:lnTo>
                <a:lnTo>
                  <a:pt x="2740" y="2007"/>
                </a:lnTo>
                <a:lnTo>
                  <a:pt x="2718" y="2053"/>
                </a:lnTo>
                <a:lnTo>
                  <a:pt x="2694" y="2099"/>
                </a:lnTo>
                <a:lnTo>
                  <a:pt x="2670" y="2143"/>
                </a:lnTo>
                <a:lnTo>
                  <a:pt x="2642" y="2187"/>
                </a:lnTo>
                <a:lnTo>
                  <a:pt x="2615" y="2231"/>
                </a:lnTo>
                <a:lnTo>
                  <a:pt x="2585" y="2272"/>
                </a:lnTo>
                <a:lnTo>
                  <a:pt x="2554" y="2313"/>
                </a:lnTo>
                <a:lnTo>
                  <a:pt x="2522" y="2353"/>
                </a:lnTo>
                <a:lnTo>
                  <a:pt x="2487" y="2392"/>
                </a:lnTo>
                <a:lnTo>
                  <a:pt x="2452" y="2429"/>
                </a:lnTo>
                <a:lnTo>
                  <a:pt x="2416" y="2466"/>
                </a:lnTo>
                <a:lnTo>
                  <a:pt x="2378" y="2500"/>
                </a:lnTo>
                <a:lnTo>
                  <a:pt x="2339" y="2533"/>
                </a:lnTo>
                <a:lnTo>
                  <a:pt x="2299" y="2566"/>
                </a:lnTo>
                <a:lnTo>
                  <a:pt x="2258" y="2597"/>
                </a:lnTo>
                <a:lnTo>
                  <a:pt x="2215" y="2625"/>
                </a:lnTo>
                <a:lnTo>
                  <a:pt x="2172" y="2653"/>
                </a:lnTo>
                <a:lnTo>
                  <a:pt x="2128" y="2679"/>
                </a:lnTo>
                <a:lnTo>
                  <a:pt x="2082" y="2704"/>
                </a:lnTo>
                <a:lnTo>
                  <a:pt x="2037" y="2727"/>
                </a:lnTo>
                <a:lnTo>
                  <a:pt x="1989" y="2748"/>
                </a:lnTo>
                <a:lnTo>
                  <a:pt x="1942" y="2767"/>
                </a:lnTo>
                <a:lnTo>
                  <a:pt x="1893" y="2785"/>
                </a:lnTo>
                <a:lnTo>
                  <a:pt x="1844" y="2801"/>
                </a:lnTo>
                <a:lnTo>
                  <a:pt x="1794" y="2815"/>
                </a:lnTo>
                <a:lnTo>
                  <a:pt x="1744" y="2826"/>
                </a:lnTo>
                <a:lnTo>
                  <a:pt x="1744" y="2826"/>
                </a:lnTo>
                <a:lnTo>
                  <a:pt x="1700" y="2835"/>
                </a:lnTo>
                <a:lnTo>
                  <a:pt x="1655" y="2843"/>
                </a:lnTo>
                <a:lnTo>
                  <a:pt x="1566" y="2858"/>
                </a:lnTo>
                <a:lnTo>
                  <a:pt x="1566" y="2858"/>
                </a:lnTo>
                <a:lnTo>
                  <a:pt x="1290" y="2858"/>
                </a:lnTo>
                <a:lnTo>
                  <a:pt x="1290" y="2858"/>
                </a:lnTo>
                <a:lnTo>
                  <a:pt x="1185" y="2840"/>
                </a:lnTo>
                <a:lnTo>
                  <a:pt x="1185" y="2840"/>
                </a:lnTo>
                <a:lnTo>
                  <a:pt x="1132" y="2829"/>
                </a:lnTo>
                <a:lnTo>
                  <a:pt x="1079" y="2818"/>
                </a:lnTo>
                <a:lnTo>
                  <a:pt x="1027" y="2803"/>
                </a:lnTo>
                <a:lnTo>
                  <a:pt x="976" y="2787"/>
                </a:lnTo>
                <a:lnTo>
                  <a:pt x="926" y="2769"/>
                </a:lnTo>
                <a:lnTo>
                  <a:pt x="876" y="2750"/>
                </a:lnTo>
                <a:lnTo>
                  <a:pt x="828" y="2728"/>
                </a:lnTo>
                <a:lnTo>
                  <a:pt x="780" y="2705"/>
                </a:lnTo>
                <a:lnTo>
                  <a:pt x="734" y="2680"/>
                </a:lnTo>
                <a:lnTo>
                  <a:pt x="688" y="2654"/>
                </a:lnTo>
                <a:lnTo>
                  <a:pt x="643" y="2625"/>
                </a:lnTo>
                <a:lnTo>
                  <a:pt x="599" y="2596"/>
                </a:lnTo>
                <a:lnTo>
                  <a:pt x="557" y="2564"/>
                </a:lnTo>
                <a:lnTo>
                  <a:pt x="516" y="2531"/>
                </a:lnTo>
                <a:lnTo>
                  <a:pt x="477" y="2497"/>
                </a:lnTo>
                <a:lnTo>
                  <a:pt x="438" y="2461"/>
                </a:lnTo>
                <a:lnTo>
                  <a:pt x="401" y="2424"/>
                </a:lnTo>
                <a:lnTo>
                  <a:pt x="365" y="2385"/>
                </a:lnTo>
                <a:lnTo>
                  <a:pt x="331" y="2346"/>
                </a:lnTo>
                <a:lnTo>
                  <a:pt x="297" y="2305"/>
                </a:lnTo>
                <a:lnTo>
                  <a:pt x="266" y="2262"/>
                </a:lnTo>
                <a:lnTo>
                  <a:pt x="236" y="2219"/>
                </a:lnTo>
                <a:lnTo>
                  <a:pt x="207" y="2175"/>
                </a:lnTo>
                <a:lnTo>
                  <a:pt x="181" y="2129"/>
                </a:lnTo>
                <a:lnTo>
                  <a:pt x="156" y="2083"/>
                </a:lnTo>
                <a:lnTo>
                  <a:pt x="132" y="2034"/>
                </a:lnTo>
                <a:lnTo>
                  <a:pt x="111" y="1985"/>
                </a:lnTo>
                <a:lnTo>
                  <a:pt x="91" y="1937"/>
                </a:lnTo>
                <a:lnTo>
                  <a:pt x="73" y="1886"/>
                </a:lnTo>
                <a:lnTo>
                  <a:pt x="57" y="1834"/>
                </a:lnTo>
                <a:lnTo>
                  <a:pt x="43" y="1782"/>
                </a:lnTo>
                <a:lnTo>
                  <a:pt x="31" y="1729"/>
                </a:lnTo>
                <a:lnTo>
                  <a:pt x="31" y="1729"/>
                </a:lnTo>
                <a:lnTo>
                  <a:pt x="22" y="1683"/>
                </a:lnTo>
                <a:lnTo>
                  <a:pt x="15" y="1636"/>
                </a:lnTo>
                <a:lnTo>
                  <a:pt x="0" y="1542"/>
                </a:lnTo>
                <a:lnTo>
                  <a:pt x="0" y="1542"/>
                </a:lnTo>
                <a:close/>
                <a:moveTo>
                  <a:pt x="1099" y="830"/>
                </a:moveTo>
                <a:lnTo>
                  <a:pt x="1099" y="830"/>
                </a:lnTo>
                <a:lnTo>
                  <a:pt x="1090" y="900"/>
                </a:lnTo>
                <a:lnTo>
                  <a:pt x="1081" y="970"/>
                </a:lnTo>
                <a:lnTo>
                  <a:pt x="1075" y="1040"/>
                </a:lnTo>
                <a:lnTo>
                  <a:pt x="1069" y="1110"/>
                </a:lnTo>
                <a:lnTo>
                  <a:pt x="1064" y="1179"/>
                </a:lnTo>
                <a:lnTo>
                  <a:pt x="1061" y="1248"/>
                </a:lnTo>
                <a:lnTo>
                  <a:pt x="1059" y="1318"/>
                </a:lnTo>
                <a:lnTo>
                  <a:pt x="1057" y="1388"/>
                </a:lnTo>
                <a:lnTo>
                  <a:pt x="1057" y="1388"/>
                </a:lnTo>
                <a:lnTo>
                  <a:pt x="1800" y="1388"/>
                </a:lnTo>
                <a:lnTo>
                  <a:pt x="1800" y="1388"/>
                </a:lnTo>
                <a:lnTo>
                  <a:pt x="1800" y="1318"/>
                </a:lnTo>
                <a:lnTo>
                  <a:pt x="1798" y="1247"/>
                </a:lnTo>
                <a:lnTo>
                  <a:pt x="1795" y="1177"/>
                </a:lnTo>
                <a:lnTo>
                  <a:pt x="1789" y="1109"/>
                </a:lnTo>
                <a:lnTo>
                  <a:pt x="1784" y="1039"/>
                </a:lnTo>
                <a:lnTo>
                  <a:pt x="1777" y="969"/>
                </a:lnTo>
                <a:lnTo>
                  <a:pt x="1768" y="900"/>
                </a:lnTo>
                <a:lnTo>
                  <a:pt x="1759" y="830"/>
                </a:lnTo>
                <a:lnTo>
                  <a:pt x="1759" y="830"/>
                </a:lnTo>
                <a:lnTo>
                  <a:pt x="1099" y="830"/>
                </a:lnTo>
                <a:lnTo>
                  <a:pt x="1099" y="830"/>
                </a:lnTo>
                <a:close/>
                <a:moveTo>
                  <a:pt x="1049" y="1488"/>
                </a:moveTo>
                <a:lnTo>
                  <a:pt x="1049" y="1488"/>
                </a:lnTo>
                <a:lnTo>
                  <a:pt x="1074" y="1754"/>
                </a:lnTo>
                <a:lnTo>
                  <a:pt x="1086" y="1885"/>
                </a:lnTo>
                <a:lnTo>
                  <a:pt x="1097" y="2015"/>
                </a:lnTo>
                <a:lnTo>
                  <a:pt x="1097" y="2015"/>
                </a:lnTo>
                <a:lnTo>
                  <a:pt x="1098" y="2026"/>
                </a:lnTo>
                <a:lnTo>
                  <a:pt x="1100" y="2033"/>
                </a:lnTo>
                <a:lnTo>
                  <a:pt x="1104" y="2039"/>
                </a:lnTo>
                <a:lnTo>
                  <a:pt x="1108" y="2044"/>
                </a:lnTo>
                <a:lnTo>
                  <a:pt x="1114" y="2046"/>
                </a:lnTo>
                <a:lnTo>
                  <a:pt x="1120" y="2048"/>
                </a:lnTo>
                <a:lnTo>
                  <a:pt x="1128" y="2049"/>
                </a:lnTo>
                <a:lnTo>
                  <a:pt x="1136" y="2049"/>
                </a:lnTo>
                <a:lnTo>
                  <a:pt x="1136" y="2049"/>
                </a:lnTo>
                <a:lnTo>
                  <a:pt x="1430" y="2048"/>
                </a:lnTo>
                <a:lnTo>
                  <a:pt x="1723" y="2049"/>
                </a:lnTo>
                <a:lnTo>
                  <a:pt x="1723" y="2049"/>
                </a:lnTo>
                <a:lnTo>
                  <a:pt x="1757" y="2049"/>
                </a:lnTo>
                <a:lnTo>
                  <a:pt x="1757" y="2049"/>
                </a:lnTo>
                <a:lnTo>
                  <a:pt x="1766" y="1978"/>
                </a:lnTo>
                <a:lnTo>
                  <a:pt x="1775" y="1908"/>
                </a:lnTo>
                <a:lnTo>
                  <a:pt x="1782" y="1837"/>
                </a:lnTo>
                <a:lnTo>
                  <a:pt x="1788" y="1767"/>
                </a:lnTo>
                <a:lnTo>
                  <a:pt x="1794" y="1698"/>
                </a:lnTo>
                <a:lnTo>
                  <a:pt x="1797" y="1629"/>
                </a:lnTo>
                <a:lnTo>
                  <a:pt x="1799" y="1558"/>
                </a:lnTo>
                <a:lnTo>
                  <a:pt x="1800" y="1488"/>
                </a:lnTo>
                <a:lnTo>
                  <a:pt x="1800" y="1488"/>
                </a:lnTo>
                <a:lnTo>
                  <a:pt x="1049" y="1488"/>
                </a:lnTo>
                <a:lnTo>
                  <a:pt x="1049" y="1488"/>
                </a:lnTo>
                <a:close/>
                <a:moveTo>
                  <a:pt x="1743" y="730"/>
                </a:moveTo>
                <a:lnTo>
                  <a:pt x="1743" y="730"/>
                </a:lnTo>
                <a:lnTo>
                  <a:pt x="1731" y="673"/>
                </a:lnTo>
                <a:lnTo>
                  <a:pt x="1720" y="616"/>
                </a:lnTo>
                <a:lnTo>
                  <a:pt x="1707" y="558"/>
                </a:lnTo>
                <a:lnTo>
                  <a:pt x="1692" y="503"/>
                </a:lnTo>
                <a:lnTo>
                  <a:pt x="1675" y="448"/>
                </a:lnTo>
                <a:lnTo>
                  <a:pt x="1667" y="421"/>
                </a:lnTo>
                <a:lnTo>
                  <a:pt x="1656" y="393"/>
                </a:lnTo>
                <a:lnTo>
                  <a:pt x="1647" y="367"/>
                </a:lnTo>
                <a:lnTo>
                  <a:pt x="1635" y="341"/>
                </a:lnTo>
                <a:lnTo>
                  <a:pt x="1624" y="314"/>
                </a:lnTo>
                <a:lnTo>
                  <a:pt x="1612" y="288"/>
                </a:lnTo>
                <a:lnTo>
                  <a:pt x="1612" y="288"/>
                </a:lnTo>
                <a:lnTo>
                  <a:pt x="1601" y="268"/>
                </a:lnTo>
                <a:lnTo>
                  <a:pt x="1590" y="248"/>
                </a:lnTo>
                <a:lnTo>
                  <a:pt x="1577" y="227"/>
                </a:lnTo>
                <a:lnTo>
                  <a:pt x="1564" y="207"/>
                </a:lnTo>
                <a:lnTo>
                  <a:pt x="1552" y="188"/>
                </a:lnTo>
                <a:lnTo>
                  <a:pt x="1537" y="170"/>
                </a:lnTo>
                <a:lnTo>
                  <a:pt x="1523" y="151"/>
                </a:lnTo>
                <a:lnTo>
                  <a:pt x="1507" y="134"/>
                </a:lnTo>
                <a:lnTo>
                  <a:pt x="1507" y="134"/>
                </a:lnTo>
                <a:lnTo>
                  <a:pt x="1499" y="125"/>
                </a:lnTo>
                <a:lnTo>
                  <a:pt x="1489" y="117"/>
                </a:lnTo>
                <a:lnTo>
                  <a:pt x="1480" y="110"/>
                </a:lnTo>
                <a:lnTo>
                  <a:pt x="1470" y="105"/>
                </a:lnTo>
                <a:lnTo>
                  <a:pt x="1461" y="100"/>
                </a:lnTo>
                <a:lnTo>
                  <a:pt x="1451" y="97"/>
                </a:lnTo>
                <a:lnTo>
                  <a:pt x="1441" y="96"/>
                </a:lnTo>
                <a:lnTo>
                  <a:pt x="1431" y="95"/>
                </a:lnTo>
                <a:lnTo>
                  <a:pt x="1421" y="96"/>
                </a:lnTo>
                <a:lnTo>
                  <a:pt x="1411" y="97"/>
                </a:lnTo>
                <a:lnTo>
                  <a:pt x="1401" y="100"/>
                </a:lnTo>
                <a:lnTo>
                  <a:pt x="1391" y="105"/>
                </a:lnTo>
                <a:lnTo>
                  <a:pt x="1380" y="110"/>
                </a:lnTo>
                <a:lnTo>
                  <a:pt x="1371" y="116"/>
                </a:lnTo>
                <a:lnTo>
                  <a:pt x="1360" y="124"/>
                </a:lnTo>
                <a:lnTo>
                  <a:pt x="1351" y="133"/>
                </a:lnTo>
                <a:lnTo>
                  <a:pt x="1351" y="133"/>
                </a:lnTo>
                <a:lnTo>
                  <a:pt x="1331" y="154"/>
                </a:lnTo>
                <a:lnTo>
                  <a:pt x="1312" y="178"/>
                </a:lnTo>
                <a:lnTo>
                  <a:pt x="1294" y="202"/>
                </a:lnTo>
                <a:lnTo>
                  <a:pt x="1278" y="227"/>
                </a:lnTo>
                <a:lnTo>
                  <a:pt x="1278" y="227"/>
                </a:lnTo>
                <a:lnTo>
                  <a:pt x="1258" y="262"/>
                </a:lnTo>
                <a:lnTo>
                  <a:pt x="1240" y="298"/>
                </a:lnTo>
                <a:lnTo>
                  <a:pt x="1224" y="335"/>
                </a:lnTo>
                <a:lnTo>
                  <a:pt x="1209" y="373"/>
                </a:lnTo>
                <a:lnTo>
                  <a:pt x="1195" y="411"/>
                </a:lnTo>
                <a:lnTo>
                  <a:pt x="1183" y="451"/>
                </a:lnTo>
                <a:lnTo>
                  <a:pt x="1171" y="490"/>
                </a:lnTo>
                <a:lnTo>
                  <a:pt x="1161" y="529"/>
                </a:lnTo>
                <a:lnTo>
                  <a:pt x="1161" y="529"/>
                </a:lnTo>
                <a:lnTo>
                  <a:pt x="1149" y="579"/>
                </a:lnTo>
                <a:lnTo>
                  <a:pt x="1137" y="628"/>
                </a:lnTo>
                <a:lnTo>
                  <a:pt x="1114" y="730"/>
                </a:lnTo>
                <a:lnTo>
                  <a:pt x="1114" y="730"/>
                </a:lnTo>
                <a:lnTo>
                  <a:pt x="1743" y="730"/>
                </a:lnTo>
                <a:lnTo>
                  <a:pt x="1743" y="730"/>
                </a:lnTo>
                <a:close/>
                <a:moveTo>
                  <a:pt x="1120" y="2148"/>
                </a:moveTo>
                <a:lnTo>
                  <a:pt x="1120" y="2148"/>
                </a:lnTo>
                <a:lnTo>
                  <a:pt x="1124" y="2165"/>
                </a:lnTo>
                <a:lnTo>
                  <a:pt x="1124" y="2165"/>
                </a:lnTo>
                <a:lnTo>
                  <a:pt x="1134" y="2218"/>
                </a:lnTo>
                <a:lnTo>
                  <a:pt x="1146" y="2271"/>
                </a:lnTo>
                <a:lnTo>
                  <a:pt x="1158" y="2323"/>
                </a:lnTo>
                <a:lnTo>
                  <a:pt x="1172" y="2376"/>
                </a:lnTo>
                <a:lnTo>
                  <a:pt x="1189" y="2426"/>
                </a:lnTo>
                <a:lnTo>
                  <a:pt x="1206" y="2477"/>
                </a:lnTo>
                <a:lnTo>
                  <a:pt x="1226" y="2528"/>
                </a:lnTo>
                <a:lnTo>
                  <a:pt x="1248" y="2578"/>
                </a:lnTo>
                <a:lnTo>
                  <a:pt x="1248" y="2578"/>
                </a:lnTo>
                <a:lnTo>
                  <a:pt x="1259" y="2599"/>
                </a:lnTo>
                <a:lnTo>
                  <a:pt x="1269" y="2620"/>
                </a:lnTo>
                <a:lnTo>
                  <a:pt x="1281" y="2640"/>
                </a:lnTo>
                <a:lnTo>
                  <a:pt x="1294" y="2660"/>
                </a:lnTo>
                <a:lnTo>
                  <a:pt x="1308" y="2679"/>
                </a:lnTo>
                <a:lnTo>
                  <a:pt x="1322" y="2698"/>
                </a:lnTo>
                <a:lnTo>
                  <a:pt x="1338" y="2715"/>
                </a:lnTo>
                <a:lnTo>
                  <a:pt x="1356" y="2732"/>
                </a:lnTo>
                <a:lnTo>
                  <a:pt x="1356" y="2732"/>
                </a:lnTo>
                <a:lnTo>
                  <a:pt x="1365" y="2740"/>
                </a:lnTo>
                <a:lnTo>
                  <a:pt x="1374" y="2746"/>
                </a:lnTo>
                <a:lnTo>
                  <a:pt x="1383" y="2751"/>
                </a:lnTo>
                <a:lnTo>
                  <a:pt x="1392" y="2755"/>
                </a:lnTo>
                <a:lnTo>
                  <a:pt x="1402" y="2759"/>
                </a:lnTo>
                <a:lnTo>
                  <a:pt x="1410" y="2762"/>
                </a:lnTo>
                <a:lnTo>
                  <a:pt x="1420" y="2763"/>
                </a:lnTo>
                <a:lnTo>
                  <a:pt x="1428" y="2764"/>
                </a:lnTo>
                <a:lnTo>
                  <a:pt x="1438" y="2764"/>
                </a:lnTo>
                <a:lnTo>
                  <a:pt x="1446" y="2762"/>
                </a:lnTo>
                <a:lnTo>
                  <a:pt x="1455" y="2760"/>
                </a:lnTo>
                <a:lnTo>
                  <a:pt x="1464" y="2756"/>
                </a:lnTo>
                <a:lnTo>
                  <a:pt x="1472" y="2752"/>
                </a:lnTo>
                <a:lnTo>
                  <a:pt x="1482" y="2747"/>
                </a:lnTo>
                <a:lnTo>
                  <a:pt x="1490" y="2741"/>
                </a:lnTo>
                <a:lnTo>
                  <a:pt x="1500" y="2733"/>
                </a:lnTo>
                <a:lnTo>
                  <a:pt x="1500" y="2733"/>
                </a:lnTo>
                <a:lnTo>
                  <a:pt x="1520" y="2713"/>
                </a:lnTo>
                <a:lnTo>
                  <a:pt x="1539" y="2692"/>
                </a:lnTo>
                <a:lnTo>
                  <a:pt x="1557" y="2669"/>
                </a:lnTo>
                <a:lnTo>
                  <a:pt x="1573" y="2644"/>
                </a:lnTo>
                <a:lnTo>
                  <a:pt x="1573" y="2644"/>
                </a:lnTo>
                <a:lnTo>
                  <a:pt x="1587" y="2621"/>
                </a:lnTo>
                <a:lnTo>
                  <a:pt x="1600" y="2598"/>
                </a:lnTo>
                <a:lnTo>
                  <a:pt x="1612" y="2573"/>
                </a:lnTo>
                <a:lnTo>
                  <a:pt x="1624" y="2549"/>
                </a:lnTo>
                <a:lnTo>
                  <a:pt x="1634" y="2524"/>
                </a:lnTo>
                <a:lnTo>
                  <a:pt x="1645" y="2499"/>
                </a:lnTo>
                <a:lnTo>
                  <a:pt x="1663" y="2449"/>
                </a:lnTo>
                <a:lnTo>
                  <a:pt x="1680" y="2398"/>
                </a:lnTo>
                <a:lnTo>
                  <a:pt x="1694" y="2346"/>
                </a:lnTo>
                <a:lnTo>
                  <a:pt x="1707" y="2293"/>
                </a:lnTo>
                <a:lnTo>
                  <a:pt x="1720" y="2240"/>
                </a:lnTo>
                <a:lnTo>
                  <a:pt x="1720" y="2240"/>
                </a:lnTo>
                <a:lnTo>
                  <a:pt x="1730" y="2195"/>
                </a:lnTo>
                <a:lnTo>
                  <a:pt x="1740" y="2148"/>
                </a:lnTo>
                <a:lnTo>
                  <a:pt x="1740" y="2148"/>
                </a:lnTo>
                <a:lnTo>
                  <a:pt x="1120" y="2148"/>
                </a:lnTo>
                <a:lnTo>
                  <a:pt x="1120" y="2148"/>
                </a:lnTo>
                <a:close/>
                <a:moveTo>
                  <a:pt x="2357" y="1388"/>
                </a:moveTo>
                <a:lnTo>
                  <a:pt x="2357" y="1388"/>
                </a:lnTo>
                <a:lnTo>
                  <a:pt x="2354" y="1342"/>
                </a:lnTo>
                <a:lnTo>
                  <a:pt x="2354" y="1342"/>
                </a:lnTo>
                <a:lnTo>
                  <a:pt x="2351" y="1280"/>
                </a:lnTo>
                <a:lnTo>
                  <a:pt x="2345" y="1220"/>
                </a:lnTo>
                <a:lnTo>
                  <a:pt x="2337" y="1158"/>
                </a:lnTo>
                <a:lnTo>
                  <a:pt x="2328" y="1098"/>
                </a:lnTo>
                <a:lnTo>
                  <a:pt x="2316" y="1039"/>
                </a:lnTo>
                <a:lnTo>
                  <a:pt x="2302" y="978"/>
                </a:lnTo>
                <a:lnTo>
                  <a:pt x="2286" y="919"/>
                </a:lnTo>
                <a:lnTo>
                  <a:pt x="2268" y="860"/>
                </a:lnTo>
                <a:lnTo>
                  <a:pt x="2268" y="860"/>
                </a:lnTo>
                <a:lnTo>
                  <a:pt x="2265" y="853"/>
                </a:lnTo>
                <a:lnTo>
                  <a:pt x="2262" y="846"/>
                </a:lnTo>
                <a:lnTo>
                  <a:pt x="2259" y="840"/>
                </a:lnTo>
                <a:lnTo>
                  <a:pt x="2255" y="836"/>
                </a:lnTo>
                <a:lnTo>
                  <a:pt x="2249" y="832"/>
                </a:lnTo>
                <a:lnTo>
                  <a:pt x="2243" y="830"/>
                </a:lnTo>
                <a:lnTo>
                  <a:pt x="2236" y="829"/>
                </a:lnTo>
                <a:lnTo>
                  <a:pt x="2226" y="829"/>
                </a:lnTo>
                <a:lnTo>
                  <a:pt x="2226" y="829"/>
                </a:lnTo>
                <a:lnTo>
                  <a:pt x="2143" y="829"/>
                </a:lnTo>
                <a:lnTo>
                  <a:pt x="2059" y="830"/>
                </a:lnTo>
                <a:lnTo>
                  <a:pt x="1892" y="829"/>
                </a:lnTo>
                <a:lnTo>
                  <a:pt x="1892" y="829"/>
                </a:lnTo>
                <a:lnTo>
                  <a:pt x="1865" y="829"/>
                </a:lnTo>
                <a:lnTo>
                  <a:pt x="1865" y="829"/>
                </a:lnTo>
                <a:lnTo>
                  <a:pt x="1905" y="1388"/>
                </a:lnTo>
                <a:lnTo>
                  <a:pt x="1905" y="1388"/>
                </a:lnTo>
                <a:lnTo>
                  <a:pt x="2357" y="1388"/>
                </a:lnTo>
                <a:lnTo>
                  <a:pt x="2357" y="1388"/>
                </a:lnTo>
                <a:close/>
                <a:moveTo>
                  <a:pt x="994" y="829"/>
                </a:moveTo>
                <a:lnTo>
                  <a:pt x="994" y="829"/>
                </a:lnTo>
                <a:lnTo>
                  <a:pt x="967" y="829"/>
                </a:lnTo>
                <a:lnTo>
                  <a:pt x="967" y="829"/>
                </a:lnTo>
                <a:lnTo>
                  <a:pt x="801" y="830"/>
                </a:lnTo>
                <a:lnTo>
                  <a:pt x="719" y="829"/>
                </a:lnTo>
                <a:lnTo>
                  <a:pt x="636" y="829"/>
                </a:lnTo>
                <a:lnTo>
                  <a:pt x="636" y="829"/>
                </a:lnTo>
                <a:lnTo>
                  <a:pt x="627" y="829"/>
                </a:lnTo>
                <a:lnTo>
                  <a:pt x="618" y="830"/>
                </a:lnTo>
                <a:lnTo>
                  <a:pt x="611" y="832"/>
                </a:lnTo>
                <a:lnTo>
                  <a:pt x="606" y="837"/>
                </a:lnTo>
                <a:lnTo>
                  <a:pt x="600" y="841"/>
                </a:lnTo>
                <a:lnTo>
                  <a:pt x="596" y="847"/>
                </a:lnTo>
                <a:lnTo>
                  <a:pt x="593" y="854"/>
                </a:lnTo>
                <a:lnTo>
                  <a:pt x="589" y="863"/>
                </a:lnTo>
                <a:lnTo>
                  <a:pt x="589" y="863"/>
                </a:lnTo>
                <a:lnTo>
                  <a:pt x="573" y="918"/>
                </a:lnTo>
                <a:lnTo>
                  <a:pt x="558" y="974"/>
                </a:lnTo>
                <a:lnTo>
                  <a:pt x="544" y="1030"/>
                </a:lnTo>
                <a:lnTo>
                  <a:pt x="533" y="1087"/>
                </a:lnTo>
                <a:lnTo>
                  <a:pt x="523" y="1143"/>
                </a:lnTo>
                <a:lnTo>
                  <a:pt x="516" y="1201"/>
                </a:lnTo>
                <a:lnTo>
                  <a:pt x="509" y="1259"/>
                </a:lnTo>
                <a:lnTo>
                  <a:pt x="504" y="1316"/>
                </a:lnTo>
                <a:lnTo>
                  <a:pt x="504" y="1316"/>
                </a:lnTo>
                <a:lnTo>
                  <a:pt x="504" y="1334"/>
                </a:lnTo>
                <a:lnTo>
                  <a:pt x="504" y="1352"/>
                </a:lnTo>
                <a:lnTo>
                  <a:pt x="504" y="1387"/>
                </a:lnTo>
                <a:lnTo>
                  <a:pt x="504" y="1387"/>
                </a:lnTo>
                <a:lnTo>
                  <a:pt x="953" y="1387"/>
                </a:lnTo>
                <a:lnTo>
                  <a:pt x="953" y="1387"/>
                </a:lnTo>
                <a:lnTo>
                  <a:pt x="994" y="829"/>
                </a:lnTo>
                <a:lnTo>
                  <a:pt x="994" y="829"/>
                </a:lnTo>
                <a:close/>
                <a:moveTo>
                  <a:pt x="953" y="1489"/>
                </a:moveTo>
                <a:lnTo>
                  <a:pt x="953" y="1489"/>
                </a:lnTo>
                <a:lnTo>
                  <a:pt x="504" y="1489"/>
                </a:lnTo>
                <a:lnTo>
                  <a:pt x="504" y="1489"/>
                </a:lnTo>
                <a:lnTo>
                  <a:pt x="504" y="1500"/>
                </a:lnTo>
                <a:lnTo>
                  <a:pt x="503" y="1509"/>
                </a:lnTo>
                <a:lnTo>
                  <a:pt x="503" y="1509"/>
                </a:lnTo>
                <a:lnTo>
                  <a:pt x="507" y="1576"/>
                </a:lnTo>
                <a:lnTo>
                  <a:pt x="514" y="1642"/>
                </a:lnTo>
                <a:lnTo>
                  <a:pt x="522" y="1706"/>
                </a:lnTo>
                <a:lnTo>
                  <a:pt x="533" y="1772"/>
                </a:lnTo>
                <a:lnTo>
                  <a:pt x="545" y="1835"/>
                </a:lnTo>
                <a:lnTo>
                  <a:pt x="561" y="1900"/>
                </a:lnTo>
                <a:lnTo>
                  <a:pt x="579" y="1963"/>
                </a:lnTo>
                <a:lnTo>
                  <a:pt x="599" y="2026"/>
                </a:lnTo>
                <a:lnTo>
                  <a:pt x="599" y="2026"/>
                </a:lnTo>
                <a:lnTo>
                  <a:pt x="601" y="2032"/>
                </a:lnTo>
                <a:lnTo>
                  <a:pt x="605" y="2037"/>
                </a:lnTo>
                <a:lnTo>
                  <a:pt x="608" y="2041"/>
                </a:lnTo>
                <a:lnTo>
                  <a:pt x="612" y="2045"/>
                </a:lnTo>
                <a:lnTo>
                  <a:pt x="616" y="2047"/>
                </a:lnTo>
                <a:lnTo>
                  <a:pt x="622" y="2048"/>
                </a:lnTo>
                <a:lnTo>
                  <a:pt x="633" y="2049"/>
                </a:lnTo>
                <a:lnTo>
                  <a:pt x="633" y="2049"/>
                </a:lnTo>
                <a:lnTo>
                  <a:pt x="806" y="2049"/>
                </a:lnTo>
                <a:lnTo>
                  <a:pt x="980" y="2049"/>
                </a:lnTo>
                <a:lnTo>
                  <a:pt x="980" y="2049"/>
                </a:lnTo>
                <a:lnTo>
                  <a:pt x="989" y="2048"/>
                </a:lnTo>
                <a:lnTo>
                  <a:pt x="997" y="2047"/>
                </a:lnTo>
                <a:lnTo>
                  <a:pt x="997" y="2047"/>
                </a:lnTo>
                <a:lnTo>
                  <a:pt x="953" y="1489"/>
                </a:lnTo>
                <a:lnTo>
                  <a:pt x="953" y="1489"/>
                </a:lnTo>
                <a:close/>
                <a:moveTo>
                  <a:pt x="1905" y="1488"/>
                </a:moveTo>
                <a:lnTo>
                  <a:pt x="1905" y="1488"/>
                </a:lnTo>
                <a:lnTo>
                  <a:pt x="1862" y="2048"/>
                </a:lnTo>
                <a:lnTo>
                  <a:pt x="1862" y="2048"/>
                </a:lnTo>
                <a:lnTo>
                  <a:pt x="2048" y="2048"/>
                </a:lnTo>
                <a:lnTo>
                  <a:pt x="2237" y="2048"/>
                </a:lnTo>
                <a:lnTo>
                  <a:pt x="2237" y="2048"/>
                </a:lnTo>
                <a:lnTo>
                  <a:pt x="2240" y="2047"/>
                </a:lnTo>
                <a:lnTo>
                  <a:pt x="2242" y="2046"/>
                </a:lnTo>
                <a:lnTo>
                  <a:pt x="2248" y="2041"/>
                </a:lnTo>
                <a:lnTo>
                  <a:pt x="2254" y="2036"/>
                </a:lnTo>
                <a:lnTo>
                  <a:pt x="2257" y="2030"/>
                </a:lnTo>
                <a:lnTo>
                  <a:pt x="2257" y="2030"/>
                </a:lnTo>
                <a:lnTo>
                  <a:pt x="2268" y="1997"/>
                </a:lnTo>
                <a:lnTo>
                  <a:pt x="2279" y="1964"/>
                </a:lnTo>
                <a:lnTo>
                  <a:pt x="2288" y="1931"/>
                </a:lnTo>
                <a:lnTo>
                  <a:pt x="2297" y="1898"/>
                </a:lnTo>
                <a:lnTo>
                  <a:pt x="2306" y="1865"/>
                </a:lnTo>
                <a:lnTo>
                  <a:pt x="2314" y="1831"/>
                </a:lnTo>
                <a:lnTo>
                  <a:pt x="2321" y="1797"/>
                </a:lnTo>
                <a:lnTo>
                  <a:pt x="2328" y="1764"/>
                </a:lnTo>
                <a:lnTo>
                  <a:pt x="2333" y="1730"/>
                </a:lnTo>
                <a:lnTo>
                  <a:pt x="2338" y="1696"/>
                </a:lnTo>
                <a:lnTo>
                  <a:pt x="2342" y="1662"/>
                </a:lnTo>
                <a:lnTo>
                  <a:pt x="2347" y="1628"/>
                </a:lnTo>
                <a:lnTo>
                  <a:pt x="2350" y="1593"/>
                </a:lnTo>
                <a:lnTo>
                  <a:pt x="2352" y="1558"/>
                </a:lnTo>
                <a:lnTo>
                  <a:pt x="2354" y="1523"/>
                </a:lnTo>
                <a:lnTo>
                  <a:pt x="2355" y="1488"/>
                </a:lnTo>
                <a:lnTo>
                  <a:pt x="2355" y="1488"/>
                </a:lnTo>
                <a:lnTo>
                  <a:pt x="1905" y="1488"/>
                </a:lnTo>
                <a:lnTo>
                  <a:pt x="1905" y="1488"/>
                </a:lnTo>
                <a:close/>
                <a:moveTo>
                  <a:pt x="405" y="1388"/>
                </a:moveTo>
                <a:lnTo>
                  <a:pt x="405" y="1388"/>
                </a:lnTo>
                <a:lnTo>
                  <a:pt x="406" y="1352"/>
                </a:lnTo>
                <a:lnTo>
                  <a:pt x="407" y="1316"/>
                </a:lnTo>
                <a:lnTo>
                  <a:pt x="409" y="1281"/>
                </a:lnTo>
                <a:lnTo>
                  <a:pt x="412" y="1245"/>
                </a:lnTo>
                <a:lnTo>
                  <a:pt x="416" y="1210"/>
                </a:lnTo>
                <a:lnTo>
                  <a:pt x="421" y="1175"/>
                </a:lnTo>
                <a:lnTo>
                  <a:pt x="425" y="1140"/>
                </a:lnTo>
                <a:lnTo>
                  <a:pt x="430" y="1105"/>
                </a:lnTo>
                <a:lnTo>
                  <a:pt x="437" y="1070"/>
                </a:lnTo>
                <a:lnTo>
                  <a:pt x="444" y="1036"/>
                </a:lnTo>
                <a:lnTo>
                  <a:pt x="451" y="1001"/>
                </a:lnTo>
                <a:lnTo>
                  <a:pt x="459" y="967"/>
                </a:lnTo>
                <a:lnTo>
                  <a:pt x="477" y="898"/>
                </a:lnTo>
                <a:lnTo>
                  <a:pt x="498" y="829"/>
                </a:lnTo>
                <a:lnTo>
                  <a:pt x="498" y="829"/>
                </a:lnTo>
                <a:lnTo>
                  <a:pt x="379" y="829"/>
                </a:lnTo>
                <a:lnTo>
                  <a:pt x="264" y="829"/>
                </a:lnTo>
                <a:lnTo>
                  <a:pt x="264" y="829"/>
                </a:lnTo>
                <a:lnTo>
                  <a:pt x="257" y="829"/>
                </a:lnTo>
                <a:lnTo>
                  <a:pt x="252" y="830"/>
                </a:lnTo>
                <a:lnTo>
                  <a:pt x="246" y="832"/>
                </a:lnTo>
                <a:lnTo>
                  <a:pt x="241" y="835"/>
                </a:lnTo>
                <a:lnTo>
                  <a:pt x="238" y="838"/>
                </a:lnTo>
                <a:lnTo>
                  <a:pt x="234" y="842"/>
                </a:lnTo>
                <a:lnTo>
                  <a:pt x="228" y="854"/>
                </a:lnTo>
                <a:lnTo>
                  <a:pt x="228" y="854"/>
                </a:lnTo>
                <a:lnTo>
                  <a:pt x="207" y="898"/>
                </a:lnTo>
                <a:lnTo>
                  <a:pt x="188" y="943"/>
                </a:lnTo>
                <a:lnTo>
                  <a:pt x="171" y="989"/>
                </a:lnTo>
                <a:lnTo>
                  <a:pt x="156" y="1036"/>
                </a:lnTo>
                <a:lnTo>
                  <a:pt x="143" y="1083"/>
                </a:lnTo>
                <a:lnTo>
                  <a:pt x="131" y="1130"/>
                </a:lnTo>
                <a:lnTo>
                  <a:pt x="120" y="1178"/>
                </a:lnTo>
                <a:lnTo>
                  <a:pt x="112" y="1227"/>
                </a:lnTo>
                <a:lnTo>
                  <a:pt x="112" y="1227"/>
                </a:lnTo>
                <a:lnTo>
                  <a:pt x="107" y="1266"/>
                </a:lnTo>
                <a:lnTo>
                  <a:pt x="103" y="1306"/>
                </a:lnTo>
                <a:lnTo>
                  <a:pt x="95" y="1388"/>
                </a:lnTo>
                <a:lnTo>
                  <a:pt x="95" y="1388"/>
                </a:lnTo>
                <a:lnTo>
                  <a:pt x="405" y="1388"/>
                </a:lnTo>
                <a:lnTo>
                  <a:pt x="405" y="1388"/>
                </a:lnTo>
                <a:close/>
                <a:moveTo>
                  <a:pt x="2360" y="829"/>
                </a:moveTo>
                <a:lnTo>
                  <a:pt x="2360" y="829"/>
                </a:lnTo>
                <a:lnTo>
                  <a:pt x="2372" y="864"/>
                </a:lnTo>
                <a:lnTo>
                  <a:pt x="2381" y="899"/>
                </a:lnTo>
                <a:lnTo>
                  <a:pt x="2391" y="933"/>
                </a:lnTo>
                <a:lnTo>
                  <a:pt x="2400" y="968"/>
                </a:lnTo>
                <a:lnTo>
                  <a:pt x="2408" y="1003"/>
                </a:lnTo>
                <a:lnTo>
                  <a:pt x="2415" y="1038"/>
                </a:lnTo>
                <a:lnTo>
                  <a:pt x="2423" y="1071"/>
                </a:lnTo>
                <a:lnTo>
                  <a:pt x="2428" y="1106"/>
                </a:lnTo>
                <a:lnTo>
                  <a:pt x="2433" y="1141"/>
                </a:lnTo>
                <a:lnTo>
                  <a:pt x="2438" y="1176"/>
                </a:lnTo>
                <a:lnTo>
                  <a:pt x="2446" y="1246"/>
                </a:lnTo>
                <a:lnTo>
                  <a:pt x="2451" y="1317"/>
                </a:lnTo>
                <a:lnTo>
                  <a:pt x="2454" y="1388"/>
                </a:lnTo>
                <a:lnTo>
                  <a:pt x="2454" y="1388"/>
                </a:lnTo>
                <a:lnTo>
                  <a:pt x="2762" y="1388"/>
                </a:lnTo>
                <a:lnTo>
                  <a:pt x="2762" y="1388"/>
                </a:lnTo>
                <a:lnTo>
                  <a:pt x="2757" y="1330"/>
                </a:lnTo>
                <a:lnTo>
                  <a:pt x="2752" y="1274"/>
                </a:lnTo>
                <a:lnTo>
                  <a:pt x="2752" y="1274"/>
                </a:lnTo>
                <a:lnTo>
                  <a:pt x="2745" y="1217"/>
                </a:lnTo>
                <a:lnTo>
                  <a:pt x="2734" y="1164"/>
                </a:lnTo>
                <a:lnTo>
                  <a:pt x="2723" y="1110"/>
                </a:lnTo>
                <a:lnTo>
                  <a:pt x="2708" y="1056"/>
                </a:lnTo>
                <a:lnTo>
                  <a:pt x="2692" y="1003"/>
                </a:lnTo>
                <a:lnTo>
                  <a:pt x="2673" y="951"/>
                </a:lnTo>
                <a:lnTo>
                  <a:pt x="2651" y="900"/>
                </a:lnTo>
                <a:lnTo>
                  <a:pt x="2628" y="849"/>
                </a:lnTo>
                <a:lnTo>
                  <a:pt x="2628" y="849"/>
                </a:lnTo>
                <a:lnTo>
                  <a:pt x="2623" y="843"/>
                </a:lnTo>
                <a:lnTo>
                  <a:pt x="2616" y="837"/>
                </a:lnTo>
                <a:lnTo>
                  <a:pt x="2609" y="832"/>
                </a:lnTo>
                <a:lnTo>
                  <a:pt x="2605" y="831"/>
                </a:lnTo>
                <a:lnTo>
                  <a:pt x="2601" y="830"/>
                </a:lnTo>
                <a:lnTo>
                  <a:pt x="2601" y="830"/>
                </a:lnTo>
                <a:lnTo>
                  <a:pt x="2483" y="829"/>
                </a:lnTo>
                <a:lnTo>
                  <a:pt x="2360" y="829"/>
                </a:lnTo>
                <a:lnTo>
                  <a:pt x="2360" y="829"/>
                </a:lnTo>
                <a:close/>
                <a:moveTo>
                  <a:pt x="2454" y="1489"/>
                </a:moveTo>
                <a:lnTo>
                  <a:pt x="2454" y="1489"/>
                </a:lnTo>
                <a:lnTo>
                  <a:pt x="2452" y="1524"/>
                </a:lnTo>
                <a:lnTo>
                  <a:pt x="2450" y="1560"/>
                </a:lnTo>
                <a:lnTo>
                  <a:pt x="2448" y="1595"/>
                </a:lnTo>
                <a:lnTo>
                  <a:pt x="2445" y="1631"/>
                </a:lnTo>
                <a:lnTo>
                  <a:pt x="2441" y="1666"/>
                </a:lnTo>
                <a:lnTo>
                  <a:pt x="2436" y="1701"/>
                </a:lnTo>
                <a:lnTo>
                  <a:pt x="2431" y="1736"/>
                </a:lnTo>
                <a:lnTo>
                  <a:pt x="2425" y="1771"/>
                </a:lnTo>
                <a:lnTo>
                  <a:pt x="2418" y="1806"/>
                </a:lnTo>
                <a:lnTo>
                  <a:pt x="2412" y="1840"/>
                </a:lnTo>
                <a:lnTo>
                  <a:pt x="2404" y="1875"/>
                </a:lnTo>
                <a:lnTo>
                  <a:pt x="2395" y="1910"/>
                </a:lnTo>
                <a:lnTo>
                  <a:pt x="2387" y="1945"/>
                </a:lnTo>
                <a:lnTo>
                  <a:pt x="2376" y="1979"/>
                </a:lnTo>
                <a:lnTo>
                  <a:pt x="2366" y="2014"/>
                </a:lnTo>
                <a:lnTo>
                  <a:pt x="2355" y="2048"/>
                </a:lnTo>
                <a:lnTo>
                  <a:pt x="2355" y="2048"/>
                </a:lnTo>
                <a:lnTo>
                  <a:pt x="2478" y="2049"/>
                </a:lnTo>
                <a:lnTo>
                  <a:pt x="2537" y="2048"/>
                </a:lnTo>
                <a:lnTo>
                  <a:pt x="2596" y="2048"/>
                </a:lnTo>
                <a:lnTo>
                  <a:pt x="2596" y="2048"/>
                </a:lnTo>
                <a:lnTo>
                  <a:pt x="2599" y="2047"/>
                </a:lnTo>
                <a:lnTo>
                  <a:pt x="2603" y="2045"/>
                </a:lnTo>
                <a:lnTo>
                  <a:pt x="2610" y="2039"/>
                </a:lnTo>
                <a:lnTo>
                  <a:pt x="2616" y="2033"/>
                </a:lnTo>
                <a:lnTo>
                  <a:pt x="2620" y="2026"/>
                </a:lnTo>
                <a:lnTo>
                  <a:pt x="2620" y="2026"/>
                </a:lnTo>
                <a:lnTo>
                  <a:pt x="2639" y="1986"/>
                </a:lnTo>
                <a:lnTo>
                  <a:pt x="2657" y="1947"/>
                </a:lnTo>
                <a:lnTo>
                  <a:pt x="2673" y="1908"/>
                </a:lnTo>
                <a:lnTo>
                  <a:pt x="2688" y="1868"/>
                </a:lnTo>
                <a:lnTo>
                  <a:pt x="2702" y="1827"/>
                </a:lnTo>
                <a:lnTo>
                  <a:pt x="2713" y="1787"/>
                </a:lnTo>
                <a:lnTo>
                  <a:pt x="2724" y="1744"/>
                </a:lnTo>
                <a:lnTo>
                  <a:pt x="2733" y="1702"/>
                </a:lnTo>
                <a:lnTo>
                  <a:pt x="2733" y="1702"/>
                </a:lnTo>
                <a:lnTo>
                  <a:pt x="2742" y="1650"/>
                </a:lnTo>
                <a:lnTo>
                  <a:pt x="2749" y="1597"/>
                </a:lnTo>
                <a:lnTo>
                  <a:pt x="2765" y="1489"/>
                </a:lnTo>
                <a:lnTo>
                  <a:pt x="2765" y="1489"/>
                </a:lnTo>
                <a:lnTo>
                  <a:pt x="2454" y="1489"/>
                </a:lnTo>
                <a:lnTo>
                  <a:pt x="2454" y="1489"/>
                </a:lnTo>
                <a:close/>
                <a:moveTo>
                  <a:pt x="405" y="1489"/>
                </a:moveTo>
                <a:lnTo>
                  <a:pt x="405" y="1489"/>
                </a:lnTo>
                <a:lnTo>
                  <a:pt x="96" y="1489"/>
                </a:lnTo>
                <a:lnTo>
                  <a:pt x="96" y="1489"/>
                </a:lnTo>
                <a:lnTo>
                  <a:pt x="104" y="1553"/>
                </a:lnTo>
                <a:lnTo>
                  <a:pt x="110" y="1614"/>
                </a:lnTo>
                <a:lnTo>
                  <a:pt x="110" y="1614"/>
                </a:lnTo>
                <a:lnTo>
                  <a:pt x="118" y="1668"/>
                </a:lnTo>
                <a:lnTo>
                  <a:pt x="129" y="1722"/>
                </a:lnTo>
                <a:lnTo>
                  <a:pt x="142" y="1775"/>
                </a:lnTo>
                <a:lnTo>
                  <a:pt x="157" y="1828"/>
                </a:lnTo>
                <a:lnTo>
                  <a:pt x="174" y="1879"/>
                </a:lnTo>
                <a:lnTo>
                  <a:pt x="194" y="1930"/>
                </a:lnTo>
                <a:lnTo>
                  <a:pt x="217" y="1980"/>
                </a:lnTo>
                <a:lnTo>
                  <a:pt x="240" y="2030"/>
                </a:lnTo>
                <a:lnTo>
                  <a:pt x="240" y="2030"/>
                </a:lnTo>
                <a:lnTo>
                  <a:pt x="244" y="2036"/>
                </a:lnTo>
                <a:lnTo>
                  <a:pt x="249" y="2041"/>
                </a:lnTo>
                <a:lnTo>
                  <a:pt x="256" y="2046"/>
                </a:lnTo>
                <a:lnTo>
                  <a:pt x="259" y="2047"/>
                </a:lnTo>
                <a:lnTo>
                  <a:pt x="261" y="2048"/>
                </a:lnTo>
                <a:lnTo>
                  <a:pt x="261" y="2048"/>
                </a:lnTo>
                <a:lnTo>
                  <a:pt x="382" y="2048"/>
                </a:lnTo>
                <a:lnTo>
                  <a:pt x="504" y="2048"/>
                </a:lnTo>
                <a:lnTo>
                  <a:pt x="504" y="2048"/>
                </a:lnTo>
                <a:lnTo>
                  <a:pt x="493" y="2014"/>
                </a:lnTo>
                <a:lnTo>
                  <a:pt x="482" y="1979"/>
                </a:lnTo>
                <a:lnTo>
                  <a:pt x="472" y="1945"/>
                </a:lnTo>
                <a:lnTo>
                  <a:pt x="463" y="1910"/>
                </a:lnTo>
                <a:lnTo>
                  <a:pt x="455" y="1876"/>
                </a:lnTo>
                <a:lnTo>
                  <a:pt x="447" y="1842"/>
                </a:lnTo>
                <a:lnTo>
                  <a:pt x="440" y="1807"/>
                </a:lnTo>
                <a:lnTo>
                  <a:pt x="433" y="1772"/>
                </a:lnTo>
                <a:lnTo>
                  <a:pt x="428" y="1737"/>
                </a:lnTo>
                <a:lnTo>
                  <a:pt x="423" y="1702"/>
                </a:lnTo>
                <a:lnTo>
                  <a:pt x="418" y="1667"/>
                </a:lnTo>
                <a:lnTo>
                  <a:pt x="414" y="1632"/>
                </a:lnTo>
                <a:lnTo>
                  <a:pt x="411" y="1596"/>
                </a:lnTo>
                <a:lnTo>
                  <a:pt x="408" y="1561"/>
                </a:lnTo>
                <a:lnTo>
                  <a:pt x="405" y="1489"/>
                </a:lnTo>
                <a:lnTo>
                  <a:pt x="405" y="1489"/>
                </a:lnTo>
                <a:close/>
                <a:moveTo>
                  <a:pt x="1645" y="135"/>
                </a:moveTo>
                <a:lnTo>
                  <a:pt x="1645" y="135"/>
                </a:lnTo>
                <a:lnTo>
                  <a:pt x="1665" y="170"/>
                </a:lnTo>
                <a:lnTo>
                  <a:pt x="1684" y="205"/>
                </a:lnTo>
                <a:lnTo>
                  <a:pt x="1701" y="241"/>
                </a:lnTo>
                <a:lnTo>
                  <a:pt x="1717" y="277"/>
                </a:lnTo>
                <a:lnTo>
                  <a:pt x="1731" y="313"/>
                </a:lnTo>
                <a:lnTo>
                  <a:pt x="1745" y="350"/>
                </a:lnTo>
                <a:lnTo>
                  <a:pt x="1759" y="387"/>
                </a:lnTo>
                <a:lnTo>
                  <a:pt x="1770" y="425"/>
                </a:lnTo>
                <a:lnTo>
                  <a:pt x="1781" y="462"/>
                </a:lnTo>
                <a:lnTo>
                  <a:pt x="1792" y="500"/>
                </a:lnTo>
                <a:lnTo>
                  <a:pt x="1811" y="576"/>
                </a:lnTo>
                <a:lnTo>
                  <a:pt x="1828" y="654"/>
                </a:lnTo>
                <a:lnTo>
                  <a:pt x="1843" y="731"/>
                </a:lnTo>
                <a:lnTo>
                  <a:pt x="1843" y="731"/>
                </a:lnTo>
                <a:lnTo>
                  <a:pt x="2220" y="731"/>
                </a:lnTo>
                <a:lnTo>
                  <a:pt x="2220" y="731"/>
                </a:lnTo>
                <a:lnTo>
                  <a:pt x="2196" y="681"/>
                </a:lnTo>
                <a:lnTo>
                  <a:pt x="2171" y="633"/>
                </a:lnTo>
                <a:lnTo>
                  <a:pt x="2146" y="585"/>
                </a:lnTo>
                <a:lnTo>
                  <a:pt x="2118" y="539"/>
                </a:lnTo>
                <a:lnTo>
                  <a:pt x="2089" y="495"/>
                </a:lnTo>
                <a:lnTo>
                  <a:pt x="2059" y="453"/>
                </a:lnTo>
                <a:lnTo>
                  <a:pt x="2026" y="411"/>
                </a:lnTo>
                <a:lnTo>
                  <a:pt x="2010" y="391"/>
                </a:lnTo>
                <a:lnTo>
                  <a:pt x="1992" y="372"/>
                </a:lnTo>
                <a:lnTo>
                  <a:pt x="1976" y="353"/>
                </a:lnTo>
                <a:lnTo>
                  <a:pt x="1958" y="334"/>
                </a:lnTo>
                <a:lnTo>
                  <a:pt x="1939" y="317"/>
                </a:lnTo>
                <a:lnTo>
                  <a:pt x="1920" y="299"/>
                </a:lnTo>
                <a:lnTo>
                  <a:pt x="1899" y="282"/>
                </a:lnTo>
                <a:lnTo>
                  <a:pt x="1879" y="267"/>
                </a:lnTo>
                <a:lnTo>
                  <a:pt x="1858" y="251"/>
                </a:lnTo>
                <a:lnTo>
                  <a:pt x="1837" y="235"/>
                </a:lnTo>
                <a:lnTo>
                  <a:pt x="1816" y="221"/>
                </a:lnTo>
                <a:lnTo>
                  <a:pt x="1793" y="206"/>
                </a:lnTo>
                <a:lnTo>
                  <a:pt x="1769" y="194"/>
                </a:lnTo>
                <a:lnTo>
                  <a:pt x="1746" y="180"/>
                </a:lnTo>
                <a:lnTo>
                  <a:pt x="1722" y="168"/>
                </a:lnTo>
                <a:lnTo>
                  <a:pt x="1696" y="157"/>
                </a:lnTo>
                <a:lnTo>
                  <a:pt x="1671" y="146"/>
                </a:lnTo>
                <a:lnTo>
                  <a:pt x="1645" y="135"/>
                </a:lnTo>
                <a:lnTo>
                  <a:pt x="1645" y="135"/>
                </a:lnTo>
                <a:close/>
                <a:moveTo>
                  <a:pt x="638" y="732"/>
                </a:moveTo>
                <a:lnTo>
                  <a:pt x="638" y="732"/>
                </a:lnTo>
                <a:lnTo>
                  <a:pt x="821" y="732"/>
                </a:lnTo>
                <a:lnTo>
                  <a:pt x="999" y="731"/>
                </a:lnTo>
                <a:lnTo>
                  <a:pt x="999" y="731"/>
                </a:lnTo>
                <a:lnTo>
                  <a:pt x="1002" y="730"/>
                </a:lnTo>
                <a:lnTo>
                  <a:pt x="1005" y="729"/>
                </a:lnTo>
                <a:lnTo>
                  <a:pt x="1012" y="723"/>
                </a:lnTo>
                <a:lnTo>
                  <a:pt x="1017" y="716"/>
                </a:lnTo>
                <a:lnTo>
                  <a:pt x="1018" y="713"/>
                </a:lnTo>
                <a:lnTo>
                  <a:pt x="1019" y="709"/>
                </a:lnTo>
                <a:lnTo>
                  <a:pt x="1019" y="709"/>
                </a:lnTo>
                <a:lnTo>
                  <a:pt x="1030" y="660"/>
                </a:lnTo>
                <a:lnTo>
                  <a:pt x="1040" y="610"/>
                </a:lnTo>
                <a:lnTo>
                  <a:pt x="1051" y="562"/>
                </a:lnTo>
                <a:lnTo>
                  <a:pt x="1063" y="513"/>
                </a:lnTo>
                <a:lnTo>
                  <a:pt x="1076" y="465"/>
                </a:lnTo>
                <a:lnTo>
                  <a:pt x="1091" y="417"/>
                </a:lnTo>
                <a:lnTo>
                  <a:pt x="1107" y="370"/>
                </a:lnTo>
                <a:lnTo>
                  <a:pt x="1125" y="323"/>
                </a:lnTo>
                <a:lnTo>
                  <a:pt x="1125" y="323"/>
                </a:lnTo>
                <a:lnTo>
                  <a:pt x="1146" y="275"/>
                </a:lnTo>
                <a:lnTo>
                  <a:pt x="1168" y="228"/>
                </a:lnTo>
                <a:lnTo>
                  <a:pt x="1214" y="131"/>
                </a:lnTo>
                <a:lnTo>
                  <a:pt x="1214" y="131"/>
                </a:lnTo>
                <a:lnTo>
                  <a:pt x="1188" y="142"/>
                </a:lnTo>
                <a:lnTo>
                  <a:pt x="1162" y="153"/>
                </a:lnTo>
                <a:lnTo>
                  <a:pt x="1137" y="165"/>
                </a:lnTo>
                <a:lnTo>
                  <a:pt x="1113" y="178"/>
                </a:lnTo>
                <a:lnTo>
                  <a:pt x="1089" y="191"/>
                </a:lnTo>
                <a:lnTo>
                  <a:pt x="1065" y="205"/>
                </a:lnTo>
                <a:lnTo>
                  <a:pt x="1043" y="219"/>
                </a:lnTo>
                <a:lnTo>
                  <a:pt x="1021" y="234"/>
                </a:lnTo>
                <a:lnTo>
                  <a:pt x="1000" y="250"/>
                </a:lnTo>
                <a:lnTo>
                  <a:pt x="979" y="265"/>
                </a:lnTo>
                <a:lnTo>
                  <a:pt x="959" y="281"/>
                </a:lnTo>
                <a:lnTo>
                  <a:pt x="940" y="299"/>
                </a:lnTo>
                <a:lnTo>
                  <a:pt x="921" y="316"/>
                </a:lnTo>
                <a:lnTo>
                  <a:pt x="902" y="334"/>
                </a:lnTo>
                <a:lnTo>
                  <a:pt x="884" y="353"/>
                </a:lnTo>
                <a:lnTo>
                  <a:pt x="866" y="372"/>
                </a:lnTo>
                <a:lnTo>
                  <a:pt x="849" y="391"/>
                </a:lnTo>
                <a:lnTo>
                  <a:pt x="832" y="411"/>
                </a:lnTo>
                <a:lnTo>
                  <a:pt x="800" y="453"/>
                </a:lnTo>
                <a:lnTo>
                  <a:pt x="769" y="495"/>
                </a:lnTo>
                <a:lnTo>
                  <a:pt x="741" y="539"/>
                </a:lnTo>
                <a:lnTo>
                  <a:pt x="713" y="586"/>
                </a:lnTo>
                <a:lnTo>
                  <a:pt x="687" y="633"/>
                </a:lnTo>
                <a:lnTo>
                  <a:pt x="663" y="682"/>
                </a:lnTo>
                <a:lnTo>
                  <a:pt x="638" y="732"/>
                </a:lnTo>
                <a:lnTo>
                  <a:pt x="638" y="732"/>
                </a:lnTo>
                <a:close/>
                <a:moveTo>
                  <a:pt x="1214" y="2725"/>
                </a:moveTo>
                <a:lnTo>
                  <a:pt x="1214" y="2725"/>
                </a:lnTo>
                <a:lnTo>
                  <a:pt x="1195" y="2691"/>
                </a:lnTo>
                <a:lnTo>
                  <a:pt x="1176" y="2657"/>
                </a:lnTo>
                <a:lnTo>
                  <a:pt x="1160" y="2622"/>
                </a:lnTo>
                <a:lnTo>
                  <a:pt x="1144" y="2587"/>
                </a:lnTo>
                <a:lnTo>
                  <a:pt x="1129" y="2552"/>
                </a:lnTo>
                <a:lnTo>
                  <a:pt x="1115" y="2516"/>
                </a:lnTo>
                <a:lnTo>
                  <a:pt x="1104" y="2480"/>
                </a:lnTo>
                <a:lnTo>
                  <a:pt x="1091" y="2444"/>
                </a:lnTo>
                <a:lnTo>
                  <a:pt x="1080" y="2408"/>
                </a:lnTo>
                <a:lnTo>
                  <a:pt x="1070" y="2371"/>
                </a:lnTo>
                <a:lnTo>
                  <a:pt x="1052" y="2297"/>
                </a:lnTo>
                <a:lnTo>
                  <a:pt x="1035" y="2223"/>
                </a:lnTo>
                <a:lnTo>
                  <a:pt x="1019" y="2149"/>
                </a:lnTo>
                <a:lnTo>
                  <a:pt x="1019" y="2149"/>
                </a:lnTo>
                <a:lnTo>
                  <a:pt x="648" y="2149"/>
                </a:lnTo>
                <a:lnTo>
                  <a:pt x="648" y="2149"/>
                </a:lnTo>
                <a:lnTo>
                  <a:pt x="671" y="2197"/>
                </a:lnTo>
                <a:lnTo>
                  <a:pt x="697" y="2245"/>
                </a:lnTo>
                <a:lnTo>
                  <a:pt x="722" y="2290"/>
                </a:lnTo>
                <a:lnTo>
                  <a:pt x="749" y="2334"/>
                </a:lnTo>
                <a:lnTo>
                  <a:pt x="778" y="2378"/>
                </a:lnTo>
                <a:lnTo>
                  <a:pt x="809" y="2419"/>
                </a:lnTo>
                <a:lnTo>
                  <a:pt x="840" y="2458"/>
                </a:lnTo>
                <a:lnTo>
                  <a:pt x="873" y="2496"/>
                </a:lnTo>
                <a:lnTo>
                  <a:pt x="891" y="2514"/>
                </a:lnTo>
                <a:lnTo>
                  <a:pt x="909" y="2532"/>
                </a:lnTo>
                <a:lnTo>
                  <a:pt x="927" y="2549"/>
                </a:lnTo>
                <a:lnTo>
                  <a:pt x="946" y="2566"/>
                </a:lnTo>
                <a:lnTo>
                  <a:pt x="965" y="2583"/>
                </a:lnTo>
                <a:lnTo>
                  <a:pt x="985" y="2599"/>
                </a:lnTo>
                <a:lnTo>
                  <a:pt x="1005" y="2614"/>
                </a:lnTo>
                <a:lnTo>
                  <a:pt x="1026" y="2628"/>
                </a:lnTo>
                <a:lnTo>
                  <a:pt x="1047" y="2642"/>
                </a:lnTo>
                <a:lnTo>
                  <a:pt x="1070" y="2656"/>
                </a:lnTo>
                <a:lnTo>
                  <a:pt x="1093" y="2669"/>
                </a:lnTo>
                <a:lnTo>
                  <a:pt x="1116" y="2681"/>
                </a:lnTo>
                <a:lnTo>
                  <a:pt x="1139" y="2693"/>
                </a:lnTo>
                <a:lnTo>
                  <a:pt x="1164" y="2705"/>
                </a:lnTo>
                <a:lnTo>
                  <a:pt x="1189" y="2715"/>
                </a:lnTo>
                <a:lnTo>
                  <a:pt x="1214" y="2725"/>
                </a:lnTo>
                <a:lnTo>
                  <a:pt x="1214" y="2725"/>
                </a:lnTo>
                <a:close/>
                <a:moveTo>
                  <a:pt x="1638" y="2731"/>
                </a:moveTo>
                <a:lnTo>
                  <a:pt x="1638" y="2731"/>
                </a:lnTo>
                <a:lnTo>
                  <a:pt x="1665" y="2720"/>
                </a:lnTo>
                <a:lnTo>
                  <a:pt x="1690" y="2709"/>
                </a:lnTo>
                <a:lnTo>
                  <a:pt x="1714" y="2697"/>
                </a:lnTo>
                <a:lnTo>
                  <a:pt x="1739" y="2686"/>
                </a:lnTo>
                <a:lnTo>
                  <a:pt x="1763" y="2672"/>
                </a:lnTo>
                <a:lnTo>
                  <a:pt x="1786" y="2659"/>
                </a:lnTo>
                <a:lnTo>
                  <a:pt x="1809" y="2645"/>
                </a:lnTo>
                <a:lnTo>
                  <a:pt x="1830" y="2631"/>
                </a:lnTo>
                <a:lnTo>
                  <a:pt x="1851" y="2616"/>
                </a:lnTo>
                <a:lnTo>
                  <a:pt x="1872" y="2600"/>
                </a:lnTo>
                <a:lnTo>
                  <a:pt x="1892" y="2584"/>
                </a:lnTo>
                <a:lnTo>
                  <a:pt x="1912" y="2567"/>
                </a:lnTo>
                <a:lnTo>
                  <a:pt x="1931" y="2550"/>
                </a:lnTo>
                <a:lnTo>
                  <a:pt x="1949" y="2533"/>
                </a:lnTo>
                <a:lnTo>
                  <a:pt x="1967" y="2515"/>
                </a:lnTo>
                <a:lnTo>
                  <a:pt x="1985" y="2496"/>
                </a:lnTo>
                <a:lnTo>
                  <a:pt x="2002" y="2477"/>
                </a:lnTo>
                <a:lnTo>
                  <a:pt x="2019" y="2458"/>
                </a:lnTo>
                <a:lnTo>
                  <a:pt x="2051" y="2419"/>
                </a:lnTo>
                <a:lnTo>
                  <a:pt x="2080" y="2377"/>
                </a:lnTo>
                <a:lnTo>
                  <a:pt x="2110" y="2334"/>
                </a:lnTo>
                <a:lnTo>
                  <a:pt x="2136" y="2290"/>
                </a:lnTo>
                <a:lnTo>
                  <a:pt x="2163" y="2243"/>
                </a:lnTo>
                <a:lnTo>
                  <a:pt x="2187" y="2197"/>
                </a:lnTo>
                <a:lnTo>
                  <a:pt x="2211" y="2148"/>
                </a:lnTo>
                <a:lnTo>
                  <a:pt x="2211" y="2148"/>
                </a:lnTo>
                <a:lnTo>
                  <a:pt x="1840" y="2148"/>
                </a:lnTo>
                <a:lnTo>
                  <a:pt x="1840" y="2148"/>
                </a:lnTo>
                <a:lnTo>
                  <a:pt x="1812" y="2270"/>
                </a:lnTo>
                <a:lnTo>
                  <a:pt x="1788" y="2364"/>
                </a:lnTo>
                <a:lnTo>
                  <a:pt x="1768" y="2437"/>
                </a:lnTo>
                <a:lnTo>
                  <a:pt x="1759" y="2469"/>
                </a:lnTo>
                <a:lnTo>
                  <a:pt x="1749" y="2497"/>
                </a:lnTo>
                <a:lnTo>
                  <a:pt x="1740" y="2524"/>
                </a:lnTo>
                <a:lnTo>
                  <a:pt x="1729" y="2550"/>
                </a:lnTo>
                <a:lnTo>
                  <a:pt x="1718" y="2576"/>
                </a:lnTo>
                <a:lnTo>
                  <a:pt x="1705" y="2602"/>
                </a:lnTo>
                <a:lnTo>
                  <a:pt x="1676" y="2660"/>
                </a:lnTo>
                <a:lnTo>
                  <a:pt x="1638" y="2731"/>
                </a:lnTo>
                <a:lnTo>
                  <a:pt x="1638" y="2731"/>
                </a:lnTo>
                <a:close/>
                <a:moveTo>
                  <a:pt x="877" y="219"/>
                </a:moveTo>
                <a:lnTo>
                  <a:pt x="877" y="219"/>
                </a:lnTo>
                <a:lnTo>
                  <a:pt x="832" y="241"/>
                </a:lnTo>
                <a:lnTo>
                  <a:pt x="789" y="264"/>
                </a:lnTo>
                <a:lnTo>
                  <a:pt x="745" y="289"/>
                </a:lnTo>
                <a:lnTo>
                  <a:pt x="704" y="314"/>
                </a:lnTo>
                <a:lnTo>
                  <a:pt x="664" y="341"/>
                </a:lnTo>
                <a:lnTo>
                  <a:pt x="625" y="369"/>
                </a:lnTo>
                <a:lnTo>
                  <a:pt x="587" y="400"/>
                </a:lnTo>
                <a:lnTo>
                  <a:pt x="550" y="430"/>
                </a:lnTo>
                <a:lnTo>
                  <a:pt x="514" y="463"/>
                </a:lnTo>
                <a:lnTo>
                  <a:pt x="479" y="497"/>
                </a:lnTo>
                <a:lnTo>
                  <a:pt x="445" y="533"/>
                </a:lnTo>
                <a:lnTo>
                  <a:pt x="413" y="570"/>
                </a:lnTo>
                <a:lnTo>
                  <a:pt x="382" y="608"/>
                </a:lnTo>
                <a:lnTo>
                  <a:pt x="352" y="647"/>
                </a:lnTo>
                <a:lnTo>
                  <a:pt x="322" y="689"/>
                </a:lnTo>
                <a:lnTo>
                  <a:pt x="295" y="732"/>
                </a:lnTo>
                <a:lnTo>
                  <a:pt x="295" y="732"/>
                </a:lnTo>
                <a:lnTo>
                  <a:pt x="408" y="732"/>
                </a:lnTo>
                <a:lnTo>
                  <a:pt x="463" y="732"/>
                </a:lnTo>
                <a:lnTo>
                  <a:pt x="517" y="731"/>
                </a:lnTo>
                <a:lnTo>
                  <a:pt x="517" y="731"/>
                </a:lnTo>
                <a:lnTo>
                  <a:pt x="520" y="731"/>
                </a:lnTo>
                <a:lnTo>
                  <a:pt x="523" y="729"/>
                </a:lnTo>
                <a:lnTo>
                  <a:pt x="531" y="725"/>
                </a:lnTo>
                <a:lnTo>
                  <a:pt x="537" y="718"/>
                </a:lnTo>
                <a:lnTo>
                  <a:pt x="541" y="712"/>
                </a:lnTo>
                <a:lnTo>
                  <a:pt x="541" y="712"/>
                </a:lnTo>
                <a:lnTo>
                  <a:pt x="558" y="677"/>
                </a:lnTo>
                <a:lnTo>
                  <a:pt x="575" y="642"/>
                </a:lnTo>
                <a:lnTo>
                  <a:pt x="591" y="608"/>
                </a:lnTo>
                <a:lnTo>
                  <a:pt x="608" y="573"/>
                </a:lnTo>
                <a:lnTo>
                  <a:pt x="608" y="573"/>
                </a:lnTo>
                <a:lnTo>
                  <a:pt x="635" y="525"/>
                </a:lnTo>
                <a:lnTo>
                  <a:pt x="665" y="477"/>
                </a:lnTo>
                <a:lnTo>
                  <a:pt x="696" y="430"/>
                </a:lnTo>
                <a:lnTo>
                  <a:pt x="728" y="385"/>
                </a:lnTo>
                <a:lnTo>
                  <a:pt x="762" y="342"/>
                </a:lnTo>
                <a:lnTo>
                  <a:pt x="799" y="299"/>
                </a:lnTo>
                <a:lnTo>
                  <a:pt x="837" y="258"/>
                </a:lnTo>
                <a:lnTo>
                  <a:pt x="877" y="219"/>
                </a:lnTo>
                <a:lnTo>
                  <a:pt x="877" y="219"/>
                </a:lnTo>
                <a:close/>
                <a:moveTo>
                  <a:pt x="2564" y="732"/>
                </a:moveTo>
                <a:lnTo>
                  <a:pt x="2564" y="732"/>
                </a:lnTo>
                <a:lnTo>
                  <a:pt x="2536" y="690"/>
                </a:lnTo>
                <a:lnTo>
                  <a:pt x="2507" y="648"/>
                </a:lnTo>
                <a:lnTo>
                  <a:pt x="2478" y="609"/>
                </a:lnTo>
                <a:lnTo>
                  <a:pt x="2446" y="570"/>
                </a:lnTo>
                <a:lnTo>
                  <a:pt x="2414" y="534"/>
                </a:lnTo>
                <a:lnTo>
                  <a:pt x="2381" y="498"/>
                </a:lnTo>
                <a:lnTo>
                  <a:pt x="2347" y="464"/>
                </a:lnTo>
                <a:lnTo>
                  <a:pt x="2312" y="433"/>
                </a:lnTo>
                <a:lnTo>
                  <a:pt x="2275" y="401"/>
                </a:lnTo>
                <a:lnTo>
                  <a:pt x="2237" y="371"/>
                </a:lnTo>
                <a:lnTo>
                  <a:pt x="2199" y="343"/>
                </a:lnTo>
                <a:lnTo>
                  <a:pt x="2158" y="316"/>
                </a:lnTo>
                <a:lnTo>
                  <a:pt x="2117" y="291"/>
                </a:lnTo>
                <a:lnTo>
                  <a:pt x="2075" y="267"/>
                </a:lnTo>
                <a:lnTo>
                  <a:pt x="2032" y="243"/>
                </a:lnTo>
                <a:lnTo>
                  <a:pt x="1987" y="222"/>
                </a:lnTo>
                <a:lnTo>
                  <a:pt x="1987" y="222"/>
                </a:lnTo>
                <a:lnTo>
                  <a:pt x="2010" y="249"/>
                </a:lnTo>
                <a:lnTo>
                  <a:pt x="2034" y="274"/>
                </a:lnTo>
                <a:lnTo>
                  <a:pt x="2058" y="300"/>
                </a:lnTo>
                <a:lnTo>
                  <a:pt x="2081" y="326"/>
                </a:lnTo>
                <a:lnTo>
                  <a:pt x="2081" y="326"/>
                </a:lnTo>
                <a:lnTo>
                  <a:pt x="2100" y="348"/>
                </a:lnTo>
                <a:lnTo>
                  <a:pt x="2118" y="370"/>
                </a:lnTo>
                <a:lnTo>
                  <a:pt x="2135" y="392"/>
                </a:lnTo>
                <a:lnTo>
                  <a:pt x="2152" y="415"/>
                </a:lnTo>
                <a:lnTo>
                  <a:pt x="2184" y="461"/>
                </a:lnTo>
                <a:lnTo>
                  <a:pt x="2214" y="509"/>
                </a:lnTo>
                <a:lnTo>
                  <a:pt x="2242" y="557"/>
                </a:lnTo>
                <a:lnTo>
                  <a:pt x="2268" y="607"/>
                </a:lnTo>
                <a:lnTo>
                  <a:pt x="2293" y="658"/>
                </a:lnTo>
                <a:lnTo>
                  <a:pt x="2316" y="710"/>
                </a:lnTo>
                <a:lnTo>
                  <a:pt x="2316" y="710"/>
                </a:lnTo>
                <a:lnTo>
                  <a:pt x="2320" y="716"/>
                </a:lnTo>
                <a:lnTo>
                  <a:pt x="2328" y="723"/>
                </a:lnTo>
                <a:lnTo>
                  <a:pt x="2335" y="729"/>
                </a:lnTo>
                <a:lnTo>
                  <a:pt x="2339" y="730"/>
                </a:lnTo>
                <a:lnTo>
                  <a:pt x="2342" y="731"/>
                </a:lnTo>
                <a:lnTo>
                  <a:pt x="2342" y="731"/>
                </a:lnTo>
                <a:lnTo>
                  <a:pt x="2396" y="732"/>
                </a:lnTo>
                <a:lnTo>
                  <a:pt x="2450" y="732"/>
                </a:lnTo>
                <a:lnTo>
                  <a:pt x="2564" y="732"/>
                </a:lnTo>
                <a:lnTo>
                  <a:pt x="2564" y="732"/>
                </a:lnTo>
                <a:close/>
                <a:moveTo>
                  <a:pt x="1979" y="2644"/>
                </a:moveTo>
                <a:lnTo>
                  <a:pt x="1979" y="2644"/>
                </a:lnTo>
                <a:lnTo>
                  <a:pt x="2023" y="2623"/>
                </a:lnTo>
                <a:lnTo>
                  <a:pt x="2066" y="2600"/>
                </a:lnTo>
                <a:lnTo>
                  <a:pt x="2109" y="2577"/>
                </a:lnTo>
                <a:lnTo>
                  <a:pt x="2149" y="2551"/>
                </a:lnTo>
                <a:lnTo>
                  <a:pt x="2189" y="2525"/>
                </a:lnTo>
                <a:lnTo>
                  <a:pt x="2227" y="2496"/>
                </a:lnTo>
                <a:lnTo>
                  <a:pt x="2264" y="2468"/>
                </a:lnTo>
                <a:lnTo>
                  <a:pt x="2301" y="2437"/>
                </a:lnTo>
                <a:lnTo>
                  <a:pt x="2336" y="2405"/>
                </a:lnTo>
                <a:lnTo>
                  <a:pt x="2370" y="2372"/>
                </a:lnTo>
                <a:lnTo>
                  <a:pt x="2403" y="2339"/>
                </a:lnTo>
                <a:lnTo>
                  <a:pt x="2435" y="2303"/>
                </a:lnTo>
                <a:lnTo>
                  <a:pt x="2466" y="2266"/>
                </a:lnTo>
                <a:lnTo>
                  <a:pt x="2496" y="2228"/>
                </a:lnTo>
                <a:lnTo>
                  <a:pt x="2524" y="2187"/>
                </a:lnTo>
                <a:lnTo>
                  <a:pt x="2553" y="2146"/>
                </a:lnTo>
                <a:lnTo>
                  <a:pt x="2553" y="2146"/>
                </a:lnTo>
                <a:lnTo>
                  <a:pt x="2446" y="2146"/>
                </a:lnTo>
                <a:lnTo>
                  <a:pt x="2395" y="2146"/>
                </a:lnTo>
                <a:lnTo>
                  <a:pt x="2344" y="2146"/>
                </a:lnTo>
                <a:lnTo>
                  <a:pt x="2344" y="2146"/>
                </a:lnTo>
                <a:lnTo>
                  <a:pt x="2337" y="2146"/>
                </a:lnTo>
                <a:lnTo>
                  <a:pt x="2331" y="2147"/>
                </a:lnTo>
                <a:lnTo>
                  <a:pt x="2325" y="2148"/>
                </a:lnTo>
                <a:lnTo>
                  <a:pt x="2320" y="2151"/>
                </a:lnTo>
                <a:lnTo>
                  <a:pt x="2316" y="2155"/>
                </a:lnTo>
                <a:lnTo>
                  <a:pt x="2313" y="2159"/>
                </a:lnTo>
                <a:lnTo>
                  <a:pt x="2310" y="2164"/>
                </a:lnTo>
                <a:lnTo>
                  <a:pt x="2306" y="2172"/>
                </a:lnTo>
                <a:lnTo>
                  <a:pt x="2306" y="2172"/>
                </a:lnTo>
                <a:lnTo>
                  <a:pt x="2287" y="2214"/>
                </a:lnTo>
                <a:lnTo>
                  <a:pt x="2267" y="2255"/>
                </a:lnTo>
                <a:lnTo>
                  <a:pt x="2246" y="2296"/>
                </a:lnTo>
                <a:lnTo>
                  <a:pt x="2223" y="2337"/>
                </a:lnTo>
                <a:lnTo>
                  <a:pt x="2200" y="2377"/>
                </a:lnTo>
                <a:lnTo>
                  <a:pt x="2173" y="2415"/>
                </a:lnTo>
                <a:lnTo>
                  <a:pt x="2147" y="2453"/>
                </a:lnTo>
                <a:lnTo>
                  <a:pt x="2118" y="2489"/>
                </a:lnTo>
                <a:lnTo>
                  <a:pt x="2118" y="2489"/>
                </a:lnTo>
                <a:lnTo>
                  <a:pt x="2085" y="2528"/>
                </a:lnTo>
                <a:lnTo>
                  <a:pt x="2051" y="2566"/>
                </a:lnTo>
                <a:lnTo>
                  <a:pt x="1979" y="2644"/>
                </a:lnTo>
                <a:lnTo>
                  <a:pt x="1979" y="2644"/>
                </a:lnTo>
                <a:close/>
                <a:moveTo>
                  <a:pt x="307" y="2146"/>
                </a:moveTo>
                <a:lnTo>
                  <a:pt x="307" y="2146"/>
                </a:lnTo>
                <a:lnTo>
                  <a:pt x="334" y="2187"/>
                </a:lnTo>
                <a:lnTo>
                  <a:pt x="363" y="2227"/>
                </a:lnTo>
                <a:lnTo>
                  <a:pt x="392" y="2265"/>
                </a:lnTo>
                <a:lnTo>
                  <a:pt x="423" y="2301"/>
                </a:lnTo>
                <a:lnTo>
                  <a:pt x="453" y="2337"/>
                </a:lnTo>
                <a:lnTo>
                  <a:pt x="486" y="2370"/>
                </a:lnTo>
                <a:lnTo>
                  <a:pt x="520" y="2402"/>
                </a:lnTo>
                <a:lnTo>
                  <a:pt x="555" y="2434"/>
                </a:lnTo>
                <a:lnTo>
                  <a:pt x="590" y="2463"/>
                </a:lnTo>
                <a:lnTo>
                  <a:pt x="627" y="2492"/>
                </a:lnTo>
                <a:lnTo>
                  <a:pt x="665" y="2520"/>
                </a:lnTo>
                <a:lnTo>
                  <a:pt x="703" y="2545"/>
                </a:lnTo>
                <a:lnTo>
                  <a:pt x="743" y="2570"/>
                </a:lnTo>
                <a:lnTo>
                  <a:pt x="784" y="2594"/>
                </a:lnTo>
                <a:lnTo>
                  <a:pt x="827" y="2616"/>
                </a:lnTo>
                <a:lnTo>
                  <a:pt x="870" y="2636"/>
                </a:lnTo>
                <a:lnTo>
                  <a:pt x="870" y="2636"/>
                </a:lnTo>
                <a:lnTo>
                  <a:pt x="849" y="2612"/>
                </a:lnTo>
                <a:lnTo>
                  <a:pt x="827" y="2587"/>
                </a:lnTo>
                <a:lnTo>
                  <a:pt x="804" y="2564"/>
                </a:lnTo>
                <a:lnTo>
                  <a:pt x="782" y="2540"/>
                </a:lnTo>
                <a:lnTo>
                  <a:pt x="782" y="2540"/>
                </a:lnTo>
                <a:lnTo>
                  <a:pt x="747" y="2498"/>
                </a:lnTo>
                <a:lnTo>
                  <a:pt x="713" y="2455"/>
                </a:lnTo>
                <a:lnTo>
                  <a:pt x="683" y="2411"/>
                </a:lnTo>
                <a:lnTo>
                  <a:pt x="653" y="2365"/>
                </a:lnTo>
                <a:lnTo>
                  <a:pt x="626" y="2319"/>
                </a:lnTo>
                <a:lnTo>
                  <a:pt x="599" y="2271"/>
                </a:lnTo>
                <a:lnTo>
                  <a:pt x="575" y="2222"/>
                </a:lnTo>
                <a:lnTo>
                  <a:pt x="552" y="2173"/>
                </a:lnTo>
                <a:lnTo>
                  <a:pt x="552" y="2173"/>
                </a:lnTo>
                <a:lnTo>
                  <a:pt x="548" y="2164"/>
                </a:lnTo>
                <a:lnTo>
                  <a:pt x="541" y="2156"/>
                </a:lnTo>
                <a:lnTo>
                  <a:pt x="534" y="2150"/>
                </a:lnTo>
                <a:lnTo>
                  <a:pt x="531" y="2148"/>
                </a:lnTo>
                <a:lnTo>
                  <a:pt x="527" y="2147"/>
                </a:lnTo>
                <a:lnTo>
                  <a:pt x="527" y="2147"/>
                </a:lnTo>
                <a:lnTo>
                  <a:pt x="474" y="2146"/>
                </a:lnTo>
                <a:lnTo>
                  <a:pt x="420" y="2146"/>
                </a:lnTo>
                <a:lnTo>
                  <a:pt x="307" y="2146"/>
                </a:lnTo>
                <a:lnTo>
                  <a:pt x="307" y="214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45" name="Group 1644" descr="globe icon " title="globe icon "/>
          <p:cNvGrpSpPr>
            <a:grpSpLocks noChangeAspect="1"/>
          </p:cNvGrpSpPr>
          <p:nvPr/>
        </p:nvGrpSpPr>
        <p:grpSpPr>
          <a:xfrm>
            <a:off x="7598863" y="3930922"/>
            <a:ext cx="249682" cy="365760"/>
            <a:chOff x="7598863" y="3930922"/>
            <a:chExt cx="249682" cy="365760"/>
          </a:xfrm>
          <a:solidFill>
            <a:schemeClr val="tx1"/>
          </a:solidFill>
        </p:grpSpPr>
        <p:sp>
          <p:nvSpPr>
            <p:cNvPr id="1866" name="Freeform 16" descr=" " title=" "/>
            <p:cNvSpPr>
              <a:spLocks noEditPoints="1"/>
            </p:cNvSpPr>
            <p:nvPr/>
          </p:nvSpPr>
          <p:spPr bwMode="auto">
            <a:xfrm>
              <a:off x="7598863" y="3963614"/>
              <a:ext cx="216044" cy="216045"/>
            </a:xfrm>
            <a:custGeom>
              <a:avLst/>
              <a:gdLst>
                <a:gd name="T0" fmla="*/ 188 w 456"/>
                <a:gd name="T1" fmla="*/ 33 h 456"/>
                <a:gd name="T2" fmla="*/ 116 w 456"/>
                <a:gd name="T3" fmla="*/ 62 h 456"/>
                <a:gd name="T4" fmla="*/ 60 w 456"/>
                <a:gd name="T5" fmla="*/ 118 h 456"/>
                <a:gd name="T6" fmla="*/ 31 w 456"/>
                <a:gd name="T7" fmla="*/ 192 h 456"/>
                <a:gd name="T8" fmla="*/ 33 w 456"/>
                <a:gd name="T9" fmla="*/ 270 h 456"/>
                <a:gd name="T10" fmla="*/ 62 w 456"/>
                <a:gd name="T11" fmla="*/ 340 h 456"/>
                <a:gd name="T12" fmla="*/ 117 w 456"/>
                <a:gd name="T13" fmla="*/ 396 h 456"/>
                <a:gd name="T14" fmla="*/ 190 w 456"/>
                <a:gd name="T15" fmla="*/ 423 h 456"/>
                <a:gd name="T16" fmla="*/ 268 w 456"/>
                <a:gd name="T17" fmla="*/ 423 h 456"/>
                <a:gd name="T18" fmla="*/ 340 w 456"/>
                <a:gd name="T19" fmla="*/ 394 h 456"/>
                <a:gd name="T20" fmla="*/ 394 w 456"/>
                <a:gd name="T21" fmla="*/ 339 h 456"/>
                <a:gd name="T22" fmla="*/ 423 w 456"/>
                <a:gd name="T23" fmla="*/ 264 h 456"/>
                <a:gd name="T24" fmla="*/ 423 w 456"/>
                <a:gd name="T25" fmla="*/ 187 h 456"/>
                <a:gd name="T26" fmla="*/ 392 w 456"/>
                <a:gd name="T27" fmla="*/ 116 h 456"/>
                <a:gd name="T28" fmla="*/ 337 w 456"/>
                <a:gd name="T29" fmla="*/ 61 h 456"/>
                <a:gd name="T30" fmla="*/ 266 w 456"/>
                <a:gd name="T31" fmla="*/ 31 h 456"/>
                <a:gd name="T32" fmla="*/ 228 w 456"/>
                <a:gd name="T33" fmla="*/ 0 h 456"/>
                <a:gd name="T34" fmla="*/ 312 w 456"/>
                <a:gd name="T35" fmla="*/ 16 h 456"/>
                <a:gd name="T36" fmla="*/ 387 w 456"/>
                <a:gd name="T37" fmla="*/ 64 h 456"/>
                <a:gd name="T38" fmla="*/ 437 w 456"/>
                <a:gd name="T39" fmla="*/ 138 h 456"/>
                <a:gd name="T40" fmla="*/ 456 w 456"/>
                <a:gd name="T41" fmla="*/ 226 h 456"/>
                <a:gd name="T42" fmla="*/ 438 w 456"/>
                <a:gd name="T43" fmla="*/ 313 h 456"/>
                <a:gd name="T44" fmla="*/ 390 w 456"/>
                <a:gd name="T45" fmla="*/ 389 h 456"/>
                <a:gd name="T46" fmla="*/ 316 w 456"/>
                <a:gd name="T47" fmla="*/ 439 h 456"/>
                <a:gd name="T48" fmla="*/ 228 w 456"/>
                <a:gd name="T49" fmla="*/ 456 h 456"/>
                <a:gd name="T50" fmla="*/ 143 w 456"/>
                <a:gd name="T51" fmla="*/ 441 h 456"/>
                <a:gd name="T52" fmla="*/ 67 w 456"/>
                <a:gd name="T53" fmla="*/ 390 h 456"/>
                <a:gd name="T54" fmla="*/ 17 w 456"/>
                <a:gd name="T55" fmla="*/ 318 h 456"/>
                <a:gd name="T56" fmla="*/ 0 w 456"/>
                <a:gd name="T57" fmla="*/ 230 h 456"/>
                <a:gd name="T58" fmla="*/ 15 w 456"/>
                <a:gd name="T59" fmla="*/ 144 h 456"/>
                <a:gd name="T60" fmla="*/ 66 w 456"/>
                <a:gd name="T61" fmla="*/ 68 h 456"/>
                <a:gd name="T62" fmla="*/ 138 w 456"/>
                <a:gd name="T63" fmla="*/ 18 h 456"/>
                <a:gd name="T64" fmla="*/ 228 w 456"/>
                <a:gd name="T65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6" h="456">
                  <a:moveTo>
                    <a:pt x="228" y="28"/>
                  </a:moveTo>
                  <a:lnTo>
                    <a:pt x="188" y="33"/>
                  </a:lnTo>
                  <a:lnTo>
                    <a:pt x="150" y="43"/>
                  </a:lnTo>
                  <a:lnTo>
                    <a:pt x="116" y="62"/>
                  </a:lnTo>
                  <a:lnTo>
                    <a:pt x="86" y="87"/>
                  </a:lnTo>
                  <a:lnTo>
                    <a:pt x="60" y="118"/>
                  </a:lnTo>
                  <a:lnTo>
                    <a:pt x="43" y="154"/>
                  </a:lnTo>
                  <a:lnTo>
                    <a:pt x="31" y="192"/>
                  </a:lnTo>
                  <a:lnTo>
                    <a:pt x="28" y="230"/>
                  </a:lnTo>
                  <a:lnTo>
                    <a:pt x="33" y="270"/>
                  </a:lnTo>
                  <a:lnTo>
                    <a:pt x="43" y="306"/>
                  </a:lnTo>
                  <a:lnTo>
                    <a:pt x="62" y="340"/>
                  </a:lnTo>
                  <a:lnTo>
                    <a:pt x="88" y="371"/>
                  </a:lnTo>
                  <a:lnTo>
                    <a:pt x="117" y="396"/>
                  </a:lnTo>
                  <a:lnTo>
                    <a:pt x="154" y="413"/>
                  </a:lnTo>
                  <a:lnTo>
                    <a:pt x="190" y="423"/>
                  </a:lnTo>
                  <a:lnTo>
                    <a:pt x="228" y="428"/>
                  </a:lnTo>
                  <a:lnTo>
                    <a:pt x="268" y="423"/>
                  </a:lnTo>
                  <a:lnTo>
                    <a:pt x="306" y="413"/>
                  </a:lnTo>
                  <a:lnTo>
                    <a:pt x="340" y="394"/>
                  </a:lnTo>
                  <a:lnTo>
                    <a:pt x="369" y="368"/>
                  </a:lnTo>
                  <a:lnTo>
                    <a:pt x="394" y="339"/>
                  </a:lnTo>
                  <a:lnTo>
                    <a:pt x="413" y="302"/>
                  </a:lnTo>
                  <a:lnTo>
                    <a:pt x="423" y="264"/>
                  </a:lnTo>
                  <a:lnTo>
                    <a:pt x="426" y="226"/>
                  </a:lnTo>
                  <a:lnTo>
                    <a:pt x="423" y="187"/>
                  </a:lnTo>
                  <a:lnTo>
                    <a:pt x="411" y="150"/>
                  </a:lnTo>
                  <a:lnTo>
                    <a:pt x="392" y="116"/>
                  </a:lnTo>
                  <a:lnTo>
                    <a:pt x="368" y="85"/>
                  </a:lnTo>
                  <a:lnTo>
                    <a:pt x="337" y="61"/>
                  </a:lnTo>
                  <a:lnTo>
                    <a:pt x="302" y="43"/>
                  </a:lnTo>
                  <a:lnTo>
                    <a:pt x="266" y="31"/>
                  </a:lnTo>
                  <a:lnTo>
                    <a:pt x="228" y="28"/>
                  </a:lnTo>
                  <a:close/>
                  <a:moveTo>
                    <a:pt x="228" y="0"/>
                  </a:moveTo>
                  <a:lnTo>
                    <a:pt x="271" y="4"/>
                  </a:lnTo>
                  <a:lnTo>
                    <a:pt x="312" y="16"/>
                  </a:lnTo>
                  <a:lnTo>
                    <a:pt x="352" y="36"/>
                  </a:lnTo>
                  <a:lnTo>
                    <a:pt x="387" y="64"/>
                  </a:lnTo>
                  <a:lnTo>
                    <a:pt x="416" y="99"/>
                  </a:lnTo>
                  <a:lnTo>
                    <a:pt x="437" y="138"/>
                  </a:lnTo>
                  <a:lnTo>
                    <a:pt x="451" y="182"/>
                  </a:lnTo>
                  <a:lnTo>
                    <a:pt x="456" y="226"/>
                  </a:lnTo>
                  <a:lnTo>
                    <a:pt x="452" y="270"/>
                  </a:lnTo>
                  <a:lnTo>
                    <a:pt x="438" y="313"/>
                  </a:lnTo>
                  <a:lnTo>
                    <a:pt x="418" y="354"/>
                  </a:lnTo>
                  <a:lnTo>
                    <a:pt x="390" y="389"/>
                  </a:lnTo>
                  <a:lnTo>
                    <a:pt x="356" y="418"/>
                  </a:lnTo>
                  <a:lnTo>
                    <a:pt x="316" y="439"/>
                  </a:lnTo>
                  <a:lnTo>
                    <a:pt x="273" y="451"/>
                  </a:lnTo>
                  <a:lnTo>
                    <a:pt x="228" y="456"/>
                  </a:lnTo>
                  <a:lnTo>
                    <a:pt x="185" y="453"/>
                  </a:lnTo>
                  <a:lnTo>
                    <a:pt x="143" y="441"/>
                  </a:lnTo>
                  <a:lnTo>
                    <a:pt x="102" y="418"/>
                  </a:lnTo>
                  <a:lnTo>
                    <a:pt x="67" y="390"/>
                  </a:lnTo>
                  <a:lnTo>
                    <a:pt x="40" y="358"/>
                  </a:lnTo>
                  <a:lnTo>
                    <a:pt x="17" y="318"/>
                  </a:lnTo>
                  <a:lnTo>
                    <a:pt x="3" y="275"/>
                  </a:lnTo>
                  <a:lnTo>
                    <a:pt x="0" y="230"/>
                  </a:lnTo>
                  <a:lnTo>
                    <a:pt x="3" y="187"/>
                  </a:lnTo>
                  <a:lnTo>
                    <a:pt x="15" y="144"/>
                  </a:lnTo>
                  <a:lnTo>
                    <a:pt x="38" y="102"/>
                  </a:lnTo>
                  <a:lnTo>
                    <a:pt x="66" y="68"/>
                  </a:lnTo>
                  <a:lnTo>
                    <a:pt x="100" y="38"/>
                  </a:lnTo>
                  <a:lnTo>
                    <a:pt x="138" y="18"/>
                  </a:lnTo>
                  <a:lnTo>
                    <a:pt x="181" y="4"/>
                  </a:lnTo>
                  <a:lnTo>
                    <a:pt x="2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67" name="Freeform 17" descr=" " title=" "/>
            <p:cNvSpPr>
              <a:spLocks noEditPoints="1"/>
            </p:cNvSpPr>
            <p:nvPr/>
          </p:nvSpPr>
          <p:spPr bwMode="auto">
            <a:xfrm>
              <a:off x="7635818" y="3970247"/>
              <a:ext cx="141187" cy="204674"/>
            </a:xfrm>
            <a:custGeom>
              <a:avLst/>
              <a:gdLst>
                <a:gd name="T0" fmla="*/ 176 w 298"/>
                <a:gd name="T1" fmla="*/ 33 h 432"/>
                <a:gd name="T2" fmla="*/ 122 w 298"/>
                <a:gd name="T3" fmla="*/ 71 h 432"/>
                <a:gd name="T4" fmla="*/ 72 w 298"/>
                <a:gd name="T5" fmla="*/ 136 h 432"/>
                <a:gd name="T6" fmla="*/ 41 w 298"/>
                <a:gd name="T7" fmla="*/ 214 h 432"/>
                <a:gd name="T8" fmla="*/ 29 w 298"/>
                <a:gd name="T9" fmla="*/ 287 h 432"/>
                <a:gd name="T10" fmla="*/ 34 w 298"/>
                <a:gd name="T11" fmla="*/ 345 h 432"/>
                <a:gd name="T12" fmla="*/ 58 w 298"/>
                <a:gd name="T13" fmla="*/ 389 h 432"/>
                <a:gd name="T14" fmla="*/ 84 w 298"/>
                <a:gd name="T15" fmla="*/ 402 h 432"/>
                <a:gd name="T16" fmla="*/ 122 w 298"/>
                <a:gd name="T17" fmla="*/ 399 h 432"/>
                <a:gd name="T18" fmla="*/ 176 w 298"/>
                <a:gd name="T19" fmla="*/ 361 h 432"/>
                <a:gd name="T20" fmla="*/ 224 w 298"/>
                <a:gd name="T21" fmla="*/ 295 h 432"/>
                <a:gd name="T22" fmla="*/ 257 w 298"/>
                <a:gd name="T23" fmla="*/ 218 h 432"/>
                <a:gd name="T24" fmla="*/ 269 w 298"/>
                <a:gd name="T25" fmla="*/ 145 h 432"/>
                <a:gd name="T26" fmla="*/ 262 w 298"/>
                <a:gd name="T27" fmla="*/ 85 h 432"/>
                <a:gd name="T28" fmla="*/ 240 w 298"/>
                <a:gd name="T29" fmla="*/ 43 h 432"/>
                <a:gd name="T30" fmla="*/ 212 w 298"/>
                <a:gd name="T31" fmla="*/ 29 h 432"/>
                <a:gd name="T32" fmla="*/ 202 w 298"/>
                <a:gd name="T33" fmla="*/ 0 h 432"/>
                <a:gd name="T34" fmla="*/ 233 w 298"/>
                <a:gd name="T35" fmla="*/ 5 h 432"/>
                <a:gd name="T36" fmla="*/ 274 w 298"/>
                <a:gd name="T37" fmla="*/ 41 h 432"/>
                <a:gd name="T38" fmla="*/ 295 w 298"/>
                <a:gd name="T39" fmla="*/ 102 h 432"/>
                <a:gd name="T40" fmla="*/ 295 w 298"/>
                <a:gd name="T41" fmla="*/ 178 h 432"/>
                <a:gd name="T42" fmla="*/ 271 w 298"/>
                <a:gd name="T43" fmla="*/ 264 h 432"/>
                <a:gd name="T44" fmla="*/ 222 w 298"/>
                <a:gd name="T45" fmla="*/ 352 h 432"/>
                <a:gd name="T46" fmla="*/ 160 w 298"/>
                <a:gd name="T47" fmla="*/ 411 h 432"/>
                <a:gd name="T48" fmla="*/ 95 w 298"/>
                <a:gd name="T49" fmla="*/ 432 h 432"/>
                <a:gd name="T50" fmla="*/ 65 w 298"/>
                <a:gd name="T51" fmla="*/ 427 h 432"/>
                <a:gd name="T52" fmla="*/ 24 w 298"/>
                <a:gd name="T53" fmla="*/ 390 h 432"/>
                <a:gd name="T54" fmla="*/ 3 w 298"/>
                <a:gd name="T55" fmla="*/ 330 h 432"/>
                <a:gd name="T56" fmla="*/ 3 w 298"/>
                <a:gd name="T57" fmla="*/ 254 h 432"/>
                <a:gd name="T58" fmla="*/ 27 w 298"/>
                <a:gd name="T59" fmla="*/ 168 h 432"/>
                <a:gd name="T60" fmla="*/ 76 w 298"/>
                <a:gd name="T61" fmla="*/ 79 h 432"/>
                <a:gd name="T62" fmla="*/ 138 w 298"/>
                <a:gd name="T63" fmla="*/ 21 h 432"/>
                <a:gd name="T64" fmla="*/ 202 w 298"/>
                <a:gd name="T6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8" h="432">
                  <a:moveTo>
                    <a:pt x="202" y="28"/>
                  </a:moveTo>
                  <a:lnTo>
                    <a:pt x="176" y="33"/>
                  </a:lnTo>
                  <a:lnTo>
                    <a:pt x="148" y="48"/>
                  </a:lnTo>
                  <a:lnTo>
                    <a:pt x="122" y="71"/>
                  </a:lnTo>
                  <a:lnTo>
                    <a:pt x="96" y="100"/>
                  </a:lnTo>
                  <a:lnTo>
                    <a:pt x="72" y="136"/>
                  </a:lnTo>
                  <a:lnTo>
                    <a:pt x="53" y="178"/>
                  </a:lnTo>
                  <a:lnTo>
                    <a:pt x="41" y="214"/>
                  </a:lnTo>
                  <a:lnTo>
                    <a:pt x="32" y="250"/>
                  </a:lnTo>
                  <a:lnTo>
                    <a:pt x="29" y="287"/>
                  </a:lnTo>
                  <a:lnTo>
                    <a:pt x="29" y="318"/>
                  </a:lnTo>
                  <a:lnTo>
                    <a:pt x="34" y="345"/>
                  </a:lnTo>
                  <a:lnTo>
                    <a:pt x="44" y="370"/>
                  </a:lnTo>
                  <a:lnTo>
                    <a:pt x="58" y="389"/>
                  </a:lnTo>
                  <a:lnTo>
                    <a:pt x="76" y="399"/>
                  </a:lnTo>
                  <a:lnTo>
                    <a:pt x="84" y="402"/>
                  </a:lnTo>
                  <a:lnTo>
                    <a:pt x="95" y="402"/>
                  </a:lnTo>
                  <a:lnTo>
                    <a:pt x="122" y="399"/>
                  </a:lnTo>
                  <a:lnTo>
                    <a:pt x="150" y="383"/>
                  </a:lnTo>
                  <a:lnTo>
                    <a:pt x="176" y="361"/>
                  </a:lnTo>
                  <a:lnTo>
                    <a:pt x="202" y="332"/>
                  </a:lnTo>
                  <a:lnTo>
                    <a:pt x="224" y="295"/>
                  </a:lnTo>
                  <a:lnTo>
                    <a:pt x="245" y="254"/>
                  </a:lnTo>
                  <a:lnTo>
                    <a:pt x="257" y="218"/>
                  </a:lnTo>
                  <a:lnTo>
                    <a:pt x="266" y="180"/>
                  </a:lnTo>
                  <a:lnTo>
                    <a:pt x="269" y="145"/>
                  </a:lnTo>
                  <a:lnTo>
                    <a:pt x="267" y="114"/>
                  </a:lnTo>
                  <a:lnTo>
                    <a:pt x="262" y="85"/>
                  </a:lnTo>
                  <a:lnTo>
                    <a:pt x="253" y="62"/>
                  </a:lnTo>
                  <a:lnTo>
                    <a:pt x="240" y="43"/>
                  </a:lnTo>
                  <a:lnTo>
                    <a:pt x="222" y="33"/>
                  </a:lnTo>
                  <a:lnTo>
                    <a:pt x="212" y="29"/>
                  </a:lnTo>
                  <a:lnTo>
                    <a:pt x="202" y="28"/>
                  </a:lnTo>
                  <a:close/>
                  <a:moveTo>
                    <a:pt x="202" y="0"/>
                  </a:moveTo>
                  <a:lnTo>
                    <a:pt x="219" y="2"/>
                  </a:lnTo>
                  <a:lnTo>
                    <a:pt x="233" y="5"/>
                  </a:lnTo>
                  <a:lnTo>
                    <a:pt x="257" y="21"/>
                  </a:lnTo>
                  <a:lnTo>
                    <a:pt x="274" y="41"/>
                  </a:lnTo>
                  <a:lnTo>
                    <a:pt x="288" y="69"/>
                  </a:lnTo>
                  <a:lnTo>
                    <a:pt x="295" y="102"/>
                  </a:lnTo>
                  <a:lnTo>
                    <a:pt x="298" y="138"/>
                  </a:lnTo>
                  <a:lnTo>
                    <a:pt x="295" y="178"/>
                  </a:lnTo>
                  <a:lnTo>
                    <a:pt x="286" y="221"/>
                  </a:lnTo>
                  <a:lnTo>
                    <a:pt x="271" y="264"/>
                  </a:lnTo>
                  <a:lnTo>
                    <a:pt x="248" y="311"/>
                  </a:lnTo>
                  <a:lnTo>
                    <a:pt x="222" y="352"/>
                  </a:lnTo>
                  <a:lnTo>
                    <a:pt x="193" y="385"/>
                  </a:lnTo>
                  <a:lnTo>
                    <a:pt x="160" y="411"/>
                  </a:lnTo>
                  <a:lnTo>
                    <a:pt x="127" y="427"/>
                  </a:lnTo>
                  <a:lnTo>
                    <a:pt x="95" y="432"/>
                  </a:lnTo>
                  <a:lnTo>
                    <a:pt x="79" y="430"/>
                  </a:lnTo>
                  <a:lnTo>
                    <a:pt x="65" y="427"/>
                  </a:lnTo>
                  <a:lnTo>
                    <a:pt x="41" y="411"/>
                  </a:lnTo>
                  <a:lnTo>
                    <a:pt x="24" y="390"/>
                  </a:lnTo>
                  <a:lnTo>
                    <a:pt x="10" y="363"/>
                  </a:lnTo>
                  <a:lnTo>
                    <a:pt x="3" y="330"/>
                  </a:lnTo>
                  <a:lnTo>
                    <a:pt x="0" y="294"/>
                  </a:lnTo>
                  <a:lnTo>
                    <a:pt x="3" y="254"/>
                  </a:lnTo>
                  <a:lnTo>
                    <a:pt x="12" y="211"/>
                  </a:lnTo>
                  <a:lnTo>
                    <a:pt x="27" y="168"/>
                  </a:lnTo>
                  <a:lnTo>
                    <a:pt x="50" y="121"/>
                  </a:lnTo>
                  <a:lnTo>
                    <a:pt x="76" y="79"/>
                  </a:lnTo>
                  <a:lnTo>
                    <a:pt x="105" y="47"/>
                  </a:lnTo>
                  <a:lnTo>
                    <a:pt x="138" y="21"/>
                  </a:lnTo>
                  <a:lnTo>
                    <a:pt x="171" y="5"/>
                  </a:lnTo>
                  <a:lnTo>
                    <a:pt x="2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68" name="Freeform 18" descr=" " title=" "/>
            <p:cNvSpPr>
              <a:spLocks/>
            </p:cNvSpPr>
            <p:nvPr/>
          </p:nvSpPr>
          <p:spPr bwMode="auto">
            <a:xfrm>
              <a:off x="7661876" y="3972616"/>
              <a:ext cx="88123" cy="199936"/>
            </a:xfrm>
            <a:custGeom>
              <a:avLst/>
              <a:gdLst>
                <a:gd name="T0" fmla="*/ 173 w 186"/>
                <a:gd name="T1" fmla="*/ 0 h 422"/>
                <a:gd name="T2" fmla="*/ 178 w 186"/>
                <a:gd name="T3" fmla="*/ 0 h 422"/>
                <a:gd name="T4" fmla="*/ 183 w 186"/>
                <a:gd name="T5" fmla="*/ 4 h 422"/>
                <a:gd name="T6" fmla="*/ 186 w 186"/>
                <a:gd name="T7" fmla="*/ 9 h 422"/>
                <a:gd name="T8" fmla="*/ 186 w 186"/>
                <a:gd name="T9" fmla="*/ 14 h 422"/>
                <a:gd name="T10" fmla="*/ 186 w 186"/>
                <a:gd name="T11" fmla="*/ 19 h 422"/>
                <a:gd name="T12" fmla="*/ 27 w 186"/>
                <a:gd name="T13" fmla="*/ 413 h 422"/>
                <a:gd name="T14" fmla="*/ 26 w 186"/>
                <a:gd name="T15" fmla="*/ 416 h 422"/>
                <a:gd name="T16" fmla="*/ 22 w 186"/>
                <a:gd name="T17" fmla="*/ 420 h 422"/>
                <a:gd name="T18" fmla="*/ 19 w 186"/>
                <a:gd name="T19" fmla="*/ 422 h 422"/>
                <a:gd name="T20" fmla="*/ 15 w 186"/>
                <a:gd name="T21" fmla="*/ 422 h 422"/>
                <a:gd name="T22" fmla="*/ 10 w 186"/>
                <a:gd name="T23" fmla="*/ 422 h 422"/>
                <a:gd name="T24" fmla="*/ 5 w 186"/>
                <a:gd name="T25" fmla="*/ 418 h 422"/>
                <a:gd name="T26" fmla="*/ 2 w 186"/>
                <a:gd name="T27" fmla="*/ 413 h 422"/>
                <a:gd name="T28" fmla="*/ 0 w 186"/>
                <a:gd name="T29" fmla="*/ 408 h 422"/>
                <a:gd name="T30" fmla="*/ 2 w 186"/>
                <a:gd name="T31" fmla="*/ 403 h 422"/>
                <a:gd name="T32" fmla="*/ 160 w 186"/>
                <a:gd name="T33" fmla="*/ 9 h 422"/>
                <a:gd name="T34" fmla="*/ 162 w 186"/>
                <a:gd name="T35" fmla="*/ 4 h 422"/>
                <a:gd name="T36" fmla="*/ 167 w 186"/>
                <a:gd name="T37" fmla="*/ 0 h 422"/>
                <a:gd name="T38" fmla="*/ 173 w 186"/>
                <a:gd name="T3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6" h="422">
                  <a:moveTo>
                    <a:pt x="173" y="0"/>
                  </a:moveTo>
                  <a:lnTo>
                    <a:pt x="178" y="0"/>
                  </a:lnTo>
                  <a:lnTo>
                    <a:pt x="183" y="4"/>
                  </a:lnTo>
                  <a:lnTo>
                    <a:pt x="186" y="9"/>
                  </a:lnTo>
                  <a:lnTo>
                    <a:pt x="186" y="14"/>
                  </a:lnTo>
                  <a:lnTo>
                    <a:pt x="186" y="19"/>
                  </a:lnTo>
                  <a:lnTo>
                    <a:pt x="27" y="413"/>
                  </a:lnTo>
                  <a:lnTo>
                    <a:pt x="26" y="416"/>
                  </a:lnTo>
                  <a:lnTo>
                    <a:pt x="22" y="420"/>
                  </a:lnTo>
                  <a:lnTo>
                    <a:pt x="19" y="422"/>
                  </a:lnTo>
                  <a:lnTo>
                    <a:pt x="15" y="422"/>
                  </a:lnTo>
                  <a:lnTo>
                    <a:pt x="10" y="422"/>
                  </a:lnTo>
                  <a:lnTo>
                    <a:pt x="5" y="418"/>
                  </a:lnTo>
                  <a:lnTo>
                    <a:pt x="2" y="413"/>
                  </a:lnTo>
                  <a:lnTo>
                    <a:pt x="0" y="408"/>
                  </a:lnTo>
                  <a:lnTo>
                    <a:pt x="2" y="403"/>
                  </a:lnTo>
                  <a:lnTo>
                    <a:pt x="160" y="9"/>
                  </a:lnTo>
                  <a:lnTo>
                    <a:pt x="162" y="4"/>
                  </a:lnTo>
                  <a:lnTo>
                    <a:pt x="167" y="0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69" name="Freeform 19" descr=" " title=" "/>
            <p:cNvSpPr>
              <a:spLocks/>
            </p:cNvSpPr>
            <p:nvPr/>
          </p:nvSpPr>
          <p:spPr bwMode="auto">
            <a:xfrm>
              <a:off x="7626816" y="3998674"/>
              <a:ext cx="181458" cy="81964"/>
            </a:xfrm>
            <a:custGeom>
              <a:avLst/>
              <a:gdLst>
                <a:gd name="T0" fmla="*/ 13 w 383"/>
                <a:gd name="T1" fmla="*/ 0 h 173"/>
                <a:gd name="T2" fmla="*/ 19 w 383"/>
                <a:gd name="T3" fmla="*/ 2 h 173"/>
                <a:gd name="T4" fmla="*/ 374 w 383"/>
                <a:gd name="T5" fmla="*/ 146 h 173"/>
                <a:gd name="T6" fmla="*/ 379 w 383"/>
                <a:gd name="T7" fmla="*/ 149 h 173"/>
                <a:gd name="T8" fmla="*/ 383 w 383"/>
                <a:gd name="T9" fmla="*/ 152 h 173"/>
                <a:gd name="T10" fmla="*/ 383 w 383"/>
                <a:gd name="T11" fmla="*/ 158 h 173"/>
                <a:gd name="T12" fmla="*/ 383 w 383"/>
                <a:gd name="T13" fmla="*/ 163 h 173"/>
                <a:gd name="T14" fmla="*/ 379 w 383"/>
                <a:gd name="T15" fmla="*/ 168 h 173"/>
                <a:gd name="T16" fmla="*/ 378 w 383"/>
                <a:gd name="T17" fmla="*/ 170 h 173"/>
                <a:gd name="T18" fmla="*/ 373 w 383"/>
                <a:gd name="T19" fmla="*/ 171 h 173"/>
                <a:gd name="T20" fmla="*/ 369 w 383"/>
                <a:gd name="T21" fmla="*/ 173 h 173"/>
                <a:gd name="T22" fmla="*/ 364 w 383"/>
                <a:gd name="T23" fmla="*/ 171 h 173"/>
                <a:gd name="T24" fmla="*/ 8 w 383"/>
                <a:gd name="T25" fmla="*/ 28 h 173"/>
                <a:gd name="T26" fmla="*/ 3 w 383"/>
                <a:gd name="T27" fmla="*/ 26 h 173"/>
                <a:gd name="T28" fmla="*/ 1 w 383"/>
                <a:gd name="T29" fmla="*/ 21 h 173"/>
                <a:gd name="T30" fmla="*/ 0 w 383"/>
                <a:gd name="T31" fmla="*/ 16 h 173"/>
                <a:gd name="T32" fmla="*/ 1 w 383"/>
                <a:gd name="T33" fmla="*/ 11 h 173"/>
                <a:gd name="T34" fmla="*/ 3 w 383"/>
                <a:gd name="T35" fmla="*/ 6 h 173"/>
                <a:gd name="T36" fmla="*/ 8 w 383"/>
                <a:gd name="T37" fmla="*/ 2 h 173"/>
                <a:gd name="T38" fmla="*/ 13 w 383"/>
                <a:gd name="T3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3" h="173">
                  <a:moveTo>
                    <a:pt x="13" y="0"/>
                  </a:moveTo>
                  <a:lnTo>
                    <a:pt x="19" y="2"/>
                  </a:lnTo>
                  <a:lnTo>
                    <a:pt x="374" y="146"/>
                  </a:lnTo>
                  <a:lnTo>
                    <a:pt x="379" y="149"/>
                  </a:lnTo>
                  <a:lnTo>
                    <a:pt x="383" y="152"/>
                  </a:lnTo>
                  <a:lnTo>
                    <a:pt x="383" y="158"/>
                  </a:lnTo>
                  <a:lnTo>
                    <a:pt x="383" y="163"/>
                  </a:lnTo>
                  <a:lnTo>
                    <a:pt x="379" y="168"/>
                  </a:lnTo>
                  <a:lnTo>
                    <a:pt x="378" y="170"/>
                  </a:lnTo>
                  <a:lnTo>
                    <a:pt x="373" y="171"/>
                  </a:lnTo>
                  <a:lnTo>
                    <a:pt x="369" y="173"/>
                  </a:lnTo>
                  <a:lnTo>
                    <a:pt x="364" y="171"/>
                  </a:lnTo>
                  <a:lnTo>
                    <a:pt x="8" y="28"/>
                  </a:lnTo>
                  <a:lnTo>
                    <a:pt x="3" y="26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3" y="6"/>
                  </a:lnTo>
                  <a:lnTo>
                    <a:pt x="8" y="2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70" name="Freeform 20" descr=" " title=" "/>
            <p:cNvSpPr>
              <a:spLocks/>
            </p:cNvSpPr>
            <p:nvPr/>
          </p:nvSpPr>
          <p:spPr bwMode="auto">
            <a:xfrm>
              <a:off x="7605496" y="4070689"/>
              <a:ext cx="174826" cy="78648"/>
            </a:xfrm>
            <a:custGeom>
              <a:avLst/>
              <a:gdLst>
                <a:gd name="T0" fmla="*/ 14 w 369"/>
                <a:gd name="T1" fmla="*/ 0 h 166"/>
                <a:gd name="T2" fmla="*/ 19 w 369"/>
                <a:gd name="T3" fmla="*/ 0 h 166"/>
                <a:gd name="T4" fmla="*/ 361 w 369"/>
                <a:gd name="T5" fmla="*/ 139 h 166"/>
                <a:gd name="T6" fmla="*/ 366 w 369"/>
                <a:gd name="T7" fmla="*/ 142 h 166"/>
                <a:gd name="T8" fmla="*/ 369 w 369"/>
                <a:gd name="T9" fmla="*/ 145 h 166"/>
                <a:gd name="T10" fmla="*/ 369 w 369"/>
                <a:gd name="T11" fmla="*/ 151 h 166"/>
                <a:gd name="T12" fmla="*/ 369 w 369"/>
                <a:gd name="T13" fmla="*/ 158 h 166"/>
                <a:gd name="T14" fmla="*/ 367 w 369"/>
                <a:gd name="T15" fmla="*/ 161 h 166"/>
                <a:gd name="T16" fmla="*/ 364 w 369"/>
                <a:gd name="T17" fmla="*/ 163 h 166"/>
                <a:gd name="T18" fmla="*/ 361 w 369"/>
                <a:gd name="T19" fmla="*/ 164 h 166"/>
                <a:gd name="T20" fmla="*/ 355 w 369"/>
                <a:gd name="T21" fmla="*/ 166 h 166"/>
                <a:gd name="T22" fmla="*/ 350 w 369"/>
                <a:gd name="T23" fmla="*/ 164 h 166"/>
                <a:gd name="T24" fmla="*/ 8 w 369"/>
                <a:gd name="T25" fmla="*/ 28 h 166"/>
                <a:gd name="T26" fmla="*/ 5 w 369"/>
                <a:gd name="T27" fmla="*/ 25 h 166"/>
                <a:gd name="T28" fmla="*/ 1 w 369"/>
                <a:gd name="T29" fmla="*/ 19 h 166"/>
                <a:gd name="T30" fmla="*/ 0 w 369"/>
                <a:gd name="T31" fmla="*/ 14 h 166"/>
                <a:gd name="T32" fmla="*/ 1 w 369"/>
                <a:gd name="T33" fmla="*/ 9 h 166"/>
                <a:gd name="T34" fmla="*/ 3 w 369"/>
                <a:gd name="T35" fmla="*/ 4 h 166"/>
                <a:gd name="T36" fmla="*/ 8 w 369"/>
                <a:gd name="T37" fmla="*/ 2 h 166"/>
                <a:gd name="T38" fmla="*/ 14 w 369"/>
                <a:gd name="T3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9" h="166">
                  <a:moveTo>
                    <a:pt x="14" y="0"/>
                  </a:moveTo>
                  <a:lnTo>
                    <a:pt x="19" y="0"/>
                  </a:lnTo>
                  <a:lnTo>
                    <a:pt x="361" y="139"/>
                  </a:lnTo>
                  <a:lnTo>
                    <a:pt x="366" y="142"/>
                  </a:lnTo>
                  <a:lnTo>
                    <a:pt x="369" y="145"/>
                  </a:lnTo>
                  <a:lnTo>
                    <a:pt x="369" y="151"/>
                  </a:lnTo>
                  <a:lnTo>
                    <a:pt x="369" y="158"/>
                  </a:lnTo>
                  <a:lnTo>
                    <a:pt x="367" y="161"/>
                  </a:lnTo>
                  <a:lnTo>
                    <a:pt x="364" y="163"/>
                  </a:lnTo>
                  <a:lnTo>
                    <a:pt x="361" y="164"/>
                  </a:lnTo>
                  <a:lnTo>
                    <a:pt x="355" y="166"/>
                  </a:lnTo>
                  <a:lnTo>
                    <a:pt x="350" y="164"/>
                  </a:lnTo>
                  <a:lnTo>
                    <a:pt x="8" y="28"/>
                  </a:lnTo>
                  <a:lnTo>
                    <a:pt x="5" y="25"/>
                  </a:lnTo>
                  <a:lnTo>
                    <a:pt x="1" y="19"/>
                  </a:lnTo>
                  <a:lnTo>
                    <a:pt x="0" y="14"/>
                  </a:lnTo>
                  <a:lnTo>
                    <a:pt x="1" y="9"/>
                  </a:lnTo>
                  <a:lnTo>
                    <a:pt x="3" y="4"/>
                  </a:lnTo>
                  <a:lnTo>
                    <a:pt x="8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72" name="Freeform 22" descr="  " title="  "/>
            <p:cNvSpPr>
              <a:spLocks/>
            </p:cNvSpPr>
            <p:nvPr/>
          </p:nvSpPr>
          <p:spPr bwMode="auto">
            <a:xfrm>
              <a:off x="7610233" y="3930922"/>
              <a:ext cx="238312" cy="365760"/>
            </a:xfrm>
            <a:custGeom>
              <a:avLst/>
              <a:gdLst/>
              <a:ahLst/>
              <a:cxnLst/>
              <a:rect l="l" t="t" r="r" b="b"/>
              <a:pathLst>
                <a:path w="238312" h="365760">
                  <a:moveTo>
                    <a:pt x="88597" y="280716"/>
                  </a:moveTo>
                  <a:lnTo>
                    <a:pt x="88597" y="314118"/>
                  </a:lnTo>
                  <a:lnTo>
                    <a:pt x="88597" y="316487"/>
                  </a:lnTo>
                  <a:lnTo>
                    <a:pt x="86702" y="318382"/>
                  </a:lnTo>
                  <a:lnTo>
                    <a:pt x="85281" y="319804"/>
                  </a:lnTo>
                  <a:lnTo>
                    <a:pt x="83386" y="320751"/>
                  </a:lnTo>
                  <a:lnTo>
                    <a:pt x="69646" y="325489"/>
                  </a:lnTo>
                  <a:lnTo>
                    <a:pt x="58275" y="332122"/>
                  </a:lnTo>
                  <a:lnTo>
                    <a:pt x="49273" y="341124"/>
                  </a:lnTo>
                  <a:lnTo>
                    <a:pt x="45009" y="352021"/>
                  </a:lnTo>
                  <a:lnTo>
                    <a:pt x="148294" y="352021"/>
                  </a:lnTo>
                  <a:lnTo>
                    <a:pt x="143082" y="341124"/>
                  </a:lnTo>
                  <a:lnTo>
                    <a:pt x="135028" y="332122"/>
                  </a:lnTo>
                  <a:lnTo>
                    <a:pt x="123657" y="325489"/>
                  </a:lnTo>
                  <a:lnTo>
                    <a:pt x="109444" y="320751"/>
                  </a:lnTo>
                  <a:lnTo>
                    <a:pt x="107075" y="319804"/>
                  </a:lnTo>
                  <a:lnTo>
                    <a:pt x="105653" y="318382"/>
                  </a:lnTo>
                  <a:lnTo>
                    <a:pt x="104706" y="316487"/>
                  </a:lnTo>
                  <a:lnTo>
                    <a:pt x="103758" y="314118"/>
                  </a:lnTo>
                  <a:lnTo>
                    <a:pt x="103758" y="280953"/>
                  </a:lnTo>
                  <a:lnTo>
                    <a:pt x="97599" y="281427"/>
                  </a:lnTo>
                  <a:close/>
                  <a:moveTo>
                    <a:pt x="100442" y="0"/>
                  </a:moveTo>
                  <a:lnTo>
                    <a:pt x="103285" y="0"/>
                  </a:lnTo>
                  <a:lnTo>
                    <a:pt x="127447" y="3316"/>
                  </a:lnTo>
                  <a:lnTo>
                    <a:pt x="151610" y="10897"/>
                  </a:lnTo>
                  <a:lnTo>
                    <a:pt x="171983" y="21320"/>
                  </a:lnTo>
                  <a:lnTo>
                    <a:pt x="189987" y="34586"/>
                  </a:lnTo>
                  <a:lnTo>
                    <a:pt x="204674" y="49747"/>
                  </a:lnTo>
                  <a:lnTo>
                    <a:pt x="217466" y="67277"/>
                  </a:lnTo>
                  <a:lnTo>
                    <a:pt x="227415" y="86702"/>
                  </a:lnTo>
                  <a:lnTo>
                    <a:pt x="234048" y="107075"/>
                  </a:lnTo>
                  <a:lnTo>
                    <a:pt x="237365" y="128395"/>
                  </a:lnTo>
                  <a:lnTo>
                    <a:pt x="238312" y="150663"/>
                  </a:lnTo>
                  <a:lnTo>
                    <a:pt x="234996" y="172457"/>
                  </a:lnTo>
                  <a:lnTo>
                    <a:pt x="227415" y="193777"/>
                  </a:lnTo>
                  <a:lnTo>
                    <a:pt x="217466" y="214623"/>
                  </a:lnTo>
                  <a:lnTo>
                    <a:pt x="204674" y="231680"/>
                  </a:lnTo>
                  <a:lnTo>
                    <a:pt x="189039" y="247315"/>
                  </a:lnTo>
                  <a:lnTo>
                    <a:pt x="171035" y="260107"/>
                  </a:lnTo>
                  <a:lnTo>
                    <a:pt x="151610" y="270056"/>
                  </a:lnTo>
                  <a:lnTo>
                    <a:pt x="134080" y="276689"/>
                  </a:lnTo>
                  <a:lnTo>
                    <a:pt x="117972" y="279657"/>
                  </a:lnTo>
                  <a:lnTo>
                    <a:pt x="117972" y="309380"/>
                  </a:lnTo>
                  <a:lnTo>
                    <a:pt x="132659" y="315066"/>
                  </a:lnTo>
                  <a:lnTo>
                    <a:pt x="144977" y="323120"/>
                  </a:lnTo>
                  <a:lnTo>
                    <a:pt x="154453" y="333069"/>
                  </a:lnTo>
                  <a:lnTo>
                    <a:pt x="160138" y="345388"/>
                  </a:lnTo>
                  <a:lnTo>
                    <a:pt x="162033" y="358180"/>
                  </a:lnTo>
                  <a:lnTo>
                    <a:pt x="162033" y="361022"/>
                  </a:lnTo>
                  <a:lnTo>
                    <a:pt x="160138" y="363391"/>
                  </a:lnTo>
                  <a:lnTo>
                    <a:pt x="157769" y="364813"/>
                  </a:lnTo>
                  <a:lnTo>
                    <a:pt x="155400" y="365760"/>
                  </a:lnTo>
                  <a:lnTo>
                    <a:pt x="36955" y="365760"/>
                  </a:lnTo>
                  <a:lnTo>
                    <a:pt x="34586" y="364813"/>
                  </a:lnTo>
                  <a:lnTo>
                    <a:pt x="32691" y="363391"/>
                  </a:lnTo>
                  <a:lnTo>
                    <a:pt x="31270" y="361022"/>
                  </a:lnTo>
                  <a:lnTo>
                    <a:pt x="30322" y="358180"/>
                  </a:lnTo>
                  <a:lnTo>
                    <a:pt x="32691" y="345388"/>
                  </a:lnTo>
                  <a:lnTo>
                    <a:pt x="38377" y="333069"/>
                  </a:lnTo>
                  <a:lnTo>
                    <a:pt x="48326" y="323120"/>
                  </a:lnTo>
                  <a:lnTo>
                    <a:pt x="60644" y="315066"/>
                  </a:lnTo>
                  <a:lnTo>
                    <a:pt x="75331" y="309380"/>
                  </a:lnTo>
                  <a:lnTo>
                    <a:pt x="75331" y="279220"/>
                  </a:lnTo>
                  <a:lnTo>
                    <a:pt x="61592" y="276689"/>
                  </a:lnTo>
                  <a:lnTo>
                    <a:pt x="44062" y="271004"/>
                  </a:lnTo>
                  <a:lnTo>
                    <a:pt x="22267" y="259633"/>
                  </a:lnTo>
                  <a:lnTo>
                    <a:pt x="1895" y="243998"/>
                  </a:lnTo>
                  <a:lnTo>
                    <a:pt x="947" y="241629"/>
                  </a:lnTo>
                  <a:lnTo>
                    <a:pt x="0" y="238786"/>
                  </a:lnTo>
                  <a:lnTo>
                    <a:pt x="0" y="236418"/>
                  </a:lnTo>
                  <a:lnTo>
                    <a:pt x="1895" y="234049"/>
                  </a:lnTo>
                  <a:lnTo>
                    <a:pt x="4264" y="232627"/>
                  </a:lnTo>
                  <a:lnTo>
                    <a:pt x="6633" y="232627"/>
                  </a:lnTo>
                  <a:lnTo>
                    <a:pt x="9002" y="232627"/>
                  </a:lnTo>
                  <a:lnTo>
                    <a:pt x="11371" y="234049"/>
                  </a:lnTo>
                  <a:lnTo>
                    <a:pt x="28900" y="247788"/>
                  </a:lnTo>
                  <a:lnTo>
                    <a:pt x="49274" y="257738"/>
                  </a:lnTo>
                  <a:lnTo>
                    <a:pt x="72963" y="265318"/>
                  </a:lnTo>
                  <a:lnTo>
                    <a:pt x="97599" y="267687"/>
                  </a:lnTo>
                  <a:lnTo>
                    <a:pt x="121762" y="265318"/>
                  </a:lnTo>
                  <a:lnTo>
                    <a:pt x="146399" y="257738"/>
                  </a:lnTo>
                  <a:lnTo>
                    <a:pt x="164402" y="248736"/>
                  </a:lnTo>
                  <a:lnTo>
                    <a:pt x="180037" y="237365"/>
                  </a:lnTo>
                  <a:lnTo>
                    <a:pt x="193777" y="223625"/>
                  </a:lnTo>
                  <a:lnTo>
                    <a:pt x="206095" y="207043"/>
                  </a:lnTo>
                  <a:lnTo>
                    <a:pt x="215097" y="189039"/>
                  </a:lnTo>
                  <a:lnTo>
                    <a:pt x="221730" y="166771"/>
                  </a:lnTo>
                  <a:lnTo>
                    <a:pt x="224099" y="144977"/>
                  </a:lnTo>
                  <a:lnTo>
                    <a:pt x="223151" y="122710"/>
                  </a:lnTo>
                  <a:lnTo>
                    <a:pt x="218413" y="102337"/>
                  </a:lnTo>
                  <a:lnTo>
                    <a:pt x="210359" y="81964"/>
                  </a:lnTo>
                  <a:lnTo>
                    <a:pt x="198988" y="63961"/>
                  </a:lnTo>
                  <a:lnTo>
                    <a:pt x="184301" y="47378"/>
                  </a:lnTo>
                  <a:lnTo>
                    <a:pt x="166297" y="33638"/>
                  </a:lnTo>
                  <a:lnTo>
                    <a:pt x="145451" y="23215"/>
                  </a:lnTo>
                  <a:lnTo>
                    <a:pt x="124605" y="16582"/>
                  </a:lnTo>
                  <a:lnTo>
                    <a:pt x="103285" y="13266"/>
                  </a:lnTo>
                  <a:lnTo>
                    <a:pt x="99968" y="13266"/>
                  </a:lnTo>
                  <a:lnTo>
                    <a:pt x="98073" y="11371"/>
                  </a:lnTo>
                  <a:lnTo>
                    <a:pt x="96652" y="9002"/>
                  </a:lnTo>
                  <a:lnTo>
                    <a:pt x="96652" y="6633"/>
                  </a:lnTo>
                  <a:lnTo>
                    <a:pt x="96652" y="4264"/>
                  </a:lnTo>
                  <a:lnTo>
                    <a:pt x="98073" y="189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58" name="Group 1657" descr="map marker icon" title="map marker icon"/>
          <p:cNvGrpSpPr>
            <a:grpSpLocks noChangeAspect="1"/>
          </p:cNvGrpSpPr>
          <p:nvPr/>
        </p:nvGrpSpPr>
        <p:grpSpPr>
          <a:xfrm>
            <a:off x="8017577" y="3930923"/>
            <a:ext cx="255862" cy="365760"/>
            <a:chOff x="8017577" y="3930923"/>
            <a:chExt cx="255862" cy="365760"/>
          </a:xfrm>
          <a:solidFill>
            <a:schemeClr val="tx1"/>
          </a:solidFill>
        </p:grpSpPr>
        <p:sp>
          <p:nvSpPr>
            <p:cNvPr id="1863" name="Freeform 5" descr=" " title=" "/>
            <p:cNvSpPr>
              <a:spLocks noEditPoints="1"/>
            </p:cNvSpPr>
            <p:nvPr/>
          </p:nvSpPr>
          <p:spPr bwMode="auto">
            <a:xfrm>
              <a:off x="8017577" y="3930923"/>
              <a:ext cx="255862" cy="365760"/>
            </a:xfrm>
            <a:custGeom>
              <a:avLst/>
              <a:gdLst>
                <a:gd name="T0" fmla="*/ 1324 w 3022"/>
                <a:gd name="T1" fmla="*/ 4182 h 4320"/>
                <a:gd name="T2" fmla="*/ 1029 w 3022"/>
                <a:gd name="T3" fmla="*/ 3820 h 4320"/>
                <a:gd name="T4" fmla="*/ 661 w 3022"/>
                <a:gd name="T5" fmla="*/ 3297 h 4320"/>
                <a:gd name="T6" fmla="*/ 362 w 3022"/>
                <a:gd name="T7" fmla="*/ 2780 h 4320"/>
                <a:gd name="T8" fmla="*/ 141 w 3022"/>
                <a:gd name="T9" fmla="*/ 2285 h 4320"/>
                <a:gd name="T10" fmla="*/ 44 w 3022"/>
                <a:gd name="T11" fmla="*/ 1955 h 4320"/>
                <a:gd name="T12" fmla="*/ 2 w 3022"/>
                <a:gd name="T13" fmla="*/ 1636 h 4320"/>
                <a:gd name="T14" fmla="*/ 8 w 3022"/>
                <a:gd name="T15" fmla="*/ 1423 h 4320"/>
                <a:gd name="T16" fmla="*/ 47 w 3022"/>
                <a:gd name="T17" fmla="*/ 1191 h 4320"/>
                <a:gd name="T18" fmla="*/ 149 w 3022"/>
                <a:gd name="T19" fmla="*/ 900 h 4320"/>
                <a:gd name="T20" fmla="*/ 391 w 3022"/>
                <a:gd name="T21" fmla="*/ 522 h 4320"/>
                <a:gd name="T22" fmla="*/ 725 w 3022"/>
                <a:gd name="T23" fmla="*/ 230 h 4320"/>
                <a:gd name="T24" fmla="*/ 921 w 3022"/>
                <a:gd name="T25" fmla="*/ 125 h 4320"/>
                <a:gd name="T26" fmla="*/ 1132 w 3022"/>
                <a:gd name="T27" fmla="*/ 50 h 4320"/>
                <a:gd name="T28" fmla="*/ 1356 w 3022"/>
                <a:gd name="T29" fmla="*/ 8 h 4320"/>
                <a:gd name="T30" fmla="*/ 1551 w 3022"/>
                <a:gd name="T31" fmla="*/ 0 h 4320"/>
                <a:gd name="T32" fmla="*/ 1780 w 3022"/>
                <a:gd name="T33" fmla="*/ 24 h 4320"/>
                <a:gd name="T34" fmla="*/ 1997 w 3022"/>
                <a:gd name="T35" fmla="*/ 84 h 4320"/>
                <a:gd name="T36" fmla="*/ 2200 w 3022"/>
                <a:gd name="T37" fmla="*/ 175 h 4320"/>
                <a:gd name="T38" fmla="*/ 2472 w 3022"/>
                <a:gd name="T39" fmla="*/ 363 h 4320"/>
                <a:gd name="T40" fmla="*/ 2761 w 3022"/>
                <a:gd name="T41" fmla="*/ 701 h 4320"/>
                <a:gd name="T42" fmla="*/ 2951 w 3022"/>
                <a:gd name="T43" fmla="*/ 1115 h 4320"/>
                <a:gd name="T44" fmla="*/ 3013 w 3022"/>
                <a:gd name="T45" fmla="*/ 1423 h 4320"/>
                <a:gd name="T46" fmla="*/ 3022 w 3022"/>
                <a:gd name="T47" fmla="*/ 1641 h 4320"/>
                <a:gd name="T48" fmla="*/ 2982 w 3022"/>
                <a:gd name="T49" fmla="*/ 1984 h 4320"/>
                <a:gd name="T50" fmla="*/ 2887 w 3022"/>
                <a:gd name="T51" fmla="*/ 2330 h 4320"/>
                <a:gd name="T52" fmla="*/ 2748 w 3022"/>
                <a:gd name="T53" fmla="*/ 2670 h 4320"/>
                <a:gd name="T54" fmla="*/ 2428 w 3022"/>
                <a:gd name="T55" fmla="*/ 3250 h 4320"/>
                <a:gd name="T56" fmla="*/ 2113 w 3022"/>
                <a:gd name="T57" fmla="*/ 3698 h 4320"/>
                <a:gd name="T58" fmla="*/ 1780 w 3022"/>
                <a:gd name="T59" fmla="*/ 4101 h 4320"/>
                <a:gd name="T60" fmla="*/ 1584 w 3022"/>
                <a:gd name="T61" fmla="*/ 4294 h 4320"/>
                <a:gd name="T62" fmla="*/ 1528 w 3022"/>
                <a:gd name="T63" fmla="*/ 4320 h 4320"/>
                <a:gd name="T64" fmla="*/ 1452 w 3022"/>
                <a:gd name="T65" fmla="*/ 4303 h 4320"/>
                <a:gd name="T66" fmla="*/ 2247 w 3022"/>
                <a:gd name="T67" fmla="*/ 3131 h 4320"/>
                <a:gd name="T68" fmla="*/ 2578 w 3022"/>
                <a:gd name="T69" fmla="*/ 2524 h 4320"/>
                <a:gd name="T70" fmla="*/ 2700 w 3022"/>
                <a:gd name="T71" fmla="*/ 2208 h 4320"/>
                <a:gd name="T72" fmla="*/ 2780 w 3022"/>
                <a:gd name="T73" fmla="*/ 1893 h 4320"/>
                <a:gd name="T74" fmla="*/ 2806 w 3022"/>
                <a:gd name="T75" fmla="*/ 1587 h 4320"/>
                <a:gd name="T76" fmla="*/ 2762 w 3022"/>
                <a:gd name="T77" fmla="*/ 1242 h 4320"/>
                <a:gd name="T78" fmla="*/ 2613 w 3022"/>
                <a:gd name="T79" fmla="*/ 873 h 4320"/>
                <a:gd name="T80" fmla="*/ 2376 w 3022"/>
                <a:gd name="T81" fmla="*/ 569 h 4320"/>
                <a:gd name="T82" fmla="*/ 2069 w 3022"/>
                <a:gd name="T83" fmla="*/ 350 h 4320"/>
                <a:gd name="T84" fmla="*/ 1707 w 3022"/>
                <a:gd name="T85" fmla="*/ 231 h 4320"/>
                <a:gd name="T86" fmla="*/ 1379 w 3022"/>
                <a:gd name="T87" fmla="*/ 222 h 4320"/>
                <a:gd name="T88" fmla="*/ 1009 w 3022"/>
                <a:gd name="T89" fmla="*/ 322 h 4320"/>
                <a:gd name="T90" fmla="*/ 689 w 3022"/>
                <a:gd name="T91" fmla="*/ 526 h 4320"/>
                <a:gd name="T92" fmla="*/ 438 w 3022"/>
                <a:gd name="T93" fmla="*/ 817 h 4320"/>
                <a:gd name="T94" fmla="*/ 275 w 3022"/>
                <a:gd name="T95" fmla="*/ 1175 h 4320"/>
                <a:gd name="T96" fmla="*/ 216 w 3022"/>
                <a:gd name="T97" fmla="*/ 1586 h 4320"/>
                <a:gd name="T98" fmla="*/ 237 w 3022"/>
                <a:gd name="T99" fmla="*/ 1817 h 4320"/>
                <a:gd name="T100" fmla="*/ 310 w 3022"/>
                <a:gd name="T101" fmla="*/ 2112 h 4320"/>
                <a:gd name="T102" fmla="*/ 500 w 3022"/>
                <a:gd name="T103" fmla="*/ 2574 h 4320"/>
                <a:gd name="T104" fmla="*/ 844 w 3022"/>
                <a:gd name="T105" fmla="*/ 3180 h 4320"/>
                <a:gd name="T106" fmla="*/ 1140 w 3022"/>
                <a:gd name="T107" fmla="*/ 3608 h 4320"/>
                <a:gd name="T108" fmla="*/ 1514 w 3022"/>
                <a:gd name="T109" fmla="*/ 4068 h 4320"/>
                <a:gd name="T110" fmla="*/ 1935 w 3022"/>
                <a:gd name="T111" fmla="*/ 3576 h 4320"/>
                <a:gd name="T112" fmla="*/ 2184 w 3022"/>
                <a:gd name="T113" fmla="*/ 3225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22" h="4320">
                  <a:moveTo>
                    <a:pt x="1435" y="4293"/>
                  </a:moveTo>
                  <a:lnTo>
                    <a:pt x="1435" y="4293"/>
                  </a:lnTo>
                  <a:lnTo>
                    <a:pt x="1415" y="4276"/>
                  </a:lnTo>
                  <a:lnTo>
                    <a:pt x="1391" y="4252"/>
                  </a:lnTo>
                  <a:lnTo>
                    <a:pt x="1359" y="4220"/>
                  </a:lnTo>
                  <a:lnTo>
                    <a:pt x="1324" y="4182"/>
                  </a:lnTo>
                  <a:lnTo>
                    <a:pt x="1285" y="4136"/>
                  </a:lnTo>
                  <a:lnTo>
                    <a:pt x="1239" y="4084"/>
                  </a:lnTo>
                  <a:lnTo>
                    <a:pt x="1192" y="4027"/>
                  </a:lnTo>
                  <a:lnTo>
                    <a:pt x="1140" y="3963"/>
                  </a:lnTo>
                  <a:lnTo>
                    <a:pt x="1085" y="3894"/>
                  </a:lnTo>
                  <a:lnTo>
                    <a:pt x="1029" y="3820"/>
                  </a:lnTo>
                  <a:lnTo>
                    <a:pt x="970" y="3742"/>
                  </a:lnTo>
                  <a:lnTo>
                    <a:pt x="911" y="3660"/>
                  </a:lnTo>
                  <a:lnTo>
                    <a:pt x="848" y="3573"/>
                  </a:lnTo>
                  <a:lnTo>
                    <a:pt x="786" y="3484"/>
                  </a:lnTo>
                  <a:lnTo>
                    <a:pt x="724" y="3391"/>
                  </a:lnTo>
                  <a:lnTo>
                    <a:pt x="661" y="3297"/>
                  </a:lnTo>
                  <a:lnTo>
                    <a:pt x="661" y="3297"/>
                  </a:lnTo>
                  <a:lnTo>
                    <a:pt x="599" y="3198"/>
                  </a:lnTo>
                  <a:lnTo>
                    <a:pt x="538" y="3097"/>
                  </a:lnTo>
                  <a:lnTo>
                    <a:pt x="477" y="2994"/>
                  </a:lnTo>
                  <a:lnTo>
                    <a:pt x="418" y="2888"/>
                  </a:lnTo>
                  <a:lnTo>
                    <a:pt x="362" y="2780"/>
                  </a:lnTo>
                  <a:lnTo>
                    <a:pt x="307" y="2672"/>
                  </a:lnTo>
                  <a:lnTo>
                    <a:pt x="255" y="2562"/>
                  </a:lnTo>
                  <a:lnTo>
                    <a:pt x="207" y="2451"/>
                  </a:lnTo>
                  <a:lnTo>
                    <a:pt x="184" y="2395"/>
                  </a:lnTo>
                  <a:lnTo>
                    <a:pt x="163" y="2340"/>
                  </a:lnTo>
                  <a:lnTo>
                    <a:pt x="141" y="2285"/>
                  </a:lnTo>
                  <a:lnTo>
                    <a:pt x="122" y="2229"/>
                  </a:lnTo>
                  <a:lnTo>
                    <a:pt x="103" y="2174"/>
                  </a:lnTo>
                  <a:lnTo>
                    <a:pt x="87" y="2118"/>
                  </a:lnTo>
                  <a:lnTo>
                    <a:pt x="71" y="2063"/>
                  </a:lnTo>
                  <a:lnTo>
                    <a:pt x="56" y="2009"/>
                  </a:lnTo>
                  <a:lnTo>
                    <a:pt x="44" y="1955"/>
                  </a:lnTo>
                  <a:lnTo>
                    <a:pt x="33" y="1901"/>
                  </a:lnTo>
                  <a:lnTo>
                    <a:pt x="23" y="1848"/>
                  </a:lnTo>
                  <a:lnTo>
                    <a:pt x="15" y="1794"/>
                  </a:lnTo>
                  <a:lnTo>
                    <a:pt x="9" y="1741"/>
                  </a:lnTo>
                  <a:lnTo>
                    <a:pt x="5" y="1688"/>
                  </a:lnTo>
                  <a:lnTo>
                    <a:pt x="2" y="1636"/>
                  </a:lnTo>
                  <a:lnTo>
                    <a:pt x="0" y="1586"/>
                  </a:lnTo>
                  <a:lnTo>
                    <a:pt x="0" y="1586"/>
                  </a:lnTo>
                  <a:lnTo>
                    <a:pt x="0" y="1545"/>
                  </a:lnTo>
                  <a:lnTo>
                    <a:pt x="2" y="1504"/>
                  </a:lnTo>
                  <a:lnTo>
                    <a:pt x="5" y="1464"/>
                  </a:lnTo>
                  <a:lnTo>
                    <a:pt x="8" y="1423"/>
                  </a:lnTo>
                  <a:lnTo>
                    <a:pt x="12" y="1384"/>
                  </a:lnTo>
                  <a:lnTo>
                    <a:pt x="17" y="1344"/>
                  </a:lnTo>
                  <a:lnTo>
                    <a:pt x="23" y="1306"/>
                  </a:lnTo>
                  <a:lnTo>
                    <a:pt x="30" y="1267"/>
                  </a:lnTo>
                  <a:lnTo>
                    <a:pt x="38" y="1229"/>
                  </a:lnTo>
                  <a:lnTo>
                    <a:pt x="47" y="1191"/>
                  </a:lnTo>
                  <a:lnTo>
                    <a:pt x="58" y="1153"/>
                  </a:lnTo>
                  <a:lnTo>
                    <a:pt x="67" y="1115"/>
                  </a:lnTo>
                  <a:lnTo>
                    <a:pt x="79" y="1078"/>
                  </a:lnTo>
                  <a:lnTo>
                    <a:pt x="91" y="1042"/>
                  </a:lnTo>
                  <a:lnTo>
                    <a:pt x="119" y="970"/>
                  </a:lnTo>
                  <a:lnTo>
                    <a:pt x="149" y="900"/>
                  </a:lnTo>
                  <a:lnTo>
                    <a:pt x="181" y="832"/>
                  </a:lnTo>
                  <a:lnTo>
                    <a:pt x="217" y="765"/>
                  </a:lnTo>
                  <a:lnTo>
                    <a:pt x="257" y="701"/>
                  </a:lnTo>
                  <a:lnTo>
                    <a:pt x="299" y="639"/>
                  </a:lnTo>
                  <a:lnTo>
                    <a:pt x="344" y="578"/>
                  </a:lnTo>
                  <a:lnTo>
                    <a:pt x="391" y="522"/>
                  </a:lnTo>
                  <a:lnTo>
                    <a:pt x="441" y="465"/>
                  </a:lnTo>
                  <a:lnTo>
                    <a:pt x="493" y="414"/>
                  </a:lnTo>
                  <a:lnTo>
                    <a:pt x="547" y="363"/>
                  </a:lnTo>
                  <a:lnTo>
                    <a:pt x="605" y="316"/>
                  </a:lnTo>
                  <a:lnTo>
                    <a:pt x="664" y="272"/>
                  </a:lnTo>
                  <a:lnTo>
                    <a:pt x="725" y="230"/>
                  </a:lnTo>
                  <a:lnTo>
                    <a:pt x="757" y="211"/>
                  </a:lnTo>
                  <a:lnTo>
                    <a:pt x="789" y="192"/>
                  </a:lnTo>
                  <a:lnTo>
                    <a:pt x="821" y="173"/>
                  </a:lnTo>
                  <a:lnTo>
                    <a:pt x="854" y="157"/>
                  </a:lnTo>
                  <a:lnTo>
                    <a:pt x="888" y="140"/>
                  </a:lnTo>
                  <a:lnTo>
                    <a:pt x="921" y="125"/>
                  </a:lnTo>
                  <a:lnTo>
                    <a:pt x="955" y="111"/>
                  </a:lnTo>
                  <a:lnTo>
                    <a:pt x="990" y="96"/>
                  </a:lnTo>
                  <a:lnTo>
                    <a:pt x="1025" y="84"/>
                  </a:lnTo>
                  <a:lnTo>
                    <a:pt x="1060" y="71"/>
                  </a:lnTo>
                  <a:lnTo>
                    <a:pt x="1096" y="61"/>
                  </a:lnTo>
                  <a:lnTo>
                    <a:pt x="1132" y="50"/>
                  </a:lnTo>
                  <a:lnTo>
                    <a:pt x="1169" y="41"/>
                  </a:lnTo>
                  <a:lnTo>
                    <a:pt x="1205" y="32"/>
                  </a:lnTo>
                  <a:lnTo>
                    <a:pt x="1242" y="24"/>
                  </a:lnTo>
                  <a:lnTo>
                    <a:pt x="1280" y="18"/>
                  </a:lnTo>
                  <a:lnTo>
                    <a:pt x="1318" y="12"/>
                  </a:lnTo>
                  <a:lnTo>
                    <a:pt x="1356" y="8"/>
                  </a:lnTo>
                  <a:lnTo>
                    <a:pt x="1394" y="5"/>
                  </a:lnTo>
                  <a:lnTo>
                    <a:pt x="1433" y="2"/>
                  </a:lnTo>
                  <a:lnTo>
                    <a:pt x="1471" y="0"/>
                  </a:lnTo>
                  <a:lnTo>
                    <a:pt x="1511" y="0"/>
                  </a:lnTo>
                  <a:lnTo>
                    <a:pt x="1511" y="0"/>
                  </a:lnTo>
                  <a:lnTo>
                    <a:pt x="1551" y="0"/>
                  </a:lnTo>
                  <a:lnTo>
                    <a:pt x="1590" y="2"/>
                  </a:lnTo>
                  <a:lnTo>
                    <a:pt x="1628" y="5"/>
                  </a:lnTo>
                  <a:lnTo>
                    <a:pt x="1666" y="8"/>
                  </a:lnTo>
                  <a:lnTo>
                    <a:pt x="1704" y="12"/>
                  </a:lnTo>
                  <a:lnTo>
                    <a:pt x="1742" y="18"/>
                  </a:lnTo>
                  <a:lnTo>
                    <a:pt x="1780" y="24"/>
                  </a:lnTo>
                  <a:lnTo>
                    <a:pt x="1817" y="32"/>
                  </a:lnTo>
                  <a:lnTo>
                    <a:pt x="1855" y="41"/>
                  </a:lnTo>
                  <a:lnTo>
                    <a:pt x="1891" y="50"/>
                  </a:lnTo>
                  <a:lnTo>
                    <a:pt x="1926" y="61"/>
                  </a:lnTo>
                  <a:lnTo>
                    <a:pt x="1962" y="71"/>
                  </a:lnTo>
                  <a:lnTo>
                    <a:pt x="1997" y="84"/>
                  </a:lnTo>
                  <a:lnTo>
                    <a:pt x="2032" y="96"/>
                  </a:lnTo>
                  <a:lnTo>
                    <a:pt x="2067" y="111"/>
                  </a:lnTo>
                  <a:lnTo>
                    <a:pt x="2101" y="125"/>
                  </a:lnTo>
                  <a:lnTo>
                    <a:pt x="2134" y="140"/>
                  </a:lnTo>
                  <a:lnTo>
                    <a:pt x="2168" y="157"/>
                  </a:lnTo>
                  <a:lnTo>
                    <a:pt x="2200" y="175"/>
                  </a:lnTo>
                  <a:lnTo>
                    <a:pt x="2232" y="192"/>
                  </a:lnTo>
                  <a:lnTo>
                    <a:pt x="2263" y="211"/>
                  </a:lnTo>
                  <a:lnTo>
                    <a:pt x="2295" y="231"/>
                  </a:lnTo>
                  <a:lnTo>
                    <a:pt x="2356" y="272"/>
                  </a:lnTo>
                  <a:lnTo>
                    <a:pt x="2415" y="316"/>
                  </a:lnTo>
                  <a:lnTo>
                    <a:pt x="2472" y="363"/>
                  </a:lnTo>
                  <a:lnTo>
                    <a:pt x="2526" y="414"/>
                  </a:lnTo>
                  <a:lnTo>
                    <a:pt x="2578" y="465"/>
                  </a:lnTo>
                  <a:lnTo>
                    <a:pt x="2628" y="522"/>
                  </a:lnTo>
                  <a:lnTo>
                    <a:pt x="2675" y="579"/>
                  </a:lnTo>
                  <a:lnTo>
                    <a:pt x="2719" y="639"/>
                  </a:lnTo>
                  <a:lnTo>
                    <a:pt x="2761" y="701"/>
                  </a:lnTo>
                  <a:lnTo>
                    <a:pt x="2800" y="765"/>
                  </a:lnTo>
                  <a:lnTo>
                    <a:pt x="2837" y="832"/>
                  </a:lnTo>
                  <a:lnTo>
                    <a:pt x="2870" y="900"/>
                  </a:lnTo>
                  <a:lnTo>
                    <a:pt x="2899" y="970"/>
                  </a:lnTo>
                  <a:lnTo>
                    <a:pt x="2926" y="1042"/>
                  </a:lnTo>
                  <a:lnTo>
                    <a:pt x="2951" y="1115"/>
                  </a:lnTo>
                  <a:lnTo>
                    <a:pt x="2972" y="1191"/>
                  </a:lnTo>
                  <a:lnTo>
                    <a:pt x="2989" y="1267"/>
                  </a:lnTo>
                  <a:lnTo>
                    <a:pt x="2996" y="1305"/>
                  </a:lnTo>
                  <a:lnTo>
                    <a:pt x="3002" y="1344"/>
                  </a:lnTo>
                  <a:lnTo>
                    <a:pt x="3008" y="1384"/>
                  </a:lnTo>
                  <a:lnTo>
                    <a:pt x="3013" y="1423"/>
                  </a:lnTo>
                  <a:lnTo>
                    <a:pt x="3016" y="1463"/>
                  </a:lnTo>
                  <a:lnTo>
                    <a:pt x="3019" y="1502"/>
                  </a:lnTo>
                  <a:lnTo>
                    <a:pt x="3020" y="1543"/>
                  </a:lnTo>
                  <a:lnTo>
                    <a:pt x="3022" y="1584"/>
                  </a:lnTo>
                  <a:lnTo>
                    <a:pt x="3022" y="1584"/>
                  </a:lnTo>
                  <a:lnTo>
                    <a:pt x="3022" y="1641"/>
                  </a:lnTo>
                  <a:lnTo>
                    <a:pt x="3020" y="1697"/>
                  </a:lnTo>
                  <a:lnTo>
                    <a:pt x="3016" y="1755"/>
                  </a:lnTo>
                  <a:lnTo>
                    <a:pt x="3010" y="1811"/>
                  </a:lnTo>
                  <a:lnTo>
                    <a:pt x="3002" y="1869"/>
                  </a:lnTo>
                  <a:lnTo>
                    <a:pt x="2993" y="1927"/>
                  </a:lnTo>
                  <a:lnTo>
                    <a:pt x="2982" y="1984"/>
                  </a:lnTo>
                  <a:lnTo>
                    <a:pt x="2970" y="2042"/>
                  </a:lnTo>
                  <a:lnTo>
                    <a:pt x="2957" y="2100"/>
                  </a:lnTo>
                  <a:lnTo>
                    <a:pt x="2941" y="2158"/>
                  </a:lnTo>
                  <a:lnTo>
                    <a:pt x="2925" y="2216"/>
                  </a:lnTo>
                  <a:lnTo>
                    <a:pt x="2906" y="2273"/>
                  </a:lnTo>
                  <a:lnTo>
                    <a:pt x="2887" y="2330"/>
                  </a:lnTo>
                  <a:lnTo>
                    <a:pt x="2867" y="2387"/>
                  </a:lnTo>
                  <a:lnTo>
                    <a:pt x="2846" y="2444"/>
                  </a:lnTo>
                  <a:lnTo>
                    <a:pt x="2823" y="2501"/>
                  </a:lnTo>
                  <a:lnTo>
                    <a:pt x="2799" y="2558"/>
                  </a:lnTo>
                  <a:lnTo>
                    <a:pt x="2774" y="2614"/>
                  </a:lnTo>
                  <a:lnTo>
                    <a:pt x="2748" y="2670"/>
                  </a:lnTo>
                  <a:lnTo>
                    <a:pt x="2723" y="2725"/>
                  </a:lnTo>
                  <a:lnTo>
                    <a:pt x="2668" y="2834"/>
                  </a:lnTo>
                  <a:lnTo>
                    <a:pt x="2610" y="2942"/>
                  </a:lnTo>
                  <a:lnTo>
                    <a:pt x="2551" y="3047"/>
                  </a:lnTo>
                  <a:lnTo>
                    <a:pt x="2490" y="3149"/>
                  </a:lnTo>
                  <a:lnTo>
                    <a:pt x="2428" y="3250"/>
                  </a:lnTo>
                  <a:lnTo>
                    <a:pt x="2364" y="3345"/>
                  </a:lnTo>
                  <a:lnTo>
                    <a:pt x="2364" y="3345"/>
                  </a:lnTo>
                  <a:lnTo>
                    <a:pt x="2301" y="3438"/>
                  </a:lnTo>
                  <a:lnTo>
                    <a:pt x="2238" y="3528"/>
                  </a:lnTo>
                  <a:lnTo>
                    <a:pt x="2175" y="3614"/>
                  </a:lnTo>
                  <a:lnTo>
                    <a:pt x="2113" y="3698"/>
                  </a:lnTo>
                  <a:lnTo>
                    <a:pt x="2052" y="3777"/>
                  </a:lnTo>
                  <a:lnTo>
                    <a:pt x="1993" y="3852"/>
                  </a:lnTo>
                  <a:lnTo>
                    <a:pt x="1935" y="3922"/>
                  </a:lnTo>
                  <a:lnTo>
                    <a:pt x="1880" y="3985"/>
                  </a:lnTo>
                  <a:lnTo>
                    <a:pt x="1829" y="4046"/>
                  </a:lnTo>
                  <a:lnTo>
                    <a:pt x="1780" y="4101"/>
                  </a:lnTo>
                  <a:lnTo>
                    <a:pt x="1734" y="4150"/>
                  </a:lnTo>
                  <a:lnTo>
                    <a:pt x="1695" y="4192"/>
                  </a:lnTo>
                  <a:lnTo>
                    <a:pt x="1658" y="4227"/>
                  </a:lnTo>
                  <a:lnTo>
                    <a:pt x="1628" y="4258"/>
                  </a:lnTo>
                  <a:lnTo>
                    <a:pt x="1604" y="4280"/>
                  </a:lnTo>
                  <a:lnTo>
                    <a:pt x="1584" y="4294"/>
                  </a:lnTo>
                  <a:lnTo>
                    <a:pt x="1584" y="4294"/>
                  </a:lnTo>
                  <a:lnTo>
                    <a:pt x="1582" y="4297"/>
                  </a:lnTo>
                  <a:lnTo>
                    <a:pt x="1567" y="4306"/>
                  </a:lnTo>
                  <a:lnTo>
                    <a:pt x="1557" y="4311"/>
                  </a:lnTo>
                  <a:lnTo>
                    <a:pt x="1543" y="4315"/>
                  </a:lnTo>
                  <a:lnTo>
                    <a:pt x="1528" y="4320"/>
                  </a:lnTo>
                  <a:lnTo>
                    <a:pt x="1511" y="4320"/>
                  </a:lnTo>
                  <a:lnTo>
                    <a:pt x="1511" y="4320"/>
                  </a:lnTo>
                  <a:lnTo>
                    <a:pt x="1494" y="4318"/>
                  </a:lnTo>
                  <a:lnTo>
                    <a:pt x="1478" y="4315"/>
                  </a:lnTo>
                  <a:lnTo>
                    <a:pt x="1464" y="4309"/>
                  </a:lnTo>
                  <a:lnTo>
                    <a:pt x="1452" y="4303"/>
                  </a:lnTo>
                  <a:lnTo>
                    <a:pt x="1437" y="4294"/>
                  </a:lnTo>
                  <a:lnTo>
                    <a:pt x="1435" y="4293"/>
                  </a:lnTo>
                  <a:lnTo>
                    <a:pt x="1435" y="4293"/>
                  </a:lnTo>
                  <a:close/>
                  <a:moveTo>
                    <a:pt x="2184" y="3225"/>
                  </a:moveTo>
                  <a:lnTo>
                    <a:pt x="2184" y="3225"/>
                  </a:lnTo>
                  <a:lnTo>
                    <a:pt x="2247" y="3131"/>
                  </a:lnTo>
                  <a:lnTo>
                    <a:pt x="2308" y="3034"/>
                  </a:lnTo>
                  <a:lnTo>
                    <a:pt x="2365" y="2935"/>
                  </a:lnTo>
                  <a:lnTo>
                    <a:pt x="2423" y="2834"/>
                  </a:lnTo>
                  <a:lnTo>
                    <a:pt x="2478" y="2733"/>
                  </a:lnTo>
                  <a:lnTo>
                    <a:pt x="2529" y="2629"/>
                  </a:lnTo>
                  <a:lnTo>
                    <a:pt x="2578" y="2524"/>
                  </a:lnTo>
                  <a:lnTo>
                    <a:pt x="2601" y="2472"/>
                  </a:lnTo>
                  <a:lnTo>
                    <a:pt x="2622" y="2419"/>
                  </a:lnTo>
                  <a:lnTo>
                    <a:pt x="2643" y="2366"/>
                  </a:lnTo>
                  <a:lnTo>
                    <a:pt x="2663" y="2314"/>
                  </a:lnTo>
                  <a:lnTo>
                    <a:pt x="2683" y="2261"/>
                  </a:lnTo>
                  <a:lnTo>
                    <a:pt x="2700" y="2208"/>
                  </a:lnTo>
                  <a:lnTo>
                    <a:pt x="2716" y="2155"/>
                  </a:lnTo>
                  <a:lnTo>
                    <a:pt x="2732" y="2103"/>
                  </a:lnTo>
                  <a:lnTo>
                    <a:pt x="2747" y="2050"/>
                  </a:lnTo>
                  <a:lnTo>
                    <a:pt x="2759" y="1998"/>
                  </a:lnTo>
                  <a:lnTo>
                    <a:pt x="2771" y="1945"/>
                  </a:lnTo>
                  <a:lnTo>
                    <a:pt x="2780" y="1893"/>
                  </a:lnTo>
                  <a:lnTo>
                    <a:pt x="2789" y="1841"/>
                  </a:lnTo>
                  <a:lnTo>
                    <a:pt x="2796" y="1790"/>
                  </a:lnTo>
                  <a:lnTo>
                    <a:pt x="2802" y="1738"/>
                  </a:lnTo>
                  <a:lnTo>
                    <a:pt x="2805" y="1688"/>
                  </a:lnTo>
                  <a:lnTo>
                    <a:pt x="2806" y="1638"/>
                  </a:lnTo>
                  <a:lnTo>
                    <a:pt x="2806" y="1587"/>
                  </a:lnTo>
                  <a:lnTo>
                    <a:pt x="2806" y="1587"/>
                  </a:lnTo>
                  <a:lnTo>
                    <a:pt x="2805" y="1516"/>
                  </a:lnTo>
                  <a:lnTo>
                    <a:pt x="2799" y="1446"/>
                  </a:lnTo>
                  <a:lnTo>
                    <a:pt x="2789" y="1376"/>
                  </a:lnTo>
                  <a:lnTo>
                    <a:pt x="2777" y="1308"/>
                  </a:lnTo>
                  <a:lnTo>
                    <a:pt x="2762" y="1242"/>
                  </a:lnTo>
                  <a:lnTo>
                    <a:pt x="2744" y="1177"/>
                  </a:lnTo>
                  <a:lnTo>
                    <a:pt x="2723" y="1112"/>
                  </a:lnTo>
                  <a:lnTo>
                    <a:pt x="2700" y="1049"/>
                  </a:lnTo>
                  <a:lnTo>
                    <a:pt x="2674" y="988"/>
                  </a:lnTo>
                  <a:lnTo>
                    <a:pt x="2645" y="929"/>
                  </a:lnTo>
                  <a:lnTo>
                    <a:pt x="2613" y="873"/>
                  </a:lnTo>
                  <a:lnTo>
                    <a:pt x="2580" y="817"/>
                  </a:lnTo>
                  <a:lnTo>
                    <a:pt x="2543" y="763"/>
                  </a:lnTo>
                  <a:lnTo>
                    <a:pt x="2505" y="712"/>
                  </a:lnTo>
                  <a:lnTo>
                    <a:pt x="2464" y="661"/>
                  </a:lnTo>
                  <a:lnTo>
                    <a:pt x="2422" y="614"/>
                  </a:lnTo>
                  <a:lnTo>
                    <a:pt x="2376" y="569"/>
                  </a:lnTo>
                  <a:lnTo>
                    <a:pt x="2329" y="526"/>
                  </a:lnTo>
                  <a:lnTo>
                    <a:pt x="2280" y="485"/>
                  </a:lnTo>
                  <a:lnTo>
                    <a:pt x="2230" y="447"/>
                  </a:lnTo>
                  <a:lnTo>
                    <a:pt x="2178" y="412"/>
                  </a:lnTo>
                  <a:lnTo>
                    <a:pt x="2124" y="380"/>
                  </a:lnTo>
                  <a:lnTo>
                    <a:pt x="2069" y="350"/>
                  </a:lnTo>
                  <a:lnTo>
                    <a:pt x="2011" y="322"/>
                  </a:lnTo>
                  <a:lnTo>
                    <a:pt x="1953" y="298"/>
                  </a:lnTo>
                  <a:lnTo>
                    <a:pt x="1893" y="277"/>
                  </a:lnTo>
                  <a:lnTo>
                    <a:pt x="1832" y="259"/>
                  </a:lnTo>
                  <a:lnTo>
                    <a:pt x="1769" y="243"/>
                  </a:lnTo>
                  <a:lnTo>
                    <a:pt x="1707" y="231"/>
                  </a:lnTo>
                  <a:lnTo>
                    <a:pt x="1642" y="222"/>
                  </a:lnTo>
                  <a:lnTo>
                    <a:pt x="1578" y="217"/>
                  </a:lnTo>
                  <a:lnTo>
                    <a:pt x="1511" y="216"/>
                  </a:lnTo>
                  <a:lnTo>
                    <a:pt x="1511" y="216"/>
                  </a:lnTo>
                  <a:lnTo>
                    <a:pt x="1446" y="217"/>
                  </a:lnTo>
                  <a:lnTo>
                    <a:pt x="1379" y="222"/>
                  </a:lnTo>
                  <a:lnTo>
                    <a:pt x="1315" y="231"/>
                  </a:lnTo>
                  <a:lnTo>
                    <a:pt x="1251" y="243"/>
                  </a:lnTo>
                  <a:lnTo>
                    <a:pt x="1189" y="259"/>
                  </a:lnTo>
                  <a:lnTo>
                    <a:pt x="1128" y="277"/>
                  </a:lnTo>
                  <a:lnTo>
                    <a:pt x="1067" y="298"/>
                  </a:lnTo>
                  <a:lnTo>
                    <a:pt x="1009" y="322"/>
                  </a:lnTo>
                  <a:lnTo>
                    <a:pt x="952" y="350"/>
                  </a:lnTo>
                  <a:lnTo>
                    <a:pt x="895" y="380"/>
                  </a:lnTo>
                  <a:lnTo>
                    <a:pt x="842" y="412"/>
                  </a:lnTo>
                  <a:lnTo>
                    <a:pt x="789" y="449"/>
                  </a:lnTo>
                  <a:lnTo>
                    <a:pt x="739" y="487"/>
                  </a:lnTo>
                  <a:lnTo>
                    <a:pt x="689" y="526"/>
                  </a:lnTo>
                  <a:lnTo>
                    <a:pt x="643" y="569"/>
                  </a:lnTo>
                  <a:lnTo>
                    <a:pt x="597" y="614"/>
                  </a:lnTo>
                  <a:lnTo>
                    <a:pt x="555" y="661"/>
                  </a:lnTo>
                  <a:lnTo>
                    <a:pt x="514" y="712"/>
                  </a:lnTo>
                  <a:lnTo>
                    <a:pt x="474" y="763"/>
                  </a:lnTo>
                  <a:lnTo>
                    <a:pt x="438" y="817"/>
                  </a:lnTo>
                  <a:lnTo>
                    <a:pt x="404" y="873"/>
                  </a:lnTo>
                  <a:lnTo>
                    <a:pt x="374" y="929"/>
                  </a:lnTo>
                  <a:lnTo>
                    <a:pt x="345" y="988"/>
                  </a:lnTo>
                  <a:lnTo>
                    <a:pt x="318" y="1049"/>
                  </a:lnTo>
                  <a:lnTo>
                    <a:pt x="295" y="1112"/>
                  </a:lnTo>
                  <a:lnTo>
                    <a:pt x="275" y="1175"/>
                  </a:lnTo>
                  <a:lnTo>
                    <a:pt x="257" y="1241"/>
                  </a:lnTo>
                  <a:lnTo>
                    <a:pt x="243" y="1308"/>
                  </a:lnTo>
                  <a:lnTo>
                    <a:pt x="231" y="1375"/>
                  </a:lnTo>
                  <a:lnTo>
                    <a:pt x="223" y="1445"/>
                  </a:lnTo>
                  <a:lnTo>
                    <a:pt x="217" y="1515"/>
                  </a:lnTo>
                  <a:lnTo>
                    <a:pt x="216" y="1586"/>
                  </a:lnTo>
                  <a:lnTo>
                    <a:pt x="216" y="1586"/>
                  </a:lnTo>
                  <a:lnTo>
                    <a:pt x="217" y="1630"/>
                  </a:lnTo>
                  <a:lnTo>
                    <a:pt x="219" y="1676"/>
                  </a:lnTo>
                  <a:lnTo>
                    <a:pt x="223" y="1721"/>
                  </a:lnTo>
                  <a:lnTo>
                    <a:pt x="230" y="1768"/>
                  </a:lnTo>
                  <a:lnTo>
                    <a:pt x="237" y="1817"/>
                  </a:lnTo>
                  <a:lnTo>
                    <a:pt x="246" y="1864"/>
                  </a:lnTo>
                  <a:lnTo>
                    <a:pt x="255" y="1913"/>
                  </a:lnTo>
                  <a:lnTo>
                    <a:pt x="268" y="1962"/>
                  </a:lnTo>
                  <a:lnTo>
                    <a:pt x="281" y="2012"/>
                  </a:lnTo>
                  <a:lnTo>
                    <a:pt x="295" y="2062"/>
                  </a:lnTo>
                  <a:lnTo>
                    <a:pt x="310" y="2112"/>
                  </a:lnTo>
                  <a:lnTo>
                    <a:pt x="327" y="2162"/>
                  </a:lnTo>
                  <a:lnTo>
                    <a:pt x="345" y="2214"/>
                  </a:lnTo>
                  <a:lnTo>
                    <a:pt x="365" y="2264"/>
                  </a:lnTo>
                  <a:lnTo>
                    <a:pt x="406" y="2368"/>
                  </a:lnTo>
                  <a:lnTo>
                    <a:pt x="451" y="2471"/>
                  </a:lnTo>
                  <a:lnTo>
                    <a:pt x="500" y="2574"/>
                  </a:lnTo>
                  <a:lnTo>
                    <a:pt x="552" y="2678"/>
                  </a:lnTo>
                  <a:lnTo>
                    <a:pt x="605" y="2780"/>
                  </a:lnTo>
                  <a:lnTo>
                    <a:pt x="663" y="2882"/>
                  </a:lnTo>
                  <a:lnTo>
                    <a:pt x="722" y="2982"/>
                  </a:lnTo>
                  <a:lnTo>
                    <a:pt x="781" y="3082"/>
                  </a:lnTo>
                  <a:lnTo>
                    <a:pt x="844" y="3180"/>
                  </a:lnTo>
                  <a:lnTo>
                    <a:pt x="844" y="3180"/>
                  </a:lnTo>
                  <a:lnTo>
                    <a:pt x="894" y="3257"/>
                  </a:lnTo>
                  <a:lnTo>
                    <a:pt x="944" y="3332"/>
                  </a:lnTo>
                  <a:lnTo>
                    <a:pt x="994" y="3405"/>
                  </a:lnTo>
                  <a:lnTo>
                    <a:pt x="1043" y="3475"/>
                  </a:lnTo>
                  <a:lnTo>
                    <a:pt x="1140" y="3608"/>
                  </a:lnTo>
                  <a:lnTo>
                    <a:pt x="1231" y="3728"/>
                  </a:lnTo>
                  <a:lnTo>
                    <a:pt x="1316" y="3836"/>
                  </a:lnTo>
                  <a:lnTo>
                    <a:pt x="1392" y="3929"/>
                  </a:lnTo>
                  <a:lnTo>
                    <a:pt x="1459" y="4007"/>
                  </a:lnTo>
                  <a:lnTo>
                    <a:pt x="1514" y="4068"/>
                  </a:lnTo>
                  <a:lnTo>
                    <a:pt x="1514" y="4068"/>
                  </a:lnTo>
                  <a:lnTo>
                    <a:pt x="1567" y="4013"/>
                  </a:lnTo>
                  <a:lnTo>
                    <a:pt x="1633" y="3941"/>
                  </a:lnTo>
                  <a:lnTo>
                    <a:pt x="1709" y="3853"/>
                  </a:lnTo>
                  <a:lnTo>
                    <a:pt x="1794" y="3753"/>
                  </a:lnTo>
                  <a:lnTo>
                    <a:pt x="1886" y="3637"/>
                  </a:lnTo>
                  <a:lnTo>
                    <a:pt x="1935" y="3576"/>
                  </a:lnTo>
                  <a:lnTo>
                    <a:pt x="1984" y="3511"/>
                  </a:lnTo>
                  <a:lnTo>
                    <a:pt x="2034" y="3444"/>
                  </a:lnTo>
                  <a:lnTo>
                    <a:pt x="2084" y="3373"/>
                  </a:lnTo>
                  <a:lnTo>
                    <a:pt x="2134" y="3301"/>
                  </a:lnTo>
                  <a:lnTo>
                    <a:pt x="2184" y="3225"/>
                  </a:lnTo>
                  <a:lnTo>
                    <a:pt x="2184" y="32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4" name="Freeform 6" descr=" " title=" "/>
            <p:cNvSpPr>
              <a:spLocks noEditPoints="1"/>
            </p:cNvSpPr>
            <p:nvPr/>
          </p:nvSpPr>
          <p:spPr bwMode="auto">
            <a:xfrm>
              <a:off x="8072441" y="3985872"/>
              <a:ext cx="145880" cy="146304"/>
            </a:xfrm>
            <a:custGeom>
              <a:avLst/>
              <a:gdLst>
                <a:gd name="T0" fmla="*/ 10 w 1723"/>
                <a:gd name="T1" fmla="*/ 733 h 1728"/>
                <a:gd name="T2" fmla="*/ 68 w 1723"/>
                <a:gd name="T3" fmla="*/ 528 h 1728"/>
                <a:gd name="T4" fmla="*/ 171 w 1723"/>
                <a:gd name="T5" fmla="*/ 347 h 1728"/>
                <a:gd name="T6" fmla="*/ 313 w 1723"/>
                <a:gd name="T7" fmla="*/ 198 h 1728"/>
                <a:gd name="T8" fmla="*/ 488 w 1723"/>
                <a:gd name="T9" fmla="*/ 85 h 1728"/>
                <a:gd name="T10" fmla="*/ 688 w 1723"/>
                <a:gd name="T11" fmla="*/ 19 h 1728"/>
                <a:gd name="T12" fmla="*/ 861 w 1723"/>
                <a:gd name="T13" fmla="*/ 0 h 1728"/>
                <a:gd name="T14" fmla="*/ 1076 w 1723"/>
                <a:gd name="T15" fmla="*/ 28 h 1728"/>
                <a:gd name="T16" fmla="*/ 1272 w 1723"/>
                <a:gd name="T17" fmla="*/ 105 h 1728"/>
                <a:gd name="T18" fmla="*/ 1441 w 1723"/>
                <a:gd name="T19" fmla="*/ 225 h 1728"/>
                <a:gd name="T20" fmla="*/ 1576 w 1723"/>
                <a:gd name="T21" fmla="*/ 382 h 1728"/>
                <a:gd name="T22" fmla="*/ 1670 w 1723"/>
                <a:gd name="T23" fmla="*/ 567 h 1728"/>
                <a:gd name="T24" fmla="*/ 1719 w 1723"/>
                <a:gd name="T25" fmla="*/ 776 h 1728"/>
                <a:gd name="T26" fmla="*/ 1719 w 1723"/>
                <a:gd name="T27" fmla="*/ 952 h 1728"/>
                <a:gd name="T28" fmla="*/ 1670 w 1723"/>
                <a:gd name="T29" fmla="*/ 1161 h 1728"/>
                <a:gd name="T30" fmla="*/ 1576 w 1723"/>
                <a:gd name="T31" fmla="*/ 1348 h 1728"/>
                <a:gd name="T32" fmla="*/ 1441 w 1723"/>
                <a:gd name="T33" fmla="*/ 1504 h 1728"/>
                <a:gd name="T34" fmla="*/ 1272 w 1723"/>
                <a:gd name="T35" fmla="*/ 1624 h 1728"/>
                <a:gd name="T36" fmla="*/ 1076 w 1723"/>
                <a:gd name="T37" fmla="*/ 1700 h 1728"/>
                <a:gd name="T38" fmla="*/ 861 w 1723"/>
                <a:gd name="T39" fmla="*/ 1728 h 1728"/>
                <a:gd name="T40" fmla="*/ 688 w 1723"/>
                <a:gd name="T41" fmla="*/ 1711 h 1728"/>
                <a:gd name="T42" fmla="*/ 488 w 1723"/>
                <a:gd name="T43" fmla="*/ 1643 h 1728"/>
                <a:gd name="T44" fmla="*/ 313 w 1723"/>
                <a:gd name="T45" fmla="*/ 1532 h 1728"/>
                <a:gd name="T46" fmla="*/ 171 w 1723"/>
                <a:gd name="T47" fmla="*/ 1381 h 1728"/>
                <a:gd name="T48" fmla="*/ 68 w 1723"/>
                <a:gd name="T49" fmla="*/ 1200 h 1728"/>
                <a:gd name="T50" fmla="*/ 10 w 1723"/>
                <a:gd name="T51" fmla="*/ 996 h 1728"/>
                <a:gd name="T52" fmla="*/ 1508 w 1723"/>
                <a:gd name="T53" fmla="*/ 864 h 1728"/>
                <a:gd name="T54" fmla="*/ 1494 w 1723"/>
                <a:gd name="T55" fmla="*/ 733 h 1728"/>
                <a:gd name="T56" fmla="*/ 1444 w 1723"/>
                <a:gd name="T57" fmla="*/ 584 h 1728"/>
                <a:gd name="T58" fmla="*/ 1359 w 1723"/>
                <a:gd name="T59" fmla="*/ 452 h 1728"/>
                <a:gd name="T60" fmla="*/ 1248 w 1723"/>
                <a:gd name="T61" fmla="*/ 345 h 1728"/>
                <a:gd name="T62" fmla="*/ 1112 w 1723"/>
                <a:gd name="T63" fmla="*/ 268 h 1728"/>
                <a:gd name="T64" fmla="*/ 959 w 1723"/>
                <a:gd name="T65" fmla="*/ 224 h 1728"/>
                <a:gd name="T66" fmla="*/ 828 w 1723"/>
                <a:gd name="T67" fmla="*/ 218 h 1728"/>
                <a:gd name="T68" fmla="*/ 670 w 1723"/>
                <a:gd name="T69" fmla="*/ 245 h 1728"/>
                <a:gd name="T70" fmla="*/ 527 w 1723"/>
                <a:gd name="T71" fmla="*/ 310 h 1728"/>
                <a:gd name="T72" fmla="*/ 405 w 1723"/>
                <a:gd name="T73" fmla="*/ 406 h 1728"/>
                <a:gd name="T74" fmla="*/ 310 w 1723"/>
                <a:gd name="T75" fmla="*/ 528 h 1728"/>
                <a:gd name="T76" fmla="*/ 244 w 1723"/>
                <a:gd name="T77" fmla="*/ 672 h 1728"/>
                <a:gd name="T78" fmla="*/ 217 w 1723"/>
                <a:gd name="T79" fmla="*/ 831 h 1728"/>
                <a:gd name="T80" fmla="*/ 223 w 1723"/>
                <a:gd name="T81" fmla="*/ 963 h 1728"/>
                <a:gd name="T82" fmla="*/ 267 w 1723"/>
                <a:gd name="T83" fmla="*/ 1116 h 1728"/>
                <a:gd name="T84" fmla="*/ 345 w 1723"/>
                <a:gd name="T85" fmla="*/ 1252 h 1728"/>
                <a:gd name="T86" fmla="*/ 451 w 1723"/>
                <a:gd name="T87" fmla="*/ 1364 h 1728"/>
                <a:gd name="T88" fmla="*/ 582 w 1723"/>
                <a:gd name="T89" fmla="*/ 1448 h 1728"/>
                <a:gd name="T90" fmla="*/ 731 w 1723"/>
                <a:gd name="T91" fmla="*/ 1500 h 1728"/>
                <a:gd name="T92" fmla="*/ 861 w 1723"/>
                <a:gd name="T93" fmla="*/ 1512 h 1728"/>
                <a:gd name="T94" fmla="*/ 1023 w 1723"/>
                <a:gd name="T95" fmla="*/ 1492 h 1728"/>
                <a:gd name="T96" fmla="*/ 1169 w 1723"/>
                <a:gd name="T97" fmla="*/ 1434 h 1728"/>
                <a:gd name="T98" fmla="*/ 1295 w 1723"/>
                <a:gd name="T99" fmla="*/ 1344 h 1728"/>
                <a:gd name="T100" fmla="*/ 1397 w 1723"/>
                <a:gd name="T101" fmla="*/ 1226 h 1728"/>
                <a:gd name="T102" fmla="*/ 1468 w 1723"/>
                <a:gd name="T103" fmla="*/ 1088 h 1728"/>
                <a:gd name="T104" fmla="*/ 1503 w 1723"/>
                <a:gd name="T105" fmla="*/ 931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3" h="1728">
                  <a:moveTo>
                    <a:pt x="0" y="864"/>
                  </a:moveTo>
                  <a:lnTo>
                    <a:pt x="0" y="864"/>
                  </a:lnTo>
                  <a:lnTo>
                    <a:pt x="1" y="820"/>
                  </a:lnTo>
                  <a:lnTo>
                    <a:pt x="4" y="776"/>
                  </a:lnTo>
                  <a:lnTo>
                    <a:pt x="10" y="733"/>
                  </a:lnTo>
                  <a:lnTo>
                    <a:pt x="18" y="691"/>
                  </a:lnTo>
                  <a:lnTo>
                    <a:pt x="27" y="648"/>
                  </a:lnTo>
                  <a:lnTo>
                    <a:pt x="39" y="607"/>
                  </a:lnTo>
                  <a:lnTo>
                    <a:pt x="51" y="567"/>
                  </a:lnTo>
                  <a:lnTo>
                    <a:pt x="68" y="528"/>
                  </a:lnTo>
                  <a:lnTo>
                    <a:pt x="85" y="490"/>
                  </a:lnTo>
                  <a:lnTo>
                    <a:pt x="103" y="453"/>
                  </a:lnTo>
                  <a:lnTo>
                    <a:pt x="124" y="417"/>
                  </a:lnTo>
                  <a:lnTo>
                    <a:pt x="147" y="382"/>
                  </a:lnTo>
                  <a:lnTo>
                    <a:pt x="171" y="347"/>
                  </a:lnTo>
                  <a:lnTo>
                    <a:pt x="196" y="315"/>
                  </a:lnTo>
                  <a:lnTo>
                    <a:pt x="223" y="283"/>
                  </a:lnTo>
                  <a:lnTo>
                    <a:pt x="252" y="254"/>
                  </a:lnTo>
                  <a:lnTo>
                    <a:pt x="282" y="225"/>
                  </a:lnTo>
                  <a:lnTo>
                    <a:pt x="313" y="198"/>
                  </a:lnTo>
                  <a:lnTo>
                    <a:pt x="346" y="172"/>
                  </a:lnTo>
                  <a:lnTo>
                    <a:pt x="380" y="148"/>
                  </a:lnTo>
                  <a:lnTo>
                    <a:pt x="415" y="125"/>
                  </a:lnTo>
                  <a:lnTo>
                    <a:pt x="451" y="105"/>
                  </a:lnTo>
                  <a:lnTo>
                    <a:pt x="488" y="85"/>
                  </a:lnTo>
                  <a:lnTo>
                    <a:pt x="526" y="69"/>
                  </a:lnTo>
                  <a:lnTo>
                    <a:pt x="565" y="54"/>
                  </a:lnTo>
                  <a:lnTo>
                    <a:pt x="605" y="40"/>
                  </a:lnTo>
                  <a:lnTo>
                    <a:pt x="646" y="28"/>
                  </a:lnTo>
                  <a:lnTo>
                    <a:pt x="688" y="19"/>
                  </a:lnTo>
                  <a:lnTo>
                    <a:pt x="729" y="11"/>
                  </a:lnTo>
                  <a:lnTo>
                    <a:pt x="773" y="5"/>
                  </a:lnTo>
                  <a:lnTo>
                    <a:pt x="817" y="2"/>
                  </a:lnTo>
                  <a:lnTo>
                    <a:pt x="861" y="0"/>
                  </a:lnTo>
                  <a:lnTo>
                    <a:pt x="861" y="0"/>
                  </a:lnTo>
                  <a:lnTo>
                    <a:pt x="906" y="2"/>
                  </a:lnTo>
                  <a:lnTo>
                    <a:pt x="950" y="5"/>
                  </a:lnTo>
                  <a:lnTo>
                    <a:pt x="992" y="11"/>
                  </a:lnTo>
                  <a:lnTo>
                    <a:pt x="1035" y="19"/>
                  </a:lnTo>
                  <a:lnTo>
                    <a:pt x="1076" y="28"/>
                  </a:lnTo>
                  <a:lnTo>
                    <a:pt x="1117" y="40"/>
                  </a:lnTo>
                  <a:lnTo>
                    <a:pt x="1158" y="54"/>
                  </a:lnTo>
                  <a:lnTo>
                    <a:pt x="1196" y="69"/>
                  </a:lnTo>
                  <a:lnTo>
                    <a:pt x="1234" y="85"/>
                  </a:lnTo>
                  <a:lnTo>
                    <a:pt x="1272" y="105"/>
                  </a:lnTo>
                  <a:lnTo>
                    <a:pt x="1308" y="125"/>
                  </a:lnTo>
                  <a:lnTo>
                    <a:pt x="1343" y="148"/>
                  </a:lnTo>
                  <a:lnTo>
                    <a:pt x="1377" y="172"/>
                  </a:lnTo>
                  <a:lnTo>
                    <a:pt x="1409" y="198"/>
                  </a:lnTo>
                  <a:lnTo>
                    <a:pt x="1441" y="225"/>
                  </a:lnTo>
                  <a:lnTo>
                    <a:pt x="1471" y="254"/>
                  </a:lnTo>
                  <a:lnTo>
                    <a:pt x="1498" y="283"/>
                  </a:lnTo>
                  <a:lnTo>
                    <a:pt x="1526" y="315"/>
                  </a:lnTo>
                  <a:lnTo>
                    <a:pt x="1552" y="347"/>
                  </a:lnTo>
                  <a:lnTo>
                    <a:pt x="1576" y="382"/>
                  </a:lnTo>
                  <a:lnTo>
                    <a:pt x="1597" y="417"/>
                  </a:lnTo>
                  <a:lnTo>
                    <a:pt x="1619" y="453"/>
                  </a:lnTo>
                  <a:lnTo>
                    <a:pt x="1638" y="490"/>
                  </a:lnTo>
                  <a:lnTo>
                    <a:pt x="1655" y="528"/>
                  </a:lnTo>
                  <a:lnTo>
                    <a:pt x="1670" y="567"/>
                  </a:lnTo>
                  <a:lnTo>
                    <a:pt x="1684" y="607"/>
                  </a:lnTo>
                  <a:lnTo>
                    <a:pt x="1696" y="648"/>
                  </a:lnTo>
                  <a:lnTo>
                    <a:pt x="1705" y="691"/>
                  </a:lnTo>
                  <a:lnTo>
                    <a:pt x="1713" y="733"/>
                  </a:lnTo>
                  <a:lnTo>
                    <a:pt x="1719" y="776"/>
                  </a:lnTo>
                  <a:lnTo>
                    <a:pt x="1722" y="820"/>
                  </a:lnTo>
                  <a:lnTo>
                    <a:pt x="1723" y="864"/>
                  </a:lnTo>
                  <a:lnTo>
                    <a:pt x="1723" y="864"/>
                  </a:lnTo>
                  <a:lnTo>
                    <a:pt x="1722" y="908"/>
                  </a:lnTo>
                  <a:lnTo>
                    <a:pt x="1719" y="952"/>
                  </a:lnTo>
                  <a:lnTo>
                    <a:pt x="1713" y="996"/>
                  </a:lnTo>
                  <a:lnTo>
                    <a:pt x="1705" y="1039"/>
                  </a:lnTo>
                  <a:lnTo>
                    <a:pt x="1696" y="1080"/>
                  </a:lnTo>
                  <a:lnTo>
                    <a:pt x="1684" y="1121"/>
                  </a:lnTo>
                  <a:lnTo>
                    <a:pt x="1670" y="1161"/>
                  </a:lnTo>
                  <a:lnTo>
                    <a:pt x="1655" y="1200"/>
                  </a:lnTo>
                  <a:lnTo>
                    <a:pt x="1638" y="1238"/>
                  </a:lnTo>
                  <a:lnTo>
                    <a:pt x="1619" y="1276"/>
                  </a:lnTo>
                  <a:lnTo>
                    <a:pt x="1597" y="1313"/>
                  </a:lnTo>
                  <a:lnTo>
                    <a:pt x="1576" y="1348"/>
                  </a:lnTo>
                  <a:lnTo>
                    <a:pt x="1552" y="1381"/>
                  </a:lnTo>
                  <a:lnTo>
                    <a:pt x="1526" y="1413"/>
                  </a:lnTo>
                  <a:lnTo>
                    <a:pt x="1498" y="1445"/>
                  </a:lnTo>
                  <a:lnTo>
                    <a:pt x="1471" y="1475"/>
                  </a:lnTo>
                  <a:lnTo>
                    <a:pt x="1441" y="1504"/>
                  </a:lnTo>
                  <a:lnTo>
                    <a:pt x="1409" y="1532"/>
                  </a:lnTo>
                  <a:lnTo>
                    <a:pt x="1377" y="1556"/>
                  </a:lnTo>
                  <a:lnTo>
                    <a:pt x="1343" y="1580"/>
                  </a:lnTo>
                  <a:lnTo>
                    <a:pt x="1308" y="1603"/>
                  </a:lnTo>
                  <a:lnTo>
                    <a:pt x="1272" y="1624"/>
                  </a:lnTo>
                  <a:lnTo>
                    <a:pt x="1234" y="1643"/>
                  </a:lnTo>
                  <a:lnTo>
                    <a:pt x="1196" y="1661"/>
                  </a:lnTo>
                  <a:lnTo>
                    <a:pt x="1158" y="1676"/>
                  </a:lnTo>
                  <a:lnTo>
                    <a:pt x="1117" y="1690"/>
                  </a:lnTo>
                  <a:lnTo>
                    <a:pt x="1076" y="1700"/>
                  </a:lnTo>
                  <a:lnTo>
                    <a:pt x="1035" y="1711"/>
                  </a:lnTo>
                  <a:lnTo>
                    <a:pt x="992" y="1719"/>
                  </a:lnTo>
                  <a:lnTo>
                    <a:pt x="950" y="1723"/>
                  </a:lnTo>
                  <a:lnTo>
                    <a:pt x="906" y="1728"/>
                  </a:lnTo>
                  <a:lnTo>
                    <a:pt x="861" y="1728"/>
                  </a:lnTo>
                  <a:lnTo>
                    <a:pt x="861" y="1728"/>
                  </a:lnTo>
                  <a:lnTo>
                    <a:pt x="817" y="1728"/>
                  </a:lnTo>
                  <a:lnTo>
                    <a:pt x="773" y="1723"/>
                  </a:lnTo>
                  <a:lnTo>
                    <a:pt x="729" y="1719"/>
                  </a:lnTo>
                  <a:lnTo>
                    <a:pt x="688" y="1711"/>
                  </a:lnTo>
                  <a:lnTo>
                    <a:pt x="646" y="1700"/>
                  </a:lnTo>
                  <a:lnTo>
                    <a:pt x="605" y="1690"/>
                  </a:lnTo>
                  <a:lnTo>
                    <a:pt x="565" y="1676"/>
                  </a:lnTo>
                  <a:lnTo>
                    <a:pt x="526" y="1661"/>
                  </a:lnTo>
                  <a:lnTo>
                    <a:pt x="488" y="1643"/>
                  </a:lnTo>
                  <a:lnTo>
                    <a:pt x="451" y="1624"/>
                  </a:lnTo>
                  <a:lnTo>
                    <a:pt x="415" y="1603"/>
                  </a:lnTo>
                  <a:lnTo>
                    <a:pt x="380" y="1580"/>
                  </a:lnTo>
                  <a:lnTo>
                    <a:pt x="346" y="1556"/>
                  </a:lnTo>
                  <a:lnTo>
                    <a:pt x="313" y="1532"/>
                  </a:lnTo>
                  <a:lnTo>
                    <a:pt x="282" y="1504"/>
                  </a:lnTo>
                  <a:lnTo>
                    <a:pt x="252" y="1475"/>
                  </a:lnTo>
                  <a:lnTo>
                    <a:pt x="223" y="1445"/>
                  </a:lnTo>
                  <a:lnTo>
                    <a:pt x="196" y="1413"/>
                  </a:lnTo>
                  <a:lnTo>
                    <a:pt x="171" y="1381"/>
                  </a:lnTo>
                  <a:lnTo>
                    <a:pt x="147" y="1348"/>
                  </a:lnTo>
                  <a:lnTo>
                    <a:pt x="124" y="1313"/>
                  </a:lnTo>
                  <a:lnTo>
                    <a:pt x="103" y="1276"/>
                  </a:lnTo>
                  <a:lnTo>
                    <a:pt x="85" y="1238"/>
                  </a:lnTo>
                  <a:lnTo>
                    <a:pt x="68" y="1200"/>
                  </a:lnTo>
                  <a:lnTo>
                    <a:pt x="51" y="1161"/>
                  </a:lnTo>
                  <a:lnTo>
                    <a:pt x="39" y="1121"/>
                  </a:lnTo>
                  <a:lnTo>
                    <a:pt x="27" y="1080"/>
                  </a:lnTo>
                  <a:lnTo>
                    <a:pt x="18" y="1039"/>
                  </a:lnTo>
                  <a:lnTo>
                    <a:pt x="10" y="996"/>
                  </a:lnTo>
                  <a:lnTo>
                    <a:pt x="4" y="952"/>
                  </a:lnTo>
                  <a:lnTo>
                    <a:pt x="1" y="908"/>
                  </a:lnTo>
                  <a:lnTo>
                    <a:pt x="0" y="864"/>
                  </a:lnTo>
                  <a:lnTo>
                    <a:pt x="0" y="864"/>
                  </a:lnTo>
                  <a:close/>
                  <a:moveTo>
                    <a:pt x="1508" y="864"/>
                  </a:moveTo>
                  <a:lnTo>
                    <a:pt x="1508" y="864"/>
                  </a:lnTo>
                  <a:lnTo>
                    <a:pt x="1506" y="831"/>
                  </a:lnTo>
                  <a:lnTo>
                    <a:pt x="1503" y="799"/>
                  </a:lnTo>
                  <a:lnTo>
                    <a:pt x="1500" y="765"/>
                  </a:lnTo>
                  <a:lnTo>
                    <a:pt x="1494" y="733"/>
                  </a:lnTo>
                  <a:lnTo>
                    <a:pt x="1486" y="703"/>
                  </a:lnTo>
                  <a:lnTo>
                    <a:pt x="1477" y="672"/>
                  </a:lnTo>
                  <a:lnTo>
                    <a:pt x="1468" y="642"/>
                  </a:lnTo>
                  <a:lnTo>
                    <a:pt x="1456" y="612"/>
                  </a:lnTo>
                  <a:lnTo>
                    <a:pt x="1444" y="584"/>
                  </a:lnTo>
                  <a:lnTo>
                    <a:pt x="1428" y="555"/>
                  </a:lnTo>
                  <a:lnTo>
                    <a:pt x="1413" y="528"/>
                  </a:lnTo>
                  <a:lnTo>
                    <a:pt x="1397" y="502"/>
                  </a:lnTo>
                  <a:lnTo>
                    <a:pt x="1378" y="476"/>
                  </a:lnTo>
                  <a:lnTo>
                    <a:pt x="1359" y="452"/>
                  </a:lnTo>
                  <a:lnTo>
                    <a:pt x="1339" y="429"/>
                  </a:lnTo>
                  <a:lnTo>
                    <a:pt x="1318" y="406"/>
                  </a:lnTo>
                  <a:lnTo>
                    <a:pt x="1295" y="385"/>
                  </a:lnTo>
                  <a:lnTo>
                    <a:pt x="1272" y="364"/>
                  </a:lnTo>
                  <a:lnTo>
                    <a:pt x="1248" y="345"/>
                  </a:lnTo>
                  <a:lnTo>
                    <a:pt x="1222" y="327"/>
                  </a:lnTo>
                  <a:lnTo>
                    <a:pt x="1196" y="310"/>
                  </a:lnTo>
                  <a:lnTo>
                    <a:pt x="1169" y="295"/>
                  </a:lnTo>
                  <a:lnTo>
                    <a:pt x="1141" y="280"/>
                  </a:lnTo>
                  <a:lnTo>
                    <a:pt x="1112" y="268"/>
                  </a:lnTo>
                  <a:lnTo>
                    <a:pt x="1083" y="256"/>
                  </a:lnTo>
                  <a:lnTo>
                    <a:pt x="1053" y="245"/>
                  </a:lnTo>
                  <a:lnTo>
                    <a:pt x="1023" y="238"/>
                  </a:lnTo>
                  <a:lnTo>
                    <a:pt x="991" y="230"/>
                  </a:lnTo>
                  <a:lnTo>
                    <a:pt x="959" y="224"/>
                  </a:lnTo>
                  <a:lnTo>
                    <a:pt x="927" y="219"/>
                  </a:lnTo>
                  <a:lnTo>
                    <a:pt x="895" y="218"/>
                  </a:lnTo>
                  <a:lnTo>
                    <a:pt x="861" y="216"/>
                  </a:lnTo>
                  <a:lnTo>
                    <a:pt x="861" y="216"/>
                  </a:lnTo>
                  <a:lnTo>
                    <a:pt x="828" y="218"/>
                  </a:lnTo>
                  <a:lnTo>
                    <a:pt x="795" y="219"/>
                  </a:lnTo>
                  <a:lnTo>
                    <a:pt x="763" y="224"/>
                  </a:lnTo>
                  <a:lnTo>
                    <a:pt x="731" y="230"/>
                  </a:lnTo>
                  <a:lnTo>
                    <a:pt x="700" y="238"/>
                  </a:lnTo>
                  <a:lnTo>
                    <a:pt x="670" y="245"/>
                  </a:lnTo>
                  <a:lnTo>
                    <a:pt x="640" y="256"/>
                  </a:lnTo>
                  <a:lnTo>
                    <a:pt x="611" y="268"/>
                  </a:lnTo>
                  <a:lnTo>
                    <a:pt x="582" y="280"/>
                  </a:lnTo>
                  <a:lnTo>
                    <a:pt x="554" y="295"/>
                  </a:lnTo>
                  <a:lnTo>
                    <a:pt x="527" y="310"/>
                  </a:lnTo>
                  <a:lnTo>
                    <a:pt x="500" y="327"/>
                  </a:lnTo>
                  <a:lnTo>
                    <a:pt x="475" y="345"/>
                  </a:lnTo>
                  <a:lnTo>
                    <a:pt x="451" y="364"/>
                  </a:lnTo>
                  <a:lnTo>
                    <a:pt x="427" y="385"/>
                  </a:lnTo>
                  <a:lnTo>
                    <a:pt x="405" y="406"/>
                  </a:lnTo>
                  <a:lnTo>
                    <a:pt x="384" y="429"/>
                  </a:lnTo>
                  <a:lnTo>
                    <a:pt x="363" y="452"/>
                  </a:lnTo>
                  <a:lnTo>
                    <a:pt x="345" y="476"/>
                  </a:lnTo>
                  <a:lnTo>
                    <a:pt x="326" y="502"/>
                  </a:lnTo>
                  <a:lnTo>
                    <a:pt x="310" y="528"/>
                  </a:lnTo>
                  <a:lnTo>
                    <a:pt x="293" y="555"/>
                  </a:lnTo>
                  <a:lnTo>
                    <a:pt x="279" y="584"/>
                  </a:lnTo>
                  <a:lnTo>
                    <a:pt x="267" y="612"/>
                  </a:lnTo>
                  <a:lnTo>
                    <a:pt x="255" y="642"/>
                  </a:lnTo>
                  <a:lnTo>
                    <a:pt x="244" y="672"/>
                  </a:lnTo>
                  <a:lnTo>
                    <a:pt x="237" y="703"/>
                  </a:lnTo>
                  <a:lnTo>
                    <a:pt x="229" y="733"/>
                  </a:lnTo>
                  <a:lnTo>
                    <a:pt x="223" y="765"/>
                  </a:lnTo>
                  <a:lnTo>
                    <a:pt x="218" y="799"/>
                  </a:lnTo>
                  <a:lnTo>
                    <a:pt x="217" y="831"/>
                  </a:lnTo>
                  <a:lnTo>
                    <a:pt x="215" y="864"/>
                  </a:lnTo>
                  <a:lnTo>
                    <a:pt x="215" y="864"/>
                  </a:lnTo>
                  <a:lnTo>
                    <a:pt x="217" y="897"/>
                  </a:lnTo>
                  <a:lnTo>
                    <a:pt x="218" y="931"/>
                  </a:lnTo>
                  <a:lnTo>
                    <a:pt x="223" y="963"/>
                  </a:lnTo>
                  <a:lnTo>
                    <a:pt x="229" y="995"/>
                  </a:lnTo>
                  <a:lnTo>
                    <a:pt x="237" y="1027"/>
                  </a:lnTo>
                  <a:lnTo>
                    <a:pt x="244" y="1057"/>
                  </a:lnTo>
                  <a:lnTo>
                    <a:pt x="255" y="1088"/>
                  </a:lnTo>
                  <a:lnTo>
                    <a:pt x="267" y="1116"/>
                  </a:lnTo>
                  <a:lnTo>
                    <a:pt x="279" y="1145"/>
                  </a:lnTo>
                  <a:lnTo>
                    <a:pt x="293" y="1173"/>
                  </a:lnTo>
                  <a:lnTo>
                    <a:pt x="310" y="1200"/>
                  </a:lnTo>
                  <a:lnTo>
                    <a:pt x="326" y="1226"/>
                  </a:lnTo>
                  <a:lnTo>
                    <a:pt x="345" y="1252"/>
                  </a:lnTo>
                  <a:lnTo>
                    <a:pt x="363" y="1276"/>
                  </a:lnTo>
                  <a:lnTo>
                    <a:pt x="384" y="1300"/>
                  </a:lnTo>
                  <a:lnTo>
                    <a:pt x="405" y="1323"/>
                  </a:lnTo>
                  <a:lnTo>
                    <a:pt x="427" y="1344"/>
                  </a:lnTo>
                  <a:lnTo>
                    <a:pt x="451" y="1364"/>
                  </a:lnTo>
                  <a:lnTo>
                    <a:pt x="475" y="1384"/>
                  </a:lnTo>
                  <a:lnTo>
                    <a:pt x="500" y="1402"/>
                  </a:lnTo>
                  <a:lnTo>
                    <a:pt x="527" y="1419"/>
                  </a:lnTo>
                  <a:lnTo>
                    <a:pt x="554" y="1434"/>
                  </a:lnTo>
                  <a:lnTo>
                    <a:pt x="582" y="1448"/>
                  </a:lnTo>
                  <a:lnTo>
                    <a:pt x="611" y="1462"/>
                  </a:lnTo>
                  <a:lnTo>
                    <a:pt x="640" y="1472"/>
                  </a:lnTo>
                  <a:lnTo>
                    <a:pt x="670" y="1483"/>
                  </a:lnTo>
                  <a:lnTo>
                    <a:pt x="700" y="1492"/>
                  </a:lnTo>
                  <a:lnTo>
                    <a:pt x="731" y="1500"/>
                  </a:lnTo>
                  <a:lnTo>
                    <a:pt x="763" y="1504"/>
                  </a:lnTo>
                  <a:lnTo>
                    <a:pt x="795" y="1509"/>
                  </a:lnTo>
                  <a:lnTo>
                    <a:pt x="828" y="1512"/>
                  </a:lnTo>
                  <a:lnTo>
                    <a:pt x="861" y="1512"/>
                  </a:lnTo>
                  <a:lnTo>
                    <a:pt x="861" y="1512"/>
                  </a:lnTo>
                  <a:lnTo>
                    <a:pt x="895" y="1512"/>
                  </a:lnTo>
                  <a:lnTo>
                    <a:pt x="927" y="1509"/>
                  </a:lnTo>
                  <a:lnTo>
                    <a:pt x="959" y="1504"/>
                  </a:lnTo>
                  <a:lnTo>
                    <a:pt x="991" y="1500"/>
                  </a:lnTo>
                  <a:lnTo>
                    <a:pt x="1023" y="1492"/>
                  </a:lnTo>
                  <a:lnTo>
                    <a:pt x="1053" y="1483"/>
                  </a:lnTo>
                  <a:lnTo>
                    <a:pt x="1083" y="1472"/>
                  </a:lnTo>
                  <a:lnTo>
                    <a:pt x="1112" y="1462"/>
                  </a:lnTo>
                  <a:lnTo>
                    <a:pt x="1141" y="1448"/>
                  </a:lnTo>
                  <a:lnTo>
                    <a:pt x="1169" y="1434"/>
                  </a:lnTo>
                  <a:lnTo>
                    <a:pt x="1196" y="1419"/>
                  </a:lnTo>
                  <a:lnTo>
                    <a:pt x="1222" y="1402"/>
                  </a:lnTo>
                  <a:lnTo>
                    <a:pt x="1248" y="1384"/>
                  </a:lnTo>
                  <a:lnTo>
                    <a:pt x="1272" y="1364"/>
                  </a:lnTo>
                  <a:lnTo>
                    <a:pt x="1295" y="1344"/>
                  </a:lnTo>
                  <a:lnTo>
                    <a:pt x="1318" y="1323"/>
                  </a:lnTo>
                  <a:lnTo>
                    <a:pt x="1339" y="1300"/>
                  </a:lnTo>
                  <a:lnTo>
                    <a:pt x="1359" y="1276"/>
                  </a:lnTo>
                  <a:lnTo>
                    <a:pt x="1378" y="1252"/>
                  </a:lnTo>
                  <a:lnTo>
                    <a:pt x="1397" y="1226"/>
                  </a:lnTo>
                  <a:lnTo>
                    <a:pt x="1413" y="1200"/>
                  </a:lnTo>
                  <a:lnTo>
                    <a:pt x="1428" y="1173"/>
                  </a:lnTo>
                  <a:lnTo>
                    <a:pt x="1444" y="1145"/>
                  </a:lnTo>
                  <a:lnTo>
                    <a:pt x="1456" y="1116"/>
                  </a:lnTo>
                  <a:lnTo>
                    <a:pt x="1468" y="1088"/>
                  </a:lnTo>
                  <a:lnTo>
                    <a:pt x="1477" y="1057"/>
                  </a:lnTo>
                  <a:lnTo>
                    <a:pt x="1486" y="1027"/>
                  </a:lnTo>
                  <a:lnTo>
                    <a:pt x="1494" y="995"/>
                  </a:lnTo>
                  <a:lnTo>
                    <a:pt x="1500" y="963"/>
                  </a:lnTo>
                  <a:lnTo>
                    <a:pt x="1503" y="931"/>
                  </a:lnTo>
                  <a:lnTo>
                    <a:pt x="1506" y="897"/>
                  </a:lnTo>
                  <a:lnTo>
                    <a:pt x="1508" y="864"/>
                  </a:lnTo>
                  <a:lnTo>
                    <a:pt x="1508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2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Accessibility guidelines</a:t>
            </a:r>
            <a:endParaRPr lang="en-US" dirty="0"/>
          </a:p>
        </p:txBody>
      </p:sp>
      <p:sp>
        <p:nvSpPr>
          <p:cNvPr id="3" name="Rectangle 2" descr=" " title=" "/>
          <p:cNvSpPr/>
          <p:nvPr/>
        </p:nvSpPr>
        <p:spPr>
          <a:xfrm>
            <a:off x="312616" y="1158875"/>
            <a:ext cx="2875085" cy="35083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 smtClean="0"/>
              <a:t>We </a:t>
            </a:r>
            <a:r>
              <a:rPr lang="en-US" dirty="0"/>
              <a:t>believe in creating beautifully designed information that meets the diverse needs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our customers.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Detailed accessibility </a:t>
            </a:r>
            <a:r>
              <a:rPr lang="en-US" dirty="0">
                <a:solidFill>
                  <a:schemeClr val="bg1"/>
                </a:solidFill>
              </a:rPr>
              <a:t>guidelines can be found </a:t>
            </a:r>
            <a:r>
              <a:rPr lang="en-US" dirty="0" smtClean="0">
                <a:solidFill>
                  <a:schemeClr val="bg1"/>
                </a:solidFill>
              </a:rPr>
              <a:t>in </a:t>
            </a:r>
            <a:r>
              <a:rPr lang="en-US" dirty="0">
                <a:solidFill>
                  <a:schemeClr val="bg1"/>
                </a:solidFill>
              </a:rPr>
              <a:t>our Blackboard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brand guide.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 descr=" " title=" "/>
          <p:cNvSpPr/>
          <p:nvPr/>
        </p:nvSpPr>
        <p:spPr>
          <a:xfrm>
            <a:off x="3462021" y="1158874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</a:rPr>
              <a:t>Use the template slides to ensure you’re using titles and subtitle boxes correctly. Text boxes mimicking title styling are not </a:t>
            </a:r>
            <a:r>
              <a:rPr lang="en-US" sz="1400" dirty="0" smtClean="0">
                <a:solidFill>
                  <a:schemeClr val="tx1"/>
                </a:solidFill>
              </a:rPr>
              <a:t>accessible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 descr=" " title=" "/>
          <p:cNvSpPr/>
          <p:nvPr/>
        </p:nvSpPr>
        <p:spPr>
          <a:xfrm>
            <a:off x="3462021" y="2070259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</a:rPr>
              <a:t>Images should be labeled with </a:t>
            </a:r>
            <a:r>
              <a:rPr lang="en-US" sz="1400" dirty="0" smtClean="0">
                <a:solidFill>
                  <a:schemeClr val="tx1"/>
                </a:solidFill>
              </a:rPr>
              <a:t>Alt Text titles and descriptions, </a:t>
            </a:r>
            <a:r>
              <a:rPr lang="en-US" sz="1400" dirty="0">
                <a:solidFill>
                  <a:schemeClr val="tx1"/>
                </a:solidFill>
              </a:rPr>
              <a:t>even if they are purely </a:t>
            </a:r>
            <a:r>
              <a:rPr lang="en-US" sz="1400" dirty="0" smtClean="0">
                <a:solidFill>
                  <a:schemeClr val="tx1"/>
                </a:solidFill>
              </a:rPr>
              <a:t>decorative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462021" y="2981643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</a:rPr>
              <a:t>For readability, keep body text to a minimum font size of 12 points. Avoid </a:t>
            </a:r>
            <a:r>
              <a:rPr lang="en-US" sz="1400" dirty="0" smtClean="0">
                <a:solidFill>
                  <a:schemeClr val="tx1"/>
                </a:solidFill>
              </a:rPr>
              <a:t>excessive use </a:t>
            </a:r>
            <a:r>
              <a:rPr lang="en-US" sz="1400" dirty="0">
                <a:solidFill>
                  <a:schemeClr val="tx1"/>
                </a:solidFill>
              </a:rPr>
              <a:t>of italic, bold, and all-capitals </a:t>
            </a:r>
            <a:r>
              <a:rPr lang="en-US" sz="1400" dirty="0" smtClean="0">
                <a:solidFill>
                  <a:schemeClr val="tx1"/>
                </a:solidFill>
              </a:rPr>
              <a:t>formatting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 descr=" " title=" "/>
          <p:cNvSpPr/>
          <p:nvPr/>
        </p:nvSpPr>
        <p:spPr>
          <a:xfrm>
            <a:off x="3462021" y="3893027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</a:rPr>
              <a:t>Make these accessibility guidelines part of your </a:t>
            </a:r>
            <a:r>
              <a:rPr lang="en-US" sz="1400" dirty="0" smtClean="0">
                <a:solidFill>
                  <a:schemeClr val="tx1"/>
                </a:solidFill>
              </a:rPr>
              <a:t>workflow — don’t wait until the end to apply them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 descr=" " title=" "/>
          <p:cNvSpPr/>
          <p:nvPr/>
        </p:nvSpPr>
        <p:spPr>
          <a:xfrm>
            <a:off x="3324860" y="1158874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Rectangle 7" descr=" " title=" "/>
          <p:cNvSpPr/>
          <p:nvPr/>
        </p:nvSpPr>
        <p:spPr>
          <a:xfrm>
            <a:off x="3324860" y="2070259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324860" y="2981643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324860" y="3893027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usage for accessibility</a:t>
            </a:r>
            <a:endParaRPr lang="en-US" sz="1800" i="1" dirty="0"/>
          </a:p>
        </p:txBody>
      </p:sp>
      <p:sp>
        <p:nvSpPr>
          <p:cNvPr id="29" name="Rectangle 28" descr=" " title=" "/>
          <p:cNvSpPr/>
          <p:nvPr/>
        </p:nvSpPr>
        <p:spPr>
          <a:xfrm>
            <a:off x="312615" y="1158875"/>
            <a:ext cx="2560320" cy="3508375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6213" indent="-176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0" dirty="0" smtClean="0">
                <a:solidFill>
                  <a:schemeClr val="tx1"/>
                </a:solidFill>
              </a:rPr>
              <a:t>Avoid </a:t>
            </a:r>
            <a:r>
              <a:rPr lang="en-US" sz="1450" dirty="0">
                <a:solidFill>
                  <a:schemeClr val="tx1"/>
                </a:solidFill>
              </a:rPr>
              <a:t>using color alone </a:t>
            </a:r>
            <a:r>
              <a:rPr lang="en-US" sz="1450" dirty="0" smtClean="0">
                <a:solidFill>
                  <a:schemeClr val="tx1"/>
                </a:solidFill>
              </a:rPr>
              <a:t>to </a:t>
            </a:r>
            <a:r>
              <a:rPr lang="en-US" sz="1450" dirty="0">
                <a:solidFill>
                  <a:schemeClr val="tx1"/>
                </a:solidFill>
              </a:rPr>
              <a:t>convey information </a:t>
            </a:r>
            <a:r>
              <a:rPr lang="en-US" sz="1450" dirty="0" smtClean="0">
                <a:solidFill>
                  <a:schemeClr val="tx1"/>
                </a:solidFill>
              </a:rPr>
              <a:t/>
            </a:r>
            <a:br>
              <a:rPr lang="en-US" sz="1450" dirty="0" smtClean="0">
                <a:solidFill>
                  <a:schemeClr val="tx1"/>
                </a:solidFill>
              </a:rPr>
            </a:br>
            <a:r>
              <a:rPr lang="en-US" sz="1450" dirty="0" smtClean="0">
                <a:solidFill>
                  <a:schemeClr val="tx1"/>
                </a:solidFill>
              </a:rPr>
              <a:t>within content</a:t>
            </a:r>
          </a:p>
          <a:p>
            <a:pPr marL="176213" indent="-176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0" dirty="0">
                <a:solidFill>
                  <a:schemeClr val="tx1"/>
                </a:solidFill>
              </a:rPr>
              <a:t>Apply color as </a:t>
            </a:r>
            <a:r>
              <a:rPr lang="en-US" sz="1450" dirty="0" smtClean="0">
                <a:solidFill>
                  <a:schemeClr val="tx1"/>
                </a:solidFill>
              </a:rPr>
              <a:t/>
            </a:r>
            <a:br>
              <a:rPr lang="en-US" sz="1450" dirty="0" smtClean="0">
                <a:solidFill>
                  <a:schemeClr val="tx1"/>
                </a:solidFill>
              </a:rPr>
            </a:br>
            <a:r>
              <a:rPr lang="en-US" sz="1450" dirty="0" smtClean="0">
                <a:solidFill>
                  <a:schemeClr val="tx1"/>
                </a:solidFill>
              </a:rPr>
              <a:t>a decorative</a:t>
            </a:r>
            <a:br>
              <a:rPr lang="en-US" sz="1450" dirty="0" smtClean="0">
                <a:solidFill>
                  <a:schemeClr val="tx1"/>
                </a:solidFill>
              </a:rPr>
            </a:br>
            <a:r>
              <a:rPr lang="en-US" sz="1450" dirty="0" smtClean="0">
                <a:solidFill>
                  <a:schemeClr val="tx1"/>
                </a:solidFill>
              </a:rPr>
              <a:t>or </a:t>
            </a:r>
            <a:r>
              <a:rPr lang="en-US" sz="1450" dirty="0">
                <a:solidFill>
                  <a:schemeClr val="tx1"/>
                </a:solidFill>
              </a:rPr>
              <a:t>accent </a:t>
            </a:r>
            <a:r>
              <a:rPr lang="en-US" sz="1450" dirty="0" smtClean="0">
                <a:solidFill>
                  <a:schemeClr val="tx1"/>
                </a:solidFill>
              </a:rPr>
              <a:t>element</a:t>
            </a:r>
          </a:p>
          <a:p>
            <a:pPr marL="176213" indent="-1762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50" dirty="0" smtClean="0">
                <a:solidFill>
                  <a:schemeClr val="tx1"/>
                </a:solidFill>
              </a:rPr>
              <a:t>Use this table </a:t>
            </a:r>
            <a:br>
              <a:rPr lang="en-US" sz="1450" dirty="0" smtClean="0">
                <a:solidFill>
                  <a:schemeClr val="tx1"/>
                </a:solidFill>
              </a:rPr>
            </a:br>
            <a:r>
              <a:rPr lang="en-US" sz="1450" dirty="0" smtClean="0">
                <a:solidFill>
                  <a:schemeClr val="tx1"/>
                </a:solidFill>
              </a:rPr>
              <a:t>to determine if your </a:t>
            </a:r>
            <a:br>
              <a:rPr lang="en-US" sz="1450" dirty="0" smtClean="0">
                <a:solidFill>
                  <a:schemeClr val="tx1"/>
                </a:solidFill>
              </a:rPr>
            </a:br>
            <a:r>
              <a:rPr lang="en-US" sz="1450" dirty="0" smtClean="0">
                <a:solidFill>
                  <a:schemeClr val="tx1"/>
                </a:solidFill>
              </a:rPr>
              <a:t>text </a:t>
            </a:r>
            <a:r>
              <a:rPr lang="en-US" sz="1450" dirty="0">
                <a:solidFill>
                  <a:schemeClr val="tx1"/>
                </a:solidFill>
              </a:rPr>
              <a:t>meets </a:t>
            </a:r>
            <a:r>
              <a:rPr lang="en-US" sz="1450" dirty="0" err="1">
                <a:solidFill>
                  <a:schemeClr val="tx1"/>
                </a:solidFill>
              </a:rPr>
              <a:t>WCAG</a:t>
            </a:r>
            <a:r>
              <a:rPr lang="en-US" sz="1450" dirty="0">
                <a:solidFill>
                  <a:schemeClr val="tx1"/>
                </a:solidFill>
              </a:rPr>
              <a:t> 2.0 Level AA contrast </a:t>
            </a:r>
            <a:r>
              <a:rPr lang="en-US" sz="1450" dirty="0" smtClean="0">
                <a:solidFill>
                  <a:schemeClr val="tx1"/>
                </a:solidFill>
              </a:rPr>
              <a:t/>
            </a:r>
            <a:br>
              <a:rPr lang="en-US" sz="1450" dirty="0" smtClean="0">
                <a:solidFill>
                  <a:schemeClr val="tx1"/>
                </a:solidFill>
              </a:rPr>
            </a:br>
            <a:r>
              <a:rPr lang="en-US" sz="1450" dirty="0" smtClean="0">
                <a:solidFill>
                  <a:schemeClr val="tx1"/>
                </a:solidFill>
              </a:rPr>
              <a:t>for </a:t>
            </a:r>
            <a:r>
              <a:rPr lang="en-US" sz="1450" dirty="0">
                <a:solidFill>
                  <a:schemeClr val="tx1"/>
                </a:solidFill>
              </a:rPr>
              <a:t>color and type </a:t>
            </a:r>
            <a:r>
              <a:rPr lang="en-US" sz="1450" dirty="0" smtClean="0">
                <a:solidFill>
                  <a:schemeClr val="tx1"/>
                </a:solidFill>
              </a:rPr>
              <a:t/>
            </a:r>
            <a:br>
              <a:rPr lang="en-US" sz="1450" dirty="0" smtClean="0">
                <a:solidFill>
                  <a:schemeClr val="tx1"/>
                </a:solidFill>
              </a:rPr>
            </a:br>
            <a:r>
              <a:rPr lang="en-US" sz="1450" dirty="0" smtClean="0">
                <a:solidFill>
                  <a:schemeClr val="tx1"/>
                </a:solidFill>
              </a:rPr>
              <a:t>size combination</a:t>
            </a:r>
            <a:endParaRPr lang="en-US" sz="145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 descr="color usage table" title="color usage 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62100"/>
              </p:ext>
            </p:extLst>
          </p:nvPr>
        </p:nvGraphicFramePr>
        <p:xfrm>
          <a:off x="3010097" y="1158875"/>
          <a:ext cx="5821168" cy="3508376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27646"/>
                <a:gridCol w="727646"/>
                <a:gridCol w="727646"/>
                <a:gridCol w="727646"/>
                <a:gridCol w="727646"/>
                <a:gridCol w="727646"/>
                <a:gridCol w="727646"/>
                <a:gridCol w="727646"/>
              </a:tblGrid>
              <a:tr h="438547">
                <a:tc>
                  <a:txBody>
                    <a:bodyPr/>
                    <a:lstStyle/>
                    <a:p>
                      <a:pPr algn="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12 </a:t>
                      </a:r>
                      <a:r>
                        <a:rPr lang="en-US" sz="1200" b="0" strike="noStrike" dirty="0" err="1" smtClean="0">
                          <a:solidFill>
                            <a:schemeClr val="bg1"/>
                          </a:solidFill>
                        </a:rPr>
                        <a:t>pt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accent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2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accent2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rgbClr val="CACB2C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rgbClr val="CACB2C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accent3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4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accent4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5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accent5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6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accent6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438547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18 </a:t>
                      </a:r>
                      <a:r>
                        <a:rPr lang="en-US" sz="1800" b="0" strike="noStrike" dirty="0" err="1" smtClean="0">
                          <a:solidFill>
                            <a:schemeClr val="bg1"/>
                          </a:solidFill>
                        </a:rPr>
                        <a:t>pt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2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2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rgbClr val="CACB2C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rgbClr val="CACB2C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3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4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4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5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5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6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6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438547">
                <a:tc>
                  <a:txBody>
                    <a:bodyPr/>
                    <a:lstStyle/>
                    <a:p>
                      <a:pPr algn="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12 </a:t>
                      </a:r>
                      <a:r>
                        <a:rPr lang="en-US" sz="1200" b="0" strike="noStrike" dirty="0" err="1" smtClean="0">
                          <a:solidFill>
                            <a:schemeClr val="bg1"/>
                          </a:solidFill>
                        </a:rPr>
                        <a:t>pt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438547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18 </a:t>
                      </a:r>
                      <a:r>
                        <a:rPr lang="en-US" sz="1800" b="0" strike="noStrike" dirty="0" err="1" smtClean="0">
                          <a:solidFill>
                            <a:schemeClr val="bg1"/>
                          </a:solidFill>
                        </a:rPr>
                        <a:t>pt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438547">
                <a:tc>
                  <a:txBody>
                    <a:bodyPr/>
                    <a:lstStyle/>
                    <a:p>
                      <a:pPr algn="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12 </a:t>
                      </a:r>
                      <a:r>
                        <a:rPr lang="en-US" sz="1200" b="0" strike="noStrike" dirty="0" err="1" smtClean="0">
                          <a:solidFill>
                            <a:schemeClr val="bg1"/>
                          </a:solidFill>
                        </a:rPr>
                        <a:t>pt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438547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18 </a:t>
                      </a:r>
                      <a:r>
                        <a:rPr lang="en-US" sz="1800" b="0" strike="noStrike" dirty="0" err="1" smtClean="0">
                          <a:solidFill>
                            <a:schemeClr val="bg1"/>
                          </a:solidFill>
                        </a:rPr>
                        <a:t>pt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  <a:tr h="438547">
                <a:tc>
                  <a:txBody>
                    <a:bodyPr/>
                    <a:lstStyle/>
                    <a:p>
                      <a:pPr algn="r"/>
                      <a:r>
                        <a:rPr lang="en-US" sz="1200" b="0" strike="noStrike" dirty="0" smtClean="0">
                          <a:solidFill>
                            <a:schemeClr val="bg1"/>
                          </a:solidFill>
                        </a:rPr>
                        <a:t>12 </a:t>
                      </a:r>
                      <a:r>
                        <a:rPr lang="en-US" sz="1200" b="0" strike="noStrike" dirty="0" err="1" smtClean="0">
                          <a:solidFill>
                            <a:schemeClr val="bg1"/>
                          </a:solidFill>
                        </a:rPr>
                        <a:t>pt</a:t>
                      </a:r>
                      <a:endParaRPr lang="en-US" sz="12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1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chemeClr val="accent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2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chemeClr val="accent2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rgbClr val="CACB2C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rgbClr val="CACB2C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3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chemeClr val="accent3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4"/>
                          </a:solidFill>
                        </a:rPr>
                        <a:t>No</a:t>
                      </a:r>
                      <a:endParaRPr lang="en-US" sz="1200" b="0" strike="noStrike" dirty="0">
                        <a:solidFill>
                          <a:schemeClr val="accent4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5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accent5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trike="noStrike" dirty="0" smtClean="0">
                          <a:solidFill>
                            <a:schemeClr val="accent6"/>
                          </a:solidFill>
                        </a:rPr>
                        <a:t>Yes</a:t>
                      </a:r>
                      <a:endParaRPr lang="en-US" sz="1200" b="0" strike="noStrike" dirty="0">
                        <a:solidFill>
                          <a:schemeClr val="accent6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8547">
                <a:tc>
                  <a:txBody>
                    <a:bodyPr/>
                    <a:lstStyle/>
                    <a:p>
                      <a:pPr algn="r"/>
                      <a:r>
                        <a:rPr lang="en-US" sz="1800" b="0" strike="noStrike" dirty="0" smtClean="0">
                          <a:solidFill>
                            <a:schemeClr val="bg1"/>
                          </a:solidFill>
                        </a:rPr>
                        <a:t>18 </a:t>
                      </a:r>
                      <a:r>
                        <a:rPr lang="en-US" sz="1800" b="0" strike="noStrike" dirty="0" err="1" smtClean="0">
                          <a:solidFill>
                            <a:schemeClr val="bg1"/>
                          </a:solidFill>
                        </a:rPr>
                        <a:t>pt</a:t>
                      </a:r>
                      <a:endParaRPr lang="en-US" sz="1800" b="0" strike="noStrike" dirty="0">
                        <a:solidFill>
                          <a:schemeClr val="bg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1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1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2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2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rgbClr val="CACB2C"/>
                          </a:solidFill>
                        </a:rPr>
                        <a:t>No</a:t>
                      </a:r>
                      <a:endParaRPr lang="en-US" sz="1800" b="0" strike="noStrike" dirty="0">
                        <a:solidFill>
                          <a:srgbClr val="CACB2C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3"/>
                          </a:solidFill>
                        </a:rPr>
                        <a:t>No</a:t>
                      </a:r>
                      <a:endParaRPr lang="en-US" sz="1800" b="0" strike="noStrike" dirty="0">
                        <a:solidFill>
                          <a:schemeClr val="accent3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4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4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5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5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dirty="0" smtClean="0">
                          <a:solidFill>
                            <a:schemeClr val="accent6"/>
                          </a:solidFill>
                        </a:rPr>
                        <a:t>Yes</a:t>
                      </a:r>
                      <a:endParaRPr lang="en-US" sz="1800" b="0" strike="noStrike" dirty="0">
                        <a:solidFill>
                          <a:schemeClr val="accent6"/>
                        </a:solidFill>
                      </a:endParaRPr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0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accessible presentations and </a:t>
            </a:r>
            <a:r>
              <a:rPr lang="en-US" dirty="0" smtClean="0"/>
              <a:t>PDFs</a:t>
            </a:r>
            <a:endParaRPr lang="en-US" sz="1800" i="1" dirty="0"/>
          </a:p>
        </p:txBody>
      </p:sp>
      <p:sp>
        <p:nvSpPr>
          <p:cNvPr id="14" name="Rectangle 13" descr=" " title=" "/>
          <p:cNvSpPr/>
          <p:nvPr/>
        </p:nvSpPr>
        <p:spPr>
          <a:xfrm>
            <a:off x="311150" y="1158875"/>
            <a:ext cx="2027098" cy="13716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11150" y="1296035"/>
            <a:ext cx="2027098" cy="3371214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accent6"/>
                </a:solidFill>
                <a:latin typeface="+mj-lt"/>
              </a:rPr>
              <a:t>Add </a:t>
            </a:r>
            <a:r>
              <a:rPr lang="en-US" sz="1500" dirty="0" smtClean="0">
                <a:solidFill>
                  <a:schemeClr val="accent6"/>
                </a:solidFill>
                <a:latin typeface="+mj-lt"/>
              </a:rPr>
              <a:t>Alt Text.</a:t>
            </a:r>
          </a:p>
          <a:p>
            <a:pPr marL="171450" indent="-112713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Right-click on an image, select </a:t>
            </a:r>
            <a:r>
              <a:rPr lang="en-US" sz="1200" i="1" dirty="0" smtClean="0">
                <a:solidFill>
                  <a:schemeClr val="tx1"/>
                </a:solidFill>
                <a:latin typeface="+mj-lt"/>
              </a:rPr>
              <a:t>Format Picture, </a:t>
            </a:r>
            <a:br>
              <a:rPr lang="en-US" sz="1200" i="1" dirty="0" smtClean="0">
                <a:solidFill>
                  <a:schemeClr val="tx1"/>
                </a:solidFill>
                <a:latin typeface="+mj-lt"/>
              </a:rPr>
            </a:br>
            <a:r>
              <a:rPr lang="en-US" sz="1200" i="1" dirty="0" smtClean="0">
                <a:solidFill>
                  <a:schemeClr val="tx1"/>
                </a:solidFill>
                <a:latin typeface="+mj-lt"/>
              </a:rPr>
              <a:t>Alt Text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: Fill in “Title” </a:t>
            </a:r>
            <a:br>
              <a:rPr lang="en-US" sz="1200" dirty="0" smtClean="0">
                <a:solidFill>
                  <a:schemeClr val="tx1"/>
                </a:solidFill>
                <a:latin typeface="+mj-lt"/>
              </a:rPr>
            </a:b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and “Description” </a:t>
            </a:r>
          </a:p>
          <a:p>
            <a:pPr marL="171450" indent="-112713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Alt Text needs to be included with every image in your presentation</a:t>
            </a:r>
          </a:p>
          <a:p>
            <a:pPr marL="171450" indent="-112713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Mark decorative elements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(text boxes, color bars) with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a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space in both fields</a:t>
            </a:r>
            <a:br>
              <a:rPr lang="en-US" sz="1200" dirty="0" smtClean="0">
                <a:solidFill>
                  <a:schemeClr val="tx1"/>
                </a:solidFill>
                <a:latin typeface="+mj-lt"/>
              </a:rPr>
            </a:b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</a:t>
            </a:r>
          </a:p>
          <a:p>
            <a:pPr marL="171450" indent="-112713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2475529" y="1158875"/>
            <a:ext cx="2027098" cy="13716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 20" descr=" " title=" "/>
          <p:cNvSpPr/>
          <p:nvPr/>
        </p:nvSpPr>
        <p:spPr>
          <a:xfrm>
            <a:off x="2475529" y="1296035"/>
            <a:ext cx="2027098" cy="3371214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accent6"/>
                </a:solidFill>
                <a:latin typeface="+mj-lt"/>
              </a:rPr>
              <a:t>Reorder slide </a:t>
            </a:r>
            <a:r>
              <a:rPr lang="en-US" sz="1500" dirty="0" smtClean="0">
                <a:solidFill>
                  <a:schemeClr val="accent6"/>
                </a:solidFill>
                <a:latin typeface="+mj-lt"/>
              </a:rPr>
              <a:t>objects.</a:t>
            </a:r>
          </a:p>
          <a:p>
            <a:pPr marL="171450" indent="-112713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Use the built-in </a:t>
            </a:r>
            <a:br>
              <a:rPr lang="en-US" sz="1200" dirty="0">
                <a:solidFill>
                  <a:schemeClr val="tx1"/>
                </a:solidFill>
                <a:latin typeface="+mj-lt"/>
              </a:rPr>
            </a:b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Title Placeholder (Title 1)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+mj-lt"/>
              </a:rPr>
            </a:br>
            <a:r>
              <a:rPr lang="en-US" sz="1200" dirty="0">
                <a:solidFill>
                  <a:schemeClr val="tx1"/>
                </a:solidFill>
                <a:latin typeface="+mj-lt"/>
              </a:rPr>
              <a:t>for slide titles</a:t>
            </a:r>
          </a:p>
          <a:p>
            <a:pPr marL="171450" indent="-112713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/>
                </a:solidFill>
                <a:latin typeface="+mj-lt"/>
              </a:rPr>
              <a:t>Home </a:t>
            </a:r>
            <a:r>
              <a:rPr lang="en-US" sz="1200" i="1" dirty="0" smtClean="0">
                <a:solidFill>
                  <a:schemeClr val="tx1"/>
                </a:solidFill>
                <a:latin typeface="+mj-lt"/>
              </a:rPr>
              <a:t>tab, Arrange,  </a:t>
            </a:r>
            <a:r>
              <a:rPr lang="en-US" sz="1200" i="1" dirty="0">
                <a:solidFill>
                  <a:schemeClr val="tx1"/>
                </a:solidFill>
                <a:latin typeface="+mj-lt"/>
              </a:rPr>
              <a:t>Selection </a:t>
            </a:r>
            <a:r>
              <a:rPr lang="en-US" sz="1200" i="1" dirty="0" smtClean="0">
                <a:solidFill>
                  <a:schemeClr val="tx1"/>
                </a:solidFill>
                <a:latin typeface="+mj-lt"/>
              </a:rPr>
              <a:t>Pane: </a:t>
            </a:r>
            <a:br>
              <a:rPr lang="en-US" sz="1200" i="1" dirty="0" smtClean="0">
                <a:solidFill>
                  <a:schemeClr val="tx1"/>
                </a:solidFill>
                <a:latin typeface="+mj-lt"/>
              </a:rPr>
            </a:b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Use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arrows </a:t>
            </a:r>
            <a:br>
              <a:rPr lang="en-US" sz="1200" dirty="0" smtClean="0">
                <a:solidFill>
                  <a:schemeClr val="tx1"/>
                </a:solidFill>
                <a:latin typeface="+mj-lt"/>
              </a:rPr>
            </a:b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in the Selection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Pane </a:t>
            </a:r>
            <a:br>
              <a:rPr lang="en-US" sz="1200" dirty="0">
                <a:solidFill>
                  <a:schemeClr val="tx1"/>
                </a:solidFill>
                <a:latin typeface="+mj-lt"/>
              </a:rPr>
            </a:br>
            <a:r>
              <a:rPr lang="en-US" sz="1200" dirty="0">
                <a:solidFill>
                  <a:schemeClr val="tx1"/>
                </a:solidFill>
                <a:latin typeface="+mj-lt"/>
              </a:rPr>
              <a:t>to order your slide elements from bottom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1200" dirty="0" smtClean="0">
                <a:solidFill>
                  <a:schemeClr val="tx1"/>
                </a:solidFill>
                <a:latin typeface="+mj-lt"/>
              </a:rPr>
            </a:b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to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top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(usually starting with the Title 1) </a:t>
            </a:r>
            <a:br>
              <a:rPr lang="en-US" sz="1200" dirty="0" smtClean="0">
                <a:solidFill>
                  <a:schemeClr val="tx1"/>
                </a:solidFill>
                <a:latin typeface="+mj-lt"/>
              </a:rPr>
            </a:b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for the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correct order </a:t>
            </a:r>
            <a:r>
              <a:rPr lang="en-US" sz="12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1200" dirty="0" smtClean="0">
                <a:solidFill>
                  <a:schemeClr val="tx1"/>
                </a:solidFill>
                <a:latin typeface="+mj-lt"/>
              </a:rPr>
            </a:br>
            <a:r>
              <a:rPr lang="en-US" sz="1200" dirty="0" smtClean="0">
                <a:solidFill>
                  <a:schemeClr val="tx1"/>
                </a:solidFill>
                <a:latin typeface="+mj-lt"/>
              </a:rPr>
              <a:t>for screen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readers</a:t>
            </a:r>
          </a:p>
        </p:txBody>
      </p:sp>
      <p:sp>
        <p:nvSpPr>
          <p:cNvPr id="13" name="Rectangle 12" descr=" " title=" "/>
          <p:cNvSpPr/>
          <p:nvPr/>
        </p:nvSpPr>
        <p:spPr>
          <a:xfrm>
            <a:off x="4639908" y="1158875"/>
            <a:ext cx="2027098" cy="13716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 descr=" " title=" "/>
          <p:cNvSpPr/>
          <p:nvPr/>
        </p:nvSpPr>
        <p:spPr>
          <a:xfrm>
            <a:off x="4639908" y="1296035"/>
            <a:ext cx="2027098" cy="3371214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500" dirty="0" smtClean="0">
                <a:solidFill>
                  <a:schemeClr val="accent6"/>
                </a:solidFill>
                <a:latin typeface="+mj-lt"/>
              </a:rPr>
              <a:t>Export your file </a:t>
            </a:r>
            <a:br>
              <a:rPr lang="en-US" sz="1500" dirty="0" smtClean="0">
                <a:solidFill>
                  <a:schemeClr val="accent6"/>
                </a:solidFill>
                <a:latin typeface="+mj-lt"/>
              </a:rPr>
            </a:br>
            <a:r>
              <a:rPr lang="en-US" sz="1500" dirty="0" smtClean="0">
                <a:solidFill>
                  <a:schemeClr val="accent6"/>
                </a:solidFill>
                <a:latin typeface="+mj-lt"/>
              </a:rPr>
              <a:t>as a tagged PDF.</a:t>
            </a:r>
          </a:p>
          <a:p>
            <a:pPr marL="171450" indent="-112713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200" i="1" dirty="0" smtClean="0">
                <a:solidFill>
                  <a:schemeClr val="tx1"/>
                </a:solidFill>
              </a:rPr>
              <a:t>File, Save as Adobe </a:t>
            </a:r>
            <a:br>
              <a:rPr lang="en-US" sz="1200" i="1" dirty="0" smtClean="0">
                <a:solidFill>
                  <a:schemeClr val="tx1"/>
                </a:solidFill>
              </a:rPr>
            </a:br>
            <a:r>
              <a:rPr lang="en-US" sz="1200" i="1" dirty="0" smtClean="0">
                <a:solidFill>
                  <a:schemeClr val="tx1"/>
                </a:solidFill>
              </a:rPr>
              <a:t>PDF Options: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/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“Enable Accessibility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and Reflow with tagged Adobe PDF” should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be checked</a:t>
            </a:r>
          </a:p>
          <a:p>
            <a:pPr marL="171450" indent="-112713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 tagged PDF cannot be exported from a Mac</a:t>
            </a:r>
          </a:p>
        </p:txBody>
      </p:sp>
      <p:sp>
        <p:nvSpPr>
          <p:cNvPr id="4" name="Rectangle 3" descr=" " title=" "/>
          <p:cNvSpPr/>
          <p:nvPr/>
        </p:nvSpPr>
        <p:spPr>
          <a:xfrm>
            <a:off x="6804287" y="1158875"/>
            <a:ext cx="2027098" cy="137160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6804287" y="1296035"/>
            <a:ext cx="2027098" cy="3371214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500" dirty="0" smtClean="0">
                <a:solidFill>
                  <a:schemeClr val="accent6"/>
                </a:solidFill>
                <a:latin typeface="+mj-lt"/>
              </a:rPr>
              <a:t>Read additional information.</a:t>
            </a:r>
          </a:p>
          <a:p>
            <a:pPr marL="171450" lvl="0" indent="-112713">
              <a:spcAft>
                <a:spcPts val="600"/>
              </a:spcAft>
              <a:buClr>
                <a:srgbClr val="C44097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181B22"/>
                </a:solidFill>
              </a:rPr>
              <a:t>Microsoft </a:t>
            </a:r>
            <a:r>
              <a:rPr lang="en-US" sz="1200" dirty="0">
                <a:solidFill>
                  <a:srgbClr val="181B22"/>
                </a:solidFill>
              </a:rPr>
              <a:t>article </a:t>
            </a:r>
            <a:r>
              <a:rPr lang="en-US" sz="1200" dirty="0" smtClean="0">
                <a:solidFill>
                  <a:srgbClr val="181B22"/>
                </a:solidFill>
              </a:rPr>
              <a:t>on best </a:t>
            </a:r>
            <a:r>
              <a:rPr lang="en-US" sz="1200" dirty="0">
                <a:solidFill>
                  <a:srgbClr val="181B22"/>
                </a:solidFill>
              </a:rPr>
              <a:t>practices for making </a:t>
            </a:r>
            <a:r>
              <a:rPr lang="en-US" sz="1200" dirty="0" smtClean="0">
                <a:solidFill>
                  <a:srgbClr val="181B22"/>
                </a:solidFill>
              </a:rPr>
              <a:t>presentations accessible:</a:t>
            </a:r>
            <a:br>
              <a:rPr lang="en-US" sz="1200" dirty="0" smtClean="0">
                <a:solidFill>
                  <a:srgbClr val="181B22"/>
                </a:solidFill>
              </a:rPr>
            </a:br>
            <a:r>
              <a:rPr lang="en-US" sz="1200" i="1" dirty="0" smtClean="0">
                <a:solidFill>
                  <a:srgbClr val="181B22"/>
                </a:solidFill>
              </a:rPr>
              <a:t>support.office.com/</a:t>
            </a:r>
            <a:r>
              <a:rPr lang="en-US" sz="1200" i="1" dirty="0" err="1" smtClean="0">
                <a:solidFill>
                  <a:srgbClr val="181B22"/>
                </a:solidFill>
              </a:rPr>
              <a:t>en</a:t>
            </a:r>
            <a:r>
              <a:rPr lang="en-US" sz="1200" i="1" dirty="0" smtClean="0">
                <a:solidFill>
                  <a:srgbClr val="181B22"/>
                </a:solidFill>
              </a:rPr>
              <a:t>-us/article/Make-your-PowerPoint-presentations-accessible-6f7772b2-2f33-4bd2-8ca7-dae3b2b3ef25 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  " title="  "/>
          <p:cNvSpPr/>
          <p:nvPr/>
        </p:nvSpPr>
        <p:spPr>
          <a:xfrm>
            <a:off x="640080" y="477441"/>
            <a:ext cx="6446520" cy="418980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8">
              <a:lnSpc>
                <a:spcPct val="125000"/>
              </a:lnSpc>
              <a:buClr>
                <a:srgbClr val="FF671B"/>
              </a:buClr>
            </a:pPr>
            <a:r>
              <a:rPr lang="en-US" sz="2100" spc="100" dirty="0">
                <a:solidFill>
                  <a:schemeClr val="tx1"/>
                </a:solidFill>
              </a:rPr>
              <a:t>Statements regarding our product development initiatives, including new products and future product upgrades, updates or enhancements represent </a:t>
            </a:r>
            <a:r>
              <a:rPr lang="en-US" sz="2100" spc="100" dirty="0" smtClean="0">
                <a:solidFill>
                  <a:schemeClr val="tx1"/>
                </a:solidFill>
              </a:rPr>
              <a:t>our </a:t>
            </a:r>
            <a:r>
              <a:rPr lang="en-US" sz="2100" spc="100" dirty="0">
                <a:solidFill>
                  <a:schemeClr val="tx1"/>
                </a:solidFill>
              </a:rPr>
              <a:t>current intentions, but may be modified, delayed </a:t>
            </a:r>
            <a:r>
              <a:rPr lang="en-US" sz="2100" spc="100" dirty="0" smtClean="0">
                <a:solidFill>
                  <a:schemeClr val="tx1"/>
                </a:solidFill>
              </a:rPr>
              <a:t>or </a:t>
            </a:r>
            <a:r>
              <a:rPr lang="en-US" sz="2100" spc="100" dirty="0">
                <a:solidFill>
                  <a:schemeClr val="tx1"/>
                </a:solidFill>
              </a:rPr>
              <a:t>abandoned without prior </a:t>
            </a:r>
            <a:r>
              <a:rPr lang="en-US" sz="2100" spc="100" dirty="0" smtClean="0">
                <a:solidFill>
                  <a:schemeClr val="tx1"/>
                </a:solidFill>
              </a:rPr>
              <a:t/>
            </a:r>
            <a:br>
              <a:rPr lang="en-US" sz="2100" spc="100" dirty="0" smtClean="0">
                <a:solidFill>
                  <a:schemeClr val="tx1"/>
                </a:solidFill>
              </a:rPr>
            </a:br>
            <a:r>
              <a:rPr lang="en-US" sz="2100" spc="100" dirty="0" smtClean="0">
                <a:solidFill>
                  <a:schemeClr val="tx1"/>
                </a:solidFill>
              </a:rPr>
              <a:t>notice </a:t>
            </a:r>
            <a:r>
              <a:rPr lang="en-US" sz="2100" spc="100" dirty="0">
                <a:solidFill>
                  <a:schemeClr val="tx1"/>
                </a:solidFill>
              </a:rPr>
              <a:t>and there </a:t>
            </a:r>
            <a:r>
              <a:rPr lang="en-US" sz="2100" spc="100" dirty="0" smtClean="0">
                <a:solidFill>
                  <a:schemeClr val="tx1"/>
                </a:solidFill>
              </a:rPr>
              <a:t>is </a:t>
            </a:r>
            <a:r>
              <a:rPr lang="en-US" sz="2100" spc="100" dirty="0">
                <a:solidFill>
                  <a:schemeClr val="tx1"/>
                </a:solidFill>
              </a:rPr>
              <a:t>no assurance that such offering, upgrades</a:t>
            </a:r>
            <a:r>
              <a:rPr lang="en-US" sz="2100" spc="100" dirty="0" smtClean="0">
                <a:solidFill>
                  <a:schemeClr val="tx1"/>
                </a:solidFill>
              </a:rPr>
              <a:t>, updates or </a:t>
            </a:r>
            <a:r>
              <a:rPr lang="en-US" sz="2100" spc="100" dirty="0">
                <a:solidFill>
                  <a:schemeClr val="tx1"/>
                </a:solidFill>
              </a:rPr>
              <a:t>functionality will become available unless </a:t>
            </a:r>
            <a:r>
              <a:rPr lang="en-US" sz="2100" spc="100" dirty="0" smtClean="0">
                <a:solidFill>
                  <a:schemeClr val="tx1"/>
                </a:solidFill>
              </a:rPr>
              <a:t>and </a:t>
            </a:r>
            <a:r>
              <a:rPr lang="en-US" sz="2100" spc="100" dirty="0">
                <a:solidFill>
                  <a:schemeClr val="tx1"/>
                </a:solidFill>
              </a:rPr>
              <a:t>until they have been made generally available </a:t>
            </a:r>
            <a:r>
              <a:rPr lang="en-US" sz="2100" spc="100" dirty="0" smtClean="0">
                <a:solidFill>
                  <a:schemeClr val="tx1"/>
                </a:solidFill>
              </a:rPr>
              <a:t>to </a:t>
            </a:r>
            <a:r>
              <a:rPr lang="en-US" sz="2100" spc="100" dirty="0">
                <a:solidFill>
                  <a:schemeClr val="tx1"/>
                </a:solidFill>
              </a:rPr>
              <a:t>our customers.</a:t>
            </a:r>
          </a:p>
        </p:txBody>
      </p:sp>
    </p:spTree>
    <p:extLst>
      <p:ext uri="{BB962C8B-B14F-4D97-AF65-F5344CB8AC3E}">
        <p14:creationId xmlns:p14="http://schemas.microsoft.com/office/powerpoint/2010/main" val="9481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layouts and other slides</a:t>
            </a:r>
            <a:endParaRPr lang="en-US" dirty="0"/>
          </a:p>
        </p:txBody>
      </p:sp>
      <p:sp>
        <p:nvSpPr>
          <p:cNvPr id="4" name="Rectangle 3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These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basic layouts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are intended to help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you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quickly draft 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</a:rPr>
              <a:t>and assemble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+mj-lt"/>
              </a:rPr>
            </a:b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content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for your 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presentations.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 descr=" " title=" "/>
          <p:cNvSpPr/>
          <p:nvPr/>
        </p:nvSpPr>
        <p:spPr>
          <a:xfrm>
            <a:off x="3336291" y="1151255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473451" y="1151255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To align to BbWorld visual guidelines, Calibri should be used throughout</a:t>
            </a:r>
          </a:p>
        </p:txBody>
      </p:sp>
      <p:sp>
        <p:nvSpPr>
          <p:cNvPr id="16" name="Rectangle 15" descr=" " title=" "/>
          <p:cNvSpPr/>
          <p:nvPr/>
        </p:nvSpPr>
        <p:spPr>
          <a:xfrm>
            <a:off x="3473451" y="2064544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The forward looking statement should be included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when discussing our software</a:t>
            </a:r>
          </a:p>
        </p:txBody>
      </p:sp>
      <p:sp>
        <p:nvSpPr>
          <p:cNvPr id="15" name="Rectangle 14" descr=" " title=" "/>
          <p:cNvSpPr/>
          <p:nvPr/>
        </p:nvSpPr>
        <p:spPr>
          <a:xfrm>
            <a:off x="3336291" y="2064544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3473451" y="2977833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An end slide with the BbWorld logo should be used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at the end of your presentation</a:t>
            </a:r>
          </a:p>
        </p:txBody>
      </p:sp>
      <p:sp>
        <p:nvSpPr>
          <p:cNvPr id="17" name="Rectangle 16" descr=" " title=" "/>
          <p:cNvSpPr/>
          <p:nvPr/>
        </p:nvSpPr>
        <p:spPr>
          <a:xfrm>
            <a:off x="3336291" y="2977833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473451" y="3891121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Refer to our BbWorld 2017 brand guide and our Blackboard brand guide for additional guidance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 descr=" " title=" "/>
          <p:cNvSpPr/>
          <p:nvPr/>
        </p:nvSpPr>
        <p:spPr>
          <a:xfrm>
            <a:off x="3336291" y="3891121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3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 left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Lorem ipsum dolor sit amet, consectetuer adipiscing elit</a:t>
            </a:r>
          </a:p>
          <a:p>
            <a:pPr lvl="1"/>
            <a:r>
              <a:rPr lang="en-US" smtClean="0"/>
              <a:t>Sed diam nonummy nibh euismod </a:t>
            </a:r>
            <a:br>
              <a:rPr lang="en-US" smtClean="0"/>
            </a:br>
            <a:r>
              <a:rPr lang="en-US" smtClean="0"/>
              <a:t>tincidunt laoreet</a:t>
            </a:r>
          </a:p>
          <a:p>
            <a:pPr lvl="1"/>
            <a:r>
              <a:rPr lang="en-US" smtClean="0"/>
              <a:t>Dolore magna aliquam erat volutpat. Ut wisi enim ad minim</a:t>
            </a:r>
          </a:p>
          <a:p>
            <a:r>
              <a:rPr lang="en-US" smtClean="0"/>
              <a:t>Quis nostrud exerci tation ullamcorper suscipit</a:t>
            </a:r>
          </a:p>
          <a:p>
            <a:pPr lvl="1"/>
            <a:r>
              <a:rPr lang="en-US" smtClean="0"/>
              <a:t>Lobortis nisl ut aliquip ex ea </a:t>
            </a:r>
            <a:br>
              <a:rPr lang="en-US" smtClean="0"/>
            </a:br>
            <a:r>
              <a:rPr lang="en-US" smtClean="0"/>
              <a:t>commodo consequat</a:t>
            </a:r>
            <a:endParaRPr lang="en-US" dirty="0"/>
          </a:p>
        </p:txBody>
      </p:sp>
      <p:pic>
        <p:nvPicPr>
          <p:cNvPr id="6" name="Picture Placeholder 10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b="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835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 right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endParaRPr lang="en-US" dirty="0" smtClean="0"/>
          </a:p>
          <a:p>
            <a:pPr lvl="1"/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endParaRPr lang="en-US" dirty="0" smtClean="0"/>
          </a:p>
          <a:p>
            <a:pPr lvl="1"/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aliquam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wisi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</a:t>
            </a:r>
          </a:p>
          <a:p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</a:t>
            </a:r>
            <a:r>
              <a:rPr lang="en-US" dirty="0" err="1" smtClean="0"/>
              <a:t>exerci</a:t>
            </a:r>
            <a:r>
              <a:rPr lang="en-US" dirty="0" smtClean="0"/>
              <a:t> </a:t>
            </a:r>
            <a:r>
              <a:rPr lang="en-US" dirty="0" err="1" smtClean="0"/>
              <a:t>tation</a:t>
            </a:r>
            <a:r>
              <a:rPr lang="en-US" dirty="0" smtClean="0"/>
              <a:t> </a:t>
            </a:r>
            <a:r>
              <a:rPr lang="en-US" dirty="0" err="1" smtClean="0"/>
              <a:t>ullamcorper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endParaRPr lang="en-US" dirty="0" smtClean="0"/>
          </a:p>
          <a:p>
            <a:pPr lvl="1"/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endParaRPr lang="en-US" dirty="0"/>
          </a:p>
        </p:txBody>
      </p:sp>
      <p:pic>
        <p:nvPicPr>
          <p:cNvPr id="6" name="Picture Placeholder 4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69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slide</a:t>
            </a:r>
            <a:endParaRPr lang="en-US" dirty="0"/>
          </a:p>
        </p:txBody>
      </p:sp>
      <p:pic>
        <p:nvPicPr>
          <p:cNvPr id="5" name="Picture Placeholder 5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51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 slide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 smtClean="0"/>
              <a:t>aliqua</a:t>
            </a:r>
            <a:endParaRPr lang="en-US" dirty="0" smtClean="0"/>
          </a:p>
          <a:p>
            <a:pPr lvl="1"/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smtClean="0"/>
              <a:t>exercitation</a:t>
            </a:r>
          </a:p>
          <a:p>
            <a:pPr lvl="1"/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 smtClean="0"/>
              <a:t>consequat</a:t>
            </a:r>
            <a:endParaRPr lang="en-US" dirty="0" smtClean="0"/>
          </a:p>
          <a:p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 </a:t>
            </a:r>
            <a:r>
              <a:rPr lang="en-US" dirty="0" err="1" smtClean="0"/>
              <a:t>excepteur</a:t>
            </a:r>
            <a:r>
              <a:rPr lang="en-US" dirty="0" smtClean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slide</a:t>
            </a:r>
            <a:endParaRPr lang="en-US" dirty="0"/>
          </a:p>
        </p:txBody>
      </p:sp>
      <p:graphicFrame>
        <p:nvGraphicFramePr>
          <p:cNvPr id="4" name="Content Placeholder 3" descr="placeholder table" title="placeholder tabl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820670"/>
              </p:ext>
            </p:extLst>
          </p:nvPr>
        </p:nvGraphicFramePr>
        <p:xfrm>
          <a:off x="311150" y="1158875"/>
          <a:ext cx="8520115" cy="348853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04023"/>
                <a:gridCol w="1704023"/>
                <a:gridCol w="1704023"/>
                <a:gridCol w="1704023"/>
                <a:gridCol w="1704023"/>
              </a:tblGrid>
              <a:tr h="498362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Column 1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Column 2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Column 3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Column 4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  <a:tr h="498362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 1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8362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 2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8362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 3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8362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 4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8362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 5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8362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Row 6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#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236" marR="91236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01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slide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>
                <a:solidFill>
                  <a:schemeClr val="accent4"/>
                </a:solidFill>
              </a:rPr>
              <a:t>Column 1</a:t>
            </a: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Lorem </a:t>
            </a:r>
            <a:r>
              <a:rPr lang="en-US" sz="1600" dirty="0">
                <a:solidFill>
                  <a:schemeClr val="tx1"/>
                </a:solidFill>
              </a:rPr>
              <a:t>ipsum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dolor sit </a:t>
            </a:r>
            <a:r>
              <a:rPr lang="en-US" sz="1600" dirty="0" err="1" smtClean="0">
                <a:solidFill>
                  <a:schemeClr val="tx1"/>
                </a:solidFill>
              </a:rPr>
              <a:t>amet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Sed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nonummy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nibh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euismod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tincidunt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laoreet</a:t>
            </a:r>
            <a:endParaRPr lang="en-US" sz="1600" dirty="0">
              <a:solidFill>
                <a:schemeClr val="tx1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Dolore</a:t>
            </a:r>
            <a:r>
              <a:rPr lang="en-US" sz="1600" dirty="0">
                <a:solidFill>
                  <a:schemeClr val="tx1"/>
                </a:solidFill>
              </a:rPr>
              <a:t> magna </a:t>
            </a:r>
            <a:r>
              <a:rPr lang="en-US" sz="1600" dirty="0" err="1">
                <a:solidFill>
                  <a:schemeClr val="tx1"/>
                </a:solidFill>
              </a:rPr>
              <a:t>aliquam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erat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volutpat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wisi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enim</a:t>
            </a:r>
            <a:r>
              <a:rPr lang="en-US" sz="1600" dirty="0">
                <a:solidFill>
                  <a:schemeClr val="tx1"/>
                </a:solidFill>
              </a:rPr>
              <a:t> ad minim </a:t>
            </a:r>
            <a:r>
              <a:rPr lang="en-US" sz="1600" dirty="0" err="1">
                <a:solidFill>
                  <a:schemeClr val="tx1"/>
                </a:solidFill>
              </a:rPr>
              <a:t>veniam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erat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200400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>
                <a:solidFill>
                  <a:schemeClr val="accent5"/>
                </a:solidFill>
              </a:rPr>
              <a:t>Column </a:t>
            </a:r>
            <a:r>
              <a:rPr lang="en-US" dirty="0" smtClean="0">
                <a:solidFill>
                  <a:schemeClr val="accent5"/>
                </a:solidFill>
              </a:rPr>
              <a:t>2</a:t>
            </a:r>
            <a:endParaRPr lang="en-US" dirty="0">
              <a:solidFill>
                <a:schemeClr val="accent5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Dolore</a:t>
            </a:r>
            <a:r>
              <a:rPr lang="en-US" sz="1600" dirty="0">
                <a:solidFill>
                  <a:schemeClr val="tx1"/>
                </a:solidFill>
              </a:rPr>
              <a:t> magna </a:t>
            </a:r>
            <a:r>
              <a:rPr lang="en-US" sz="1600" dirty="0" err="1">
                <a:solidFill>
                  <a:schemeClr val="tx1"/>
                </a:solidFill>
              </a:rPr>
              <a:t>aliquam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erat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volutpat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wisi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enim</a:t>
            </a:r>
            <a:r>
              <a:rPr lang="en-US" sz="1600" dirty="0">
                <a:solidFill>
                  <a:schemeClr val="tx1"/>
                </a:solidFill>
              </a:rPr>
              <a:t> ad minim </a:t>
            </a:r>
            <a:r>
              <a:rPr lang="en-US" sz="1600" dirty="0" err="1">
                <a:solidFill>
                  <a:schemeClr val="tx1"/>
                </a:solidFill>
              </a:rPr>
              <a:t>veniam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erat</a:t>
            </a:r>
            <a:endParaRPr lang="en-US" sz="1600" dirty="0">
              <a:solidFill>
                <a:schemeClr val="tx1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Lorem ipsum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dolor sit </a:t>
            </a:r>
            <a:r>
              <a:rPr lang="en-US" sz="1600" dirty="0" err="1" smtClean="0">
                <a:solidFill>
                  <a:schemeClr val="tx1"/>
                </a:solidFill>
              </a:rPr>
              <a:t>amet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Sed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nonummy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nibh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euismod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tincidunt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laoreet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 descr=" " title=" "/>
          <p:cNvSpPr/>
          <p:nvPr/>
        </p:nvSpPr>
        <p:spPr>
          <a:xfrm>
            <a:off x="6088063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>
                <a:solidFill>
                  <a:schemeClr val="accent6"/>
                </a:solidFill>
              </a:rPr>
              <a:t>Column </a:t>
            </a:r>
            <a:r>
              <a:rPr lang="en-US" dirty="0" smtClean="0">
                <a:solidFill>
                  <a:schemeClr val="accent6"/>
                </a:solidFill>
              </a:rPr>
              <a:t>3</a:t>
            </a:r>
            <a:endParaRPr lang="en-US" dirty="0">
              <a:solidFill>
                <a:schemeClr val="accent6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6"/>
              </a:buClr>
              <a:buFont typeface="Arial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Sed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nonummy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nibh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euismod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tincidunt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laoreet</a:t>
            </a:r>
            <a:endParaRPr lang="en-US" sz="1600" dirty="0">
              <a:solidFill>
                <a:schemeClr val="tx1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6"/>
              </a:buClr>
              <a:buFont typeface="Arial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Dolore</a:t>
            </a:r>
            <a:r>
              <a:rPr lang="en-US" sz="1600" dirty="0">
                <a:solidFill>
                  <a:schemeClr val="tx1"/>
                </a:solidFill>
              </a:rPr>
              <a:t> magna </a:t>
            </a:r>
            <a:r>
              <a:rPr lang="en-US" sz="1600" dirty="0" err="1">
                <a:solidFill>
                  <a:schemeClr val="tx1"/>
                </a:solidFill>
              </a:rPr>
              <a:t>aliquam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erat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volutpat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wisi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enim</a:t>
            </a:r>
            <a:r>
              <a:rPr lang="en-US" sz="1600" dirty="0">
                <a:solidFill>
                  <a:schemeClr val="tx1"/>
                </a:solidFill>
              </a:rPr>
              <a:t> ad minim </a:t>
            </a:r>
            <a:r>
              <a:rPr lang="en-US" sz="1600" dirty="0" err="1">
                <a:solidFill>
                  <a:schemeClr val="tx1"/>
                </a:solidFill>
              </a:rPr>
              <a:t>veniam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erat</a:t>
            </a:r>
            <a:endParaRPr lang="en-US" sz="1600" dirty="0">
              <a:solidFill>
                <a:schemeClr val="tx1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6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Lorem </a:t>
            </a:r>
            <a:r>
              <a:rPr lang="en-US" sz="1600" dirty="0">
                <a:solidFill>
                  <a:schemeClr val="tx1"/>
                </a:solidFill>
              </a:rPr>
              <a:t>ipsum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dolor sit </a:t>
            </a:r>
            <a:r>
              <a:rPr lang="en-US" sz="1600" dirty="0" err="1" smtClean="0">
                <a:solidFill>
                  <a:schemeClr val="tx1"/>
                </a:solidFill>
              </a:rPr>
              <a:t>amet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50" y="1158875"/>
            <a:ext cx="2743200" cy="137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200400" y="1158875"/>
            <a:ext cx="2743200" cy="137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6088063" y="1158875"/>
            <a:ext cx="2743200" cy="1371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230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 slide</a:t>
            </a:r>
            <a:endParaRPr lang="en-US" dirty="0"/>
          </a:p>
        </p:txBody>
      </p:sp>
      <p:sp>
        <p:nvSpPr>
          <p:cNvPr id="6" name="Rectangle 5" descr=" " title=" "/>
          <p:cNvSpPr/>
          <p:nvPr/>
        </p:nvSpPr>
        <p:spPr>
          <a:xfrm>
            <a:off x="312615" y="1158875"/>
            <a:ext cx="8518648" cy="3508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 descr="placeholder bar chart" title="placeholder bar 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288549"/>
              </p:ext>
            </p:extLst>
          </p:nvPr>
        </p:nvGraphicFramePr>
        <p:xfrm>
          <a:off x="449775" y="1467485"/>
          <a:ext cx="8244328" cy="289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 descr=" " title=" "/>
          <p:cNvSpPr/>
          <p:nvPr/>
        </p:nvSpPr>
        <p:spPr>
          <a:xfrm>
            <a:off x="312615" y="4461510"/>
            <a:ext cx="8518648" cy="205740"/>
          </a:xfrm>
          <a:prstGeom prst="rect">
            <a:avLst/>
          </a:prstGeom>
        </p:spPr>
        <p:txBody>
          <a:bodyPr wrap="square" lIns="137160" tIns="137160" rIns="137160" bIns="137160" anchor="ctr">
            <a:noAutofit/>
          </a:bodyPr>
          <a:lstStyle/>
          <a:p>
            <a:r>
              <a:rPr lang="en-US" sz="900" i="1" dirty="0" smtClean="0"/>
              <a:t>Source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78346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Statement slide.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Lorem </a:t>
            </a:r>
            <a:r>
              <a:rPr lang="en-US" dirty="0"/>
              <a:t>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86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Statement slide.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Lorem </a:t>
            </a:r>
            <a:r>
              <a:rPr lang="en-US" dirty="0">
                <a:solidFill>
                  <a:schemeClr val="tx1"/>
                </a:solidFill>
              </a:rPr>
              <a:t>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sed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incididunt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7" name="Rectangle 6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I hope that you leave today with the following: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36291" y="1151255"/>
            <a:ext cx="5494972" cy="776128"/>
            <a:chOff x="3336291" y="1151255"/>
            <a:chExt cx="5494972" cy="776128"/>
          </a:xfrm>
        </p:grpSpPr>
        <p:sp>
          <p:nvSpPr>
            <p:cNvPr id="8" name="Rectangle 7" descr=" " title=" "/>
            <p:cNvSpPr/>
            <p:nvPr/>
          </p:nvSpPr>
          <p:spPr>
            <a:xfrm>
              <a:off x="3336291" y="1151255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 descr=" " title=" "/>
            <p:cNvSpPr/>
            <p:nvPr/>
          </p:nvSpPr>
          <p:spPr>
            <a:xfrm>
              <a:off x="3473451" y="1151255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 smtClean="0">
                  <a:solidFill>
                    <a:schemeClr val="tx1"/>
                  </a:solidFill>
                </a:rPr>
                <a:t>Information on some of the more common customization patterns that can be implemented in SaaS &amp; Ultra, including LTI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36291" y="2136933"/>
            <a:ext cx="5494972" cy="776128"/>
            <a:chOff x="3336291" y="2977833"/>
            <a:chExt cx="5494972" cy="776128"/>
          </a:xfrm>
        </p:grpSpPr>
        <p:sp>
          <p:nvSpPr>
            <p:cNvPr id="13" name="Rectangle 12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 smtClean="0">
                  <a:solidFill>
                    <a:schemeClr val="tx1"/>
                  </a:solidFill>
                </a:rPr>
                <a:t>Some of the key development &amp; deployment considerations &amp; some exposure to what is required to build course &amp; system tools as tool providers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36291" y="3130233"/>
            <a:ext cx="5494972" cy="776128"/>
            <a:chOff x="3336291" y="2977833"/>
            <a:chExt cx="5494972" cy="776128"/>
          </a:xfrm>
        </p:grpSpPr>
        <p:sp>
          <p:nvSpPr>
            <p:cNvPr id="20" name="Rectangle 19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 smtClean="0">
                  <a:solidFill>
                    <a:schemeClr val="tx1"/>
                  </a:solidFill>
                </a:rPr>
                <a:t>Exposure to some the resources you can consult for help when developing these customizations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9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42 -8.64198E-7 L 0 -8.64198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Statement slide.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Lorem </a:t>
            </a:r>
            <a:r>
              <a:rPr lang="en-US" dirty="0">
                <a:solidFill>
                  <a:schemeClr val="tx1"/>
                </a:solidFill>
              </a:rPr>
              <a:t>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sed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incididunt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0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  " title="  "/>
          <p:cNvSpPr/>
          <p:nvPr/>
        </p:nvSpPr>
        <p:spPr>
          <a:xfrm>
            <a:off x="640080" y="477441"/>
            <a:ext cx="6446520" cy="418980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8">
              <a:lnSpc>
                <a:spcPct val="125000"/>
              </a:lnSpc>
              <a:buClr>
                <a:srgbClr val="FF671B"/>
              </a:buClr>
            </a:pPr>
            <a:r>
              <a:rPr lang="en-US" sz="2100" spc="100" dirty="0">
                <a:solidFill>
                  <a:schemeClr val="tx1"/>
                </a:solidFill>
              </a:rPr>
              <a:t>Statements regarding our product development initiatives, including new products and future product upgrades, updates or enhancements represent </a:t>
            </a:r>
            <a:r>
              <a:rPr lang="en-US" sz="2100" spc="100" dirty="0" smtClean="0">
                <a:solidFill>
                  <a:schemeClr val="tx1"/>
                </a:solidFill>
              </a:rPr>
              <a:t>our </a:t>
            </a:r>
            <a:r>
              <a:rPr lang="en-US" sz="2100" spc="100" dirty="0">
                <a:solidFill>
                  <a:schemeClr val="tx1"/>
                </a:solidFill>
              </a:rPr>
              <a:t>current intentions, but may be modified, delayed </a:t>
            </a:r>
            <a:r>
              <a:rPr lang="en-US" sz="2100" spc="100" dirty="0" smtClean="0">
                <a:solidFill>
                  <a:schemeClr val="tx1"/>
                </a:solidFill>
              </a:rPr>
              <a:t>or </a:t>
            </a:r>
            <a:r>
              <a:rPr lang="en-US" sz="2100" spc="100" dirty="0">
                <a:solidFill>
                  <a:schemeClr val="tx1"/>
                </a:solidFill>
              </a:rPr>
              <a:t>abandoned without prior </a:t>
            </a:r>
            <a:r>
              <a:rPr lang="en-US" sz="2100" spc="100" dirty="0" smtClean="0">
                <a:solidFill>
                  <a:schemeClr val="tx1"/>
                </a:solidFill>
              </a:rPr>
              <a:t/>
            </a:r>
            <a:br>
              <a:rPr lang="en-US" sz="2100" spc="100" dirty="0" smtClean="0">
                <a:solidFill>
                  <a:schemeClr val="tx1"/>
                </a:solidFill>
              </a:rPr>
            </a:br>
            <a:r>
              <a:rPr lang="en-US" sz="2100" spc="100" dirty="0" smtClean="0">
                <a:solidFill>
                  <a:schemeClr val="tx1"/>
                </a:solidFill>
              </a:rPr>
              <a:t>notice </a:t>
            </a:r>
            <a:r>
              <a:rPr lang="en-US" sz="2100" spc="100" dirty="0">
                <a:solidFill>
                  <a:schemeClr val="tx1"/>
                </a:solidFill>
              </a:rPr>
              <a:t>and there </a:t>
            </a:r>
            <a:r>
              <a:rPr lang="en-US" sz="2100" spc="100" dirty="0" smtClean="0">
                <a:solidFill>
                  <a:schemeClr val="tx1"/>
                </a:solidFill>
              </a:rPr>
              <a:t>is </a:t>
            </a:r>
            <a:r>
              <a:rPr lang="en-US" sz="2100" spc="100" dirty="0">
                <a:solidFill>
                  <a:schemeClr val="tx1"/>
                </a:solidFill>
              </a:rPr>
              <a:t>no assurance that such offering, upgrades</a:t>
            </a:r>
            <a:r>
              <a:rPr lang="en-US" sz="2100" spc="100" dirty="0" smtClean="0">
                <a:solidFill>
                  <a:schemeClr val="tx1"/>
                </a:solidFill>
              </a:rPr>
              <a:t>, updates or </a:t>
            </a:r>
            <a:r>
              <a:rPr lang="en-US" sz="2100" spc="100" dirty="0">
                <a:solidFill>
                  <a:schemeClr val="tx1"/>
                </a:solidFill>
              </a:rPr>
              <a:t>functionality will become available unless </a:t>
            </a:r>
            <a:r>
              <a:rPr lang="en-US" sz="2100" spc="100" dirty="0" smtClean="0">
                <a:solidFill>
                  <a:schemeClr val="tx1"/>
                </a:solidFill>
              </a:rPr>
              <a:t>and </a:t>
            </a:r>
            <a:r>
              <a:rPr lang="en-US" sz="2100" spc="100" dirty="0">
                <a:solidFill>
                  <a:schemeClr val="tx1"/>
                </a:solidFill>
              </a:rPr>
              <a:t>until they have been made generally available </a:t>
            </a:r>
            <a:r>
              <a:rPr lang="en-US" sz="2100" spc="100" dirty="0" smtClean="0">
                <a:solidFill>
                  <a:schemeClr val="tx1"/>
                </a:solidFill>
              </a:rPr>
              <a:t>to </a:t>
            </a:r>
            <a:r>
              <a:rPr lang="en-US" sz="2100" spc="100" dirty="0">
                <a:solidFill>
                  <a:schemeClr val="tx1"/>
                </a:solidFill>
              </a:rPr>
              <a:t>our customers.</a:t>
            </a:r>
          </a:p>
        </p:txBody>
      </p:sp>
    </p:spTree>
    <p:extLst>
      <p:ext uri="{BB962C8B-B14F-4D97-AF65-F5344CB8AC3E}">
        <p14:creationId xmlns:p14="http://schemas.microsoft.com/office/powerpoint/2010/main" val="116134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  " title="  "/>
          <p:cNvSpPr/>
          <p:nvPr/>
        </p:nvSpPr>
        <p:spPr>
          <a:xfrm>
            <a:off x="640080" y="477441"/>
            <a:ext cx="6446520" cy="418980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8">
              <a:lnSpc>
                <a:spcPct val="125000"/>
              </a:lnSpc>
              <a:buClr>
                <a:srgbClr val="FF671B"/>
              </a:buClr>
            </a:pPr>
            <a:r>
              <a:rPr lang="en-US" sz="2100" spc="100" dirty="0">
                <a:solidFill>
                  <a:schemeClr val="tx1"/>
                </a:solidFill>
              </a:rPr>
              <a:t>Statements regarding our product development initiatives, including new products and future product upgrades, updates or enhancements represent </a:t>
            </a:r>
            <a:r>
              <a:rPr lang="en-US" sz="2100" spc="100" dirty="0" smtClean="0">
                <a:solidFill>
                  <a:schemeClr val="tx1"/>
                </a:solidFill>
              </a:rPr>
              <a:t>our </a:t>
            </a:r>
            <a:r>
              <a:rPr lang="en-US" sz="2100" spc="100" dirty="0">
                <a:solidFill>
                  <a:schemeClr val="tx1"/>
                </a:solidFill>
              </a:rPr>
              <a:t>current intentions, but may be modified, delayed </a:t>
            </a:r>
            <a:r>
              <a:rPr lang="en-US" sz="2100" spc="100" dirty="0" smtClean="0">
                <a:solidFill>
                  <a:schemeClr val="tx1"/>
                </a:solidFill>
              </a:rPr>
              <a:t>or </a:t>
            </a:r>
            <a:r>
              <a:rPr lang="en-US" sz="2100" spc="100" dirty="0">
                <a:solidFill>
                  <a:schemeClr val="tx1"/>
                </a:solidFill>
              </a:rPr>
              <a:t>abandoned without prior </a:t>
            </a:r>
            <a:r>
              <a:rPr lang="en-US" sz="2100" spc="100" dirty="0" smtClean="0">
                <a:solidFill>
                  <a:schemeClr val="tx1"/>
                </a:solidFill>
              </a:rPr>
              <a:t/>
            </a:r>
            <a:br>
              <a:rPr lang="en-US" sz="2100" spc="100" dirty="0" smtClean="0">
                <a:solidFill>
                  <a:schemeClr val="tx1"/>
                </a:solidFill>
              </a:rPr>
            </a:br>
            <a:r>
              <a:rPr lang="en-US" sz="2100" spc="100" dirty="0" smtClean="0">
                <a:solidFill>
                  <a:schemeClr val="tx1"/>
                </a:solidFill>
              </a:rPr>
              <a:t>notice </a:t>
            </a:r>
            <a:r>
              <a:rPr lang="en-US" sz="2100" spc="100" dirty="0">
                <a:solidFill>
                  <a:schemeClr val="tx1"/>
                </a:solidFill>
              </a:rPr>
              <a:t>and there </a:t>
            </a:r>
            <a:r>
              <a:rPr lang="en-US" sz="2100" spc="100" dirty="0" smtClean="0">
                <a:solidFill>
                  <a:schemeClr val="tx1"/>
                </a:solidFill>
              </a:rPr>
              <a:t>is </a:t>
            </a:r>
            <a:r>
              <a:rPr lang="en-US" sz="2100" spc="100" dirty="0">
                <a:solidFill>
                  <a:schemeClr val="tx1"/>
                </a:solidFill>
              </a:rPr>
              <a:t>no assurance that such offering, upgrades</a:t>
            </a:r>
            <a:r>
              <a:rPr lang="en-US" sz="2100" spc="100" dirty="0" smtClean="0">
                <a:solidFill>
                  <a:schemeClr val="tx1"/>
                </a:solidFill>
              </a:rPr>
              <a:t>, updates or </a:t>
            </a:r>
            <a:r>
              <a:rPr lang="en-US" sz="2100" spc="100" dirty="0">
                <a:solidFill>
                  <a:schemeClr val="tx1"/>
                </a:solidFill>
              </a:rPr>
              <a:t>functionality will become available unless </a:t>
            </a:r>
            <a:r>
              <a:rPr lang="en-US" sz="2100" spc="100" dirty="0" smtClean="0">
                <a:solidFill>
                  <a:schemeClr val="tx1"/>
                </a:solidFill>
              </a:rPr>
              <a:t>and </a:t>
            </a:r>
            <a:r>
              <a:rPr lang="en-US" sz="2100" spc="100" dirty="0">
                <a:solidFill>
                  <a:schemeClr val="tx1"/>
                </a:solidFill>
              </a:rPr>
              <a:t>until they have been made generally available </a:t>
            </a:r>
            <a:r>
              <a:rPr lang="en-US" sz="2100" spc="100" dirty="0" smtClean="0">
                <a:solidFill>
                  <a:schemeClr val="tx1"/>
                </a:solidFill>
              </a:rPr>
              <a:t>to </a:t>
            </a:r>
            <a:r>
              <a:rPr lang="en-US" sz="2100" spc="100" dirty="0">
                <a:solidFill>
                  <a:schemeClr val="tx1"/>
                </a:solidFill>
              </a:rPr>
              <a:t>our customers.</a:t>
            </a:r>
          </a:p>
        </p:txBody>
      </p:sp>
    </p:spTree>
    <p:extLst>
      <p:ext uri="{BB962C8B-B14F-4D97-AF65-F5344CB8AC3E}">
        <p14:creationId xmlns:p14="http://schemas.microsoft.com/office/powerpoint/2010/main" val="194788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3810"/>
            <a:ext cx="9144000" cy="5151119"/>
            <a:chOff x="0" y="-3810"/>
            <a:chExt cx="9144000" cy="5151119"/>
          </a:xfrm>
        </p:grpSpPr>
        <p:pic>
          <p:nvPicPr>
            <p:cNvPr id="2" name="Picture 1" descr="session survey displayed on phone screen" title="session survey displayed on phone screen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810"/>
              <a:ext cx="9143998" cy="5151119"/>
            </a:xfrm>
            <a:prstGeom prst="rect">
              <a:avLst/>
            </a:prstGeom>
          </p:spPr>
        </p:pic>
        <p:sp>
          <p:nvSpPr>
            <p:cNvPr id="50" name="Rectangle 49" descr=" " title=" "/>
            <p:cNvSpPr/>
            <p:nvPr/>
          </p:nvSpPr>
          <p:spPr>
            <a:xfrm>
              <a:off x="0" y="3131820"/>
              <a:ext cx="9144000" cy="2011680"/>
            </a:xfrm>
            <a:prstGeom prst="rect">
              <a:avLst/>
            </a:prstGeom>
            <a:gradFill flip="none" rotWithShape="1">
              <a:gsLst>
                <a:gs pos="18000">
                  <a:schemeClr val="tx1">
                    <a:alpha val="7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6200000" scaled="1"/>
              <a:tileRect/>
            </a:gra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65" name="Group 64" descr="Blackboard logo" title="Blackboard logo"/>
            <p:cNvGrpSpPr>
              <a:grpSpLocks noChangeAspect="1"/>
            </p:cNvGrpSpPr>
            <p:nvPr/>
          </p:nvGrpSpPr>
          <p:grpSpPr>
            <a:xfrm>
              <a:off x="311150" y="4851501"/>
              <a:ext cx="768114" cy="107749"/>
              <a:chOff x="311150" y="4851501"/>
              <a:chExt cx="768114" cy="107749"/>
            </a:xfrm>
            <a:solidFill>
              <a:schemeClr val="bg1">
                <a:alpha val="60000"/>
              </a:schemeClr>
            </a:solidFill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4855768"/>
                <a:ext cx="84679" cy="101748"/>
              </a:xfrm>
              <a:custGeom>
                <a:avLst/>
                <a:gdLst>
                  <a:gd name="T0" fmla="*/ 1001 w 1271"/>
                  <a:gd name="T1" fmla="*/ 1053 h 1526"/>
                  <a:gd name="T2" fmla="*/ 983 w 1271"/>
                  <a:gd name="T3" fmla="*/ 989 h 1526"/>
                  <a:gd name="T4" fmla="*/ 943 w 1271"/>
                  <a:gd name="T5" fmla="*/ 939 h 1526"/>
                  <a:gd name="T6" fmla="*/ 881 w 1271"/>
                  <a:gd name="T7" fmla="*/ 901 h 1526"/>
                  <a:gd name="T8" fmla="*/ 797 w 1271"/>
                  <a:gd name="T9" fmla="*/ 878 h 1526"/>
                  <a:gd name="T10" fmla="*/ 689 w 1271"/>
                  <a:gd name="T11" fmla="*/ 870 h 1526"/>
                  <a:gd name="T12" fmla="*/ 708 w 1271"/>
                  <a:gd name="T13" fmla="*/ 1289 h 1526"/>
                  <a:gd name="T14" fmla="*/ 773 w 1271"/>
                  <a:gd name="T15" fmla="*/ 1286 h 1526"/>
                  <a:gd name="T16" fmla="*/ 857 w 1271"/>
                  <a:gd name="T17" fmla="*/ 1268 h 1526"/>
                  <a:gd name="T18" fmla="*/ 924 w 1271"/>
                  <a:gd name="T19" fmla="*/ 1235 h 1526"/>
                  <a:gd name="T20" fmla="*/ 971 w 1271"/>
                  <a:gd name="T21" fmla="*/ 1188 h 1526"/>
                  <a:gd name="T22" fmla="*/ 997 w 1271"/>
                  <a:gd name="T23" fmla="*/ 1127 h 1526"/>
                  <a:gd name="T24" fmla="*/ 917 w 1271"/>
                  <a:gd name="T25" fmla="*/ 434 h 1526"/>
                  <a:gd name="T26" fmla="*/ 912 w 1271"/>
                  <a:gd name="T27" fmla="*/ 390 h 1526"/>
                  <a:gd name="T28" fmla="*/ 890 w 1271"/>
                  <a:gd name="T29" fmla="*/ 334 h 1526"/>
                  <a:gd name="T30" fmla="*/ 848 w 1271"/>
                  <a:gd name="T31" fmla="*/ 290 h 1526"/>
                  <a:gd name="T32" fmla="*/ 788 w 1271"/>
                  <a:gd name="T33" fmla="*/ 258 h 1526"/>
                  <a:gd name="T34" fmla="*/ 711 w 1271"/>
                  <a:gd name="T35" fmla="*/ 242 h 1526"/>
                  <a:gd name="T36" fmla="*/ 264 w 1271"/>
                  <a:gd name="T37" fmla="*/ 238 h 1526"/>
                  <a:gd name="T38" fmla="*/ 629 w 1271"/>
                  <a:gd name="T39" fmla="*/ 643 h 1526"/>
                  <a:gd name="T40" fmla="*/ 720 w 1271"/>
                  <a:gd name="T41" fmla="*/ 636 h 1526"/>
                  <a:gd name="T42" fmla="*/ 797 w 1271"/>
                  <a:gd name="T43" fmla="*/ 614 h 1526"/>
                  <a:gd name="T44" fmla="*/ 856 w 1271"/>
                  <a:gd name="T45" fmla="*/ 579 h 1526"/>
                  <a:gd name="T46" fmla="*/ 891 w 1271"/>
                  <a:gd name="T47" fmla="*/ 537 h 1526"/>
                  <a:gd name="T48" fmla="*/ 905 w 1271"/>
                  <a:gd name="T49" fmla="*/ 507 h 1526"/>
                  <a:gd name="T50" fmla="*/ 916 w 1271"/>
                  <a:gd name="T51" fmla="*/ 460 h 1526"/>
                  <a:gd name="T52" fmla="*/ 1186 w 1271"/>
                  <a:gd name="T53" fmla="*/ 391 h 1526"/>
                  <a:gd name="T54" fmla="*/ 1175 w 1271"/>
                  <a:gd name="T55" fmla="*/ 487 h 1526"/>
                  <a:gd name="T56" fmla="*/ 1147 w 1271"/>
                  <a:gd name="T57" fmla="*/ 565 h 1526"/>
                  <a:gd name="T58" fmla="*/ 1104 w 1271"/>
                  <a:gd name="T59" fmla="*/ 630 h 1526"/>
                  <a:gd name="T60" fmla="*/ 1050 w 1271"/>
                  <a:gd name="T61" fmla="*/ 681 h 1526"/>
                  <a:gd name="T62" fmla="*/ 989 w 1271"/>
                  <a:gd name="T63" fmla="*/ 722 h 1526"/>
                  <a:gd name="T64" fmla="*/ 1001 w 1271"/>
                  <a:gd name="T65" fmla="*/ 745 h 1526"/>
                  <a:gd name="T66" fmla="*/ 1090 w 1271"/>
                  <a:gd name="T67" fmla="*/ 788 h 1526"/>
                  <a:gd name="T68" fmla="*/ 1164 w 1271"/>
                  <a:gd name="T69" fmla="*/ 843 h 1526"/>
                  <a:gd name="T70" fmla="*/ 1213 w 1271"/>
                  <a:gd name="T71" fmla="*/ 899 h 1526"/>
                  <a:gd name="T72" fmla="*/ 1236 w 1271"/>
                  <a:gd name="T73" fmla="*/ 939 h 1526"/>
                  <a:gd name="T74" fmla="*/ 1253 w 1271"/>
                  <a:gd name="T75" fmla="*/ 983 h 1526"/>
                  <a:gd name="T76" fmla="*/ 1265 w 1271"/>
                  <a:gd name="T77" fmla="*/ 1032 h 1526"/>
                  <a:gd name="T78" fmla="*/ 1270 w 1271"/>
                  <a:gd name="T79" fmla="*/ 1086 h 1526"/>
                  <a:gd name="T80" fmla="*/ 1270 w 1271"/>
                  <a:gd name="T81" fmla="*/ 1130 h 1526"/>
                  <a:gd name="T82" fmla="*/ 1260 w 1271"/>
                  <a:gd name="T83" fmla="*/ 1202 h 1526"/>
                  <a:gd name="T84" fmla="*/ 1240 w 1271"/>
                  <a:gd name="T85" fmla="*/ 1268 h 1526"/>
                  <a:gd name="T86" fmla="*/ 1207 w 1271"/>
                  <a:gd name="T87" fmla="*/ 1325 h 1526"/>
                  <a:gd name="T88" fmla="*/ 1167 w 1271"/>
                  <a:gd name="T89" fmla="*/ 1375 h 1526"/>
                  <a:gd name="T90" fmla="*/ 1115 w 1271"/>
                  <a:gd name="T91" fmla="*/ 1419 h 1526"/>
                  <a:gd name="T92" fmla="*/ 1056 w 1271"/>
                  <a:gd name="T93" fmla="*/ 1455 h 1526"/>
                  <a:gd name="T94" fmla="*/ 988 w 1271"/>
                  <a:gd name="T95" fmla="*/ 1484 h 1526"/>
                  <a:gd name="T96" fmla="*/ 911 w 1271"/>
                  <a:gd name="T97" fmla="*/ 1505 h 1526"/>
                  <a:gd name="T98" fmla="*/ 828 w 1271"/>
                  <a:gd name="T99" fmla="*/ 1520 h 1526"/>
                  <a:gd name="T100" fmla="*/ 738 w 1271"/>
                  <a:gd name="T101" fmla="*/ 1526 h 1526"/>
                  <a:gd name="T102" fmla="*/ 0 w 1271"/>
                  <a:gd name="T103" fmla="*/ 0 h 1526"/>
                  <a:gd name="T104" fmla="*/ 713 w 1271"/>
                  <a:gd name="T105" fmla="*/ 0 h 1526"/>
                  <a:gd name="T106" fmla="*/ 794 w 1271"/>
                  <a:gd name="T107" fmla="*/ 8 h 1526"/>
                  <a:gd name="T108" fmla="*/ 868 w 1271"/>
                  <a:gd name="T109" fmla="*/ 22 h 1526"/>
                  <a:gd name="T110" fmla="*/ 936 w 1271"/>
                  <a:gd name="T111" fmla="*/ 42 h 1526"/>
                  <a:gd name="T112" fmla="*/ 997 w 1271"/>
                  <a:gd name="T113" fmla="*/ 71 h 1526"/>
                  <a:gd name="T114" fmla="*/ 1050 w 1271"/>
                  <a:gd name="T115" fmla="*/ 106 h 1526"/>
                  <a:gd name="T116" fmla="*/ 1095 w 1271"/>
                  <a:gd name="T117" fmla="*/ 147 h 1526"/>
                  <a:gd name="T118" fmla="*/ 1131 w 1271"/>
                  <a:gd name="T119" fmla="*/ 194 h 1526"/>
                  <a:gd name="T120" fmla="*/ 1158 w 1271"/>
                  <a:gd name="T121" fmla="*/ 247 h 1526"/>
                  <a:gd name="T122" fmla="*/ 1176 w 1271"/>
                  <a:gd name="T123" fmla="*/ 305 h 1526"/>
                  <a:gd name="T124" fmla="*/ 1185 w 1271"/>
                  <a:gd name="T125" fmla="*/ 368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1" h="1526">
                    <a:moveTo>
                      <a:pt x="1002" y="1077"/>
                    </a:moveTo>
                    <a:lnTo>
                      <a:pt x="1002" y="1077"/>
                    </a:lnTo>
                    <a:lnTo>
                      <a:pt x="1001" y="1053"/>
                    </a:lnTo>
                    <a:lnTo>
                      <a:pt x="997" y="1031"/>
                    </a:lnTo>
                    <a:lnTo>
                      <a:pt x="991" y="1010"/>
                    </a:lnTo>
                    <a:lnTo>
                      <a:pt x="983" y="989"/>
                    </a:lnTo>
                    <a:lnTo>
                      <a:pt x="972" y="972"/>
                    </a:lnTo>
                    <a:lnTo>
                      <a:pt x="959" y="955"/>
                    </a:lnTo>
                    <a:lnTo>
                      <a:pt x="943" y="939"/>
                    </a:lnTo>
                    <a:lnTo>
                      <a:pt x="924" y="925"/>
                    </a:lnTo>
                    <a:lnTo>
                      <a:pt x="904" y="912"/>
                    </a:lnTo>
                    <a:lnTo>
                      <a:pt x="881" y="901"/>
                    </a:lnTo>
                    <a:lnTo>
                      <a:pt x="855" y="892"/>
                    </a:lnTo>
                    <a:lnTo>
                      <a:pt x="826" y="884"/>
                    </a:lnTo>
                    <a:lnTo>
                      <a:pt x="797" y="878"/>
                    </a:lnTo>
                    <a:lnTo>
                      <a:pt x="763" y="874"/>
                    </a:lnTo>
                    <a:lnTo>
                      <a:pt x="727" y="871"/>
                    </a:lnTo>
                    <a:lnTo>
                      <a:pt x="689" y="870"/>
                    </a:lnTo>
                    <a:lnTo>
                      <a:pt x="264" y="870"/>
                    </a:lnTo>
                    <a:lnTo>
                      <a:pt x="264" y="1289"/>
                    </a:lnTo>
                    <a:lnTo>
                      <a:pt x="708" y="1289"/>
                    </a:lnTo>
                    <a:lnTo>
                      <a:pt x="708" y="1289"/>
                    </a:lnTo>
                    <a:lnTo>
                      <a:pt x="742" y="1288"/>
                    </a:lnTo>
                    <a:lnTo>
                      <a:pt x="773" y="1286"/>
                    </a:lnTo>
                    <a:lnTo>
                      <a:pt x="804" y="1281"/>
                    </a:lnTo>
                    <a:lnTo>
                      <a:pt x="831" y="1275"/>
                    </a:lnTo>
                    <a:lnTo>
                      <a:pt x="857" y="1268"/>
                    </a:lnTo>
                    <a:lnTo>
                      <a:pt x="881" y="1258"/>
                    </a:lnTo>
                    <a:lnTo>
                      <a:pt x="904" y="1247"/>
                    </a:lnTo>
                    <a:lnTo>
                      <a:pt x="924" y="1235"/>
                    </a:lnTo>
                    <a:lnTo>
                      <a:pt x="942" y="1221"/>
                    </a:lnTo>
                    <a:lnTo>
                      <a:pt x="958" y="1206"/>
                    </a:lnTo>
                    <a:lnTo>
                      <a:pt x="971" y="1188"/>
                    </a:lnTo>
                    <a:lnTo>
                      <a:pt x="982" y="1169"/>
                    </a:lnTo>
                    <a:lnTo>
                      <a:pt x="991" y="1148"/>
                    </a:lnTo>
                    <a:lnTo>
                      <a:pt x="997" y="1127"/>
                    </a:lnTo>
                    <a:lnTo>
                      <a:pt x="1001" y="1103"/>
                    </a:lnTo>
                    <a:lnTo>
                      <a:pt x="1002" y="1077"/>
                    </a:lnTo>
                    <a:close/>
                    <a:moveTo>
                      <a:pt x="917" y="434"/>
                    </a:moveTo>
                    <a:lnTo>
                      <a:pt x="917" y="434"/>
                    </a:lnTo>
                    <a:lnTo>
                      <a:pt x="916" y="411"/>
                    </a:lnTo>
                    <a:lnTo>
                      <a:pt x="912" y="390"/>
                    </a:lnTo>
                    <a:lnTo>
                      <a:pt x="908" y="371"/>
                    </a:lnTo>
                    <a:lnTo>
                      <a:pt x="899" y="352"/>
                    </a:lnTo>
                    <a:lnTo>
                      <a:pt x="890" y="334"/>
                    </a:lnTo>
                    <a:lnTo>
                      <a:pt x="878" y="318"/>
                    </a:lnTo>
                    <a:lnTo>
                      <a:pt x="863" y="303"/>
                    </a:lnTo>
                    <a:lnTo>
                      <a:pt x="848" y="290"/>
                    </a:lnTo>
                    <a:lnTo>
                      <a:pt x="830" y="278"/>
                    </a:lnTo>
                    <a:lnTo>
                      <a:pt x="810" y="268"/>
                    </a:lnTo>
                    <a:lnTo>
                      <a:pt x="788" y="258"/>
                    </a:lnTo>
                    <a:lnTo>
                      <a:pt x="764" y="251"/>
                    </a:lnTo>
                    <a:lnTo>
                      <a:pt x="738" y="245"/>
                    </a:lnTo>
                    <a:lnTo>
                      <a:pt x="711" y="242"/>
                    </a:lnTo>
                    <a:lnTo>
                      <a:pt x="681" y="239"/>
                    </a:lnTo>
                    <a:lnTo>
                      <a:pt x="650" y="238"/>
                    </a:lnTo>
                    <a:lnTo>
                      <a:pt x="264" y="238"/>
                    </a:lnTo>
                    <a:lnTo>
                      <a:pt x="264" y="643"/>
                    </a:lnTo>
                    <a:lnTo>
                      <a:pt x="629" y="643"/>
                    </a:lnTo>
                    <a:lnTo>
                      <a:pt x="629" y="643"/>
                    </a:lnTo>
                    <a:lnTo>
                      <a:pt x="662" y="643"/>
                    </a:lnTo>
                    <a:lnTo>
                      <a:pt x="691" y="641"/>
                    </a:lnTo>
                    <a:lnTo>
                      <a:pt x="720" y="636"/>
                    </a:lnTo>
                    <a:lnTo>
                      <a:pt x="748" y="631"/>
                    </a:lnTo>
                    <a:lnTo>
                      <a:pt x="773" y="624"/>
                    </a:lnTo>
                    <a:lnTo>
                      <a:pt x="797" y="614"/>
                    </a:lnTo>
                    <a:lnTo>
                      <a:pt x="818" y="605"/>
                    </a:lnTo>
                    <a:lnTo>
                      <a:pt x="838" y="592"/>
                    </a:lnTo>
                    <a:lnTo>
                      <a:pt x="856" y="579"/>
                    </a:lnTo>
                    <a:lnTo>
                      <a:pt x="872" y="563"/>
                    </a:lnTo>
                    <a:lnTo>
                      <a:pt x="885" y="546"/>
                    </a:lnTo>
                    <a:lnTo>
                      <a:pt x="891" y="537"/>
                    </a:lnTo>
                    <a:lnTo>
                      <a:pt x="897" y="527"/>
                    </a:lnTo>
                    <a:lnTo>
                      <a:pt x="902" y="516"/>
                    </a:lnTo>
                    <a:lnTo>
                      <a:pt x="905" y="507"/>
                    </a:lnTo>
                    <a:lnTo>
                      <a:pt x="909" y="495"/>
                    </a:lnTo>
                    <a:lnTo>
                      <a:pt x="912" y="484"/>
                    </a:lnTo>
                    <a:lnTo>
                      <a:pt x="916" y="460"/>
                    </a:lnTo>
                    <a:lnTo>
                      <a:pt x="917" y="434"/>
                    </a:lnTo>
                    <a:close/>
                    <a:moveTo>
                      <a:pt x="1186" y="391"/>
                    </a:moveTo>
                    <a:lnTo>
                      <a:pt x="1186" y="391"/>
                    </a:lnTo>
                    <a:lnTo>
                      <a:pt x="1185" y="425"/>
                    </a:lnTo>
                    <a:lnTo>
                      <a:pt x="1181" y="457"/>
                    </a:lnTo>
                    <a:lnTo>
                      <a:pt x="1175" y="487"/>
                    </a:lnTo>
                    <a:lnTo>
                      <a:pt x="1167" y="515"/>
                    </a:lnTo>
                    <a:lnTo>
                      <a:pt x="1157" y="542"/>
                    </a:lnTo>
                    <a:lnTo>
                      <a:pt x="1147" y="565"/>
                    </a:lnTo>
                    <a:lnTo>
                      <a:pt x="1133" y="589"/>
                    </a:lnTo>
                    <a:lnTo>
                      <a:pt x="1119" y="610"/>
                    </a:lnTo>
                    <a:lnTo>
                      <a:pt x="1104" y="630"/>
                    </a:lnTo>
                    <a:lnTo>
                      <a:pt x="1087" y="648"/>
                    </a:lnTo>
                    <a:lnTo>
                      <a:pt x="1069" y="666"/>
                    </a:lnTo>
                    <a:lnTo>
                      <a:pt x="1050" y="681"/>
                    </a:lnTo>
                    <a:lnTo>
                      <a:pt x="1029" y="696"/>
                    </a:lnTo>
                    <a:lnTo>
                      <a:pt x="1009" y="709"/>
                    </a:lnTo>
                    <a:lnTo>
                      <a:pt x="989" y="722"/>
                    </a:lnTo>
                    <a:lnTo>
                      <a:pt x="967" y="733"/>
                    </a:lnTo>
                    <a:lnTo>
                      <a:pt x="967" y="733"/>
                    </a:lnTo>
                    <a:lnTo>
                      <a:pt x="1001" y="745"/>
                    </a:lnTo>
                    <a:lnTo>
                      <a:pt x="1032" y="758"/>
                    </a:lnTo>
                    <a:lnTo>
                      <a:pt x="1062" y="772"/>
                    </a:lnTo>
                    <a:lnTo>
                      <a:pt x="1090" y="788"/>
                    </a:lnTo>
                    <a:lnTo>
                      <a:pt x="1117" y="804"/>
                    </a:lnTo>
                    <a:lnTo>
                      <a:pt x="1142" y="822"/>
                    </a:lnTo>
                    <a:lnTo>
                      <a:pt x="1164" y="843"/>
                    </a:lnTo>
                    <a:lnTo>
                      <a:pt x="1186" y="864"/>
                    </a:lnTo>
                    <a:lnTo>
                      <a:pt x="1205" y="887"/>
                    </a:lnTo>
                    <a:lnTo>
                      <a:pt x="1213" y="899"/>
                    </a:lnTo>
                    <a:lnTo>
                      <a:pt x="1222" y="912"/>
                    </a:lnTo>
                    <a:lnTo>
                      <a:pt x="1229" y="925"/>
                    </a:lnTo>
                    <a:lnTo>
                      <a:pt x="1236" y="939"/>
                    </a:lnTo>
                    <a:lnTo>
                      <a:pt x="1242" y="952"/>
                    </a:lnTo>
                    <a:lnTo>
                      <a:pt x="1248" y="968"/>
                    </a:lnTo>
                    <a:lnTo>
                      <a:pt x="1253" y="983"/>
                    </a:lnTo>
                    <a:lnTo>
                      <a:pt x="1258" y="999"/>
                    </a:lnTo>
                    <a:lnTo>
                      <a:pt x="1261" y="1016"/>
                    </a:lnTo>
                    <a:lnTo>
                      <a:pt x="1265" y="1032"/>
                    </a:lnTo>
                    <a:lnTo>
                      <a:pt x="1267" y="1049"/>
                    </a:lnTo>
                    <a:lnTo>
                      <a:pt x="1268" y="1067"/>
                    </a:lnTo>
                    <a:lnTo>
                      <a:pt x="1270" y="1086"/>
                    </a:lnTo>
                    <a:lnTo>
                      <a:pt x="1271" y="1105"/>
                    </a:lnTo>
                    <a:lnTo>
                      <a:pt x="1271" y="1105"/>
                    </a:lnTo>
                    <a:lnTo>
                      <a:pt x="1270" y="1130"/>
                    </a:lnTo>
                    <a:lnTo>
                      <a:pt x="1267" y="1155"/>
                    </a:lnTo>
                    <a:lnTo>
                      <a:pt x="1265" y="1179"/>
                    </a:lnTo>
                    <a:lnTo>
                      <a:pt x="1260" y="1202"/>
                    </a:lnTo>
                    <a:lnTo>
                      <a:pt x="1254" y="1225"/>
                    </a:lnTo>
                    <a:lnTo>
                      <a:pt x="1247" y="1246"/>
                    </a:lnTo>
                    <a:lnTo>
                      <a:pt x="1240" y="1268"/>
                    </a:lnTo>
                    <a:lnTo>
                      <a:pt x="1230" y="1287"/>
                    </a:lnTo>
                    <a:lnTo>
                      <a:pt x="1219" y="1306"/>
                    </a:lnTo>
                    <a:lnTo>
                      <a:pt x="1207" y="1325"/>
                    </a:lnTo>
                    <a:lnTo>
                      <a:pt x="1195" y="1343"/>
                    </a:lnTo>
                    <a:lnTo>
                      <a:pt x="1181" y="1360"/>
                    </a:lnTo>
                    <a:lnTo>
                      <a:pt x="1167" y="1375"/>
                    </a:lnTo>
                    <a:lnTo>
                      <a:pt x="1150" y="1391"/>
                    </a:lnTo>
                    <a:lnTo>
                      <a:pt x="1133" y="1405"/>
                    </a:lnTo>
                    <a:lnTo>
                      <a:pt x="1115" y="1419"/>
                    </a:lnTo>
                    <a:lnTo>
                      <a:pt x="1096" y="1431"/>
                    </a:lnTo>
                    <a:lnTo>
                      <a:pt x="1077" y="1445"/>
                    </a:lnTo>
                    <a:lnTo>
                      <a:pt x="1056" y="1455"/>
                    </a:lnTo>
                    <a:lnTo>
                      <a:pt x="1034" y="1466"/>
                    </a:lnTo>
                    <a:lnTo>
                      <a:pt x="1012" y="1476"/>
                    </a:lnTo>
                    <a:lnTo>
                      <a:pt x="988" y="1484"/>
                    </a:lnTo>
                    <a:lnTo>
                      <a:pt x="963" y="1492"/>
                    </a:lnTo>
                    <a:lnTo>
                      <a:pt x="938" y="1499"/>
                    </a:lnTo>
                    <a:lnTo>
                      <a:pt x="911" y="1505"/>
                    </a:lnTo>
                    <a:lnTo>
                      <a:pt x="885" y="1511"/>
                    </a:lnTo>
                    <a:lnTo>
                      <a:pt x="856" y="1516"/>
                    </a:lnTo>
                    <a:lnTo>
                      <a:pt x="828" y="1520"/>
                    </a:lnTo>
                    <a:lnTo>
                      <a:pt x="799" y="1522"/>
                    </a:lnTo>
                    <a:lnTo>
                      <a:pt x="768" y="1525"/>
                    </a:lnTo>
                    <a:lnTo>
                      <a:pt x="738" y="1526"/>
                    </a:lnTo>
                    <a:lnTo>
                      <a:pt x="706" y="1526"/>
                    </a:lnTo>
                    <a:lnTo>
                      <a:pt x="0" y="1526"/>
                    </a:lnTo>
                    <a:lnTo>
                      <a:pt x="0" y="0"/>
                    </a:lnTo>
                    <a:lnTo>
                      <a:pt x="684" y="0"/>
                    </a:lnTo>
                    <a:lnTo>
                      <a:pt x="684" y="0"/>
                    </a:lnTo>
                    <a:lnTo>
                      <a:pt x="713" y="0"/>
                    </a:lnTo>
                    <a:lnTo>
                      <a:pt x="740" y="3"/>
                    </a:lnTo>
                    <a:lnTo>
                      <a:pt x="768" y="4"/>
                    </a:lnTo>
                    <a:lnTo>
                      <a:pt x="794" y="8"/>
                    </a:lnTo>
                    <a:lnTo>
                      <a:pt x="819" y="11"/>
                    </a:lnTo>
                    <a:lnTo>
                      <a:pt x="844" y="16"/>
                    </a:lnTo>
                    <a:lnTo>
                      <a:pt x="868" y="22"/>
                    </a:lnTo>
                    <a:lnTo>
                      <a:pt x="892" y="28"/>
                    </a:lnTo>
                    <a:lnTo>
                      <a:pt x="915" y="35"/>
                    </a:lnTo>
                    <a:lnTo>
                      <a:pt x="936" y="42"/>
                    </a:lnTo>
                    <a:lnTo>
                      <a:pt x="958" y="52"/>
                    </a:lnTo>
                    <a:lnTo>
                      <a:pt x="978" y="61"/>
                    </a:lnTo>
                    <a:lnTo>
                      <a:pt x="997" y="71"/>
                    </a:lnTo>
                    <a:lnTo>
                      <a:pt x="1015" y="82"/>
                    </a:lnTo>
                    <a:lnTo>
                      <a:pt x="1033" y="94"/>
                    </a:lnTo>
                    <a:lnTo>
                      <a:pt x="1050" y="106"/>
                    </a:lnTo>
                    <a:lnTo>
                      <a:pt x="1065" y="119"/>
                    </a:lnTo>
                    <a:lnTo>
                      <a:pt x="1081" y="133"/>
                    </a:lnTo>
                    <a:lnTo>
                      <a:pt x="1095" y="147"/>
                    </a:lnTo>
                    <a:lnTo>
                      <a:pt x="1108" y="162"/>
                    </a:lnTo>
                    <a:lnTo>
                      <a:pt x="1120" y="177"/>
                    </a:lnTo>
                    <a:lnTo>
                      <a:pt x="1131" y="194"/>
                    </a:lnTo>
                    <a:lnTo>
                      <a:pt x="1142" y="211"/>
                    </a:lnTo>
                    <a:lnTo>
                      <a:pt x="1150" y="229"/>
                    </a:lnTo>
                    <a:lnTo>
                      <a:pt x="1158" y="247"/>
                    </a:lnTo>
                    <a:lnTo>
                      <a:pt x="1166" y="266"/>
                    </a:lnTo>
                    <a:lnTo>
                      <a:pt x="1172" y="285"/>
                    </a:lnTo>
                    <a:lnTo>
                      <a:pt x="1176" y="305"/>
                    </a:lnTo>
                    <a:lnTo>
                      <a:pt x="1180" y="325"/>
                    </a:lnTo>
                    <a:lnTo>
                      <a:pt x="1184" y="347"/>
                    </a:lnTo>
                    <a:lnTo>
                      <a:pt x="1185" y="368"/>
                    </a:lnTo>
                    <a:lnTo>
                      <a:pt x="1186" y="3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9" descr=" " title=" "/>
              <p:cNvSpPr>
                <a:spLocks noChangeArrowheads="1"/>
              </p:cNvSpPr>
              <p:nvPr userDrawn="1"/>
            </p:nvSpPr>
            <p:spPr bwMode="auto">
              <a:xfrm>
                <a:off x="407698" y="4851501"/>
                <a:ext cx="17603" cy="10601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435835" y="4879638"/>
                <a:ext cx="69477" cy="79478"/>
              </a:xfrm>
              <a:custGeom>
                <a:avLst/>
                <a:gdLst>
                  <a:gd name="T0" fmla="*/ 735 w 1044"/>
                  <a:gd name="T1" fmla="*/ 661 h 1192"/>
                  <a:gd name="T2" fmla="*/ 601 w 1044"/>
                  <a:gd name="T3" fmla="*/ 636 h 1192"/>
                  <a:gd name="T4" fmla="*/ 496 w 1044"/>
                  <a:gd name="T5" fmla="*/ 634 h 1192"/>
                  <a:gd name="T6" fmla="*/ 392 w 1044"/>
                  <a:gd name="T7" fmla="*/ 653 h 1192"/>
                  <a:gd name="T8" fmla="*/ 315 w 1044"/>
                  <a:gd name="T9" fmla="*/ 695 h 1192"/>
                  <a:gd name="T10" fmla="*/ 272 w 1044"/>
                  <a:gd name="T11" fmla="*/ 758 h 1192"/>
                  <a:gd name="T12" fmla="*/ 262 w 1044"/>
                  <a:gd name="T13" fmla="*/ 823 h 1192"/>
                  <a:gd name="T14" fmla="*/ 272 w 1044"/>
                  <a:gd name="T15" fmla="*/ 879 h 1192"/>
                  <a:gd name="T16" fmla="*/ 313 w 1044"/>
                  <a:gd name="T17" fmla="*/ 937 h 1192"/>
                  <a:gd name="T18" fmla="*/ 377 w 1044"/>
                  <a:gd name="T19" fmla="*/ 976 h 1192"/>
                  <a:gd name="T20" fmla="*/ 461 w 1044"/>
                  <a:gd name="T21" fmla="*/ 992 h 1192"/>
                  <a:gd name="T22" fmla="*/ 547 w 1044"/>
                  <a:gd name="T23" fmla="*/ 989 h 1192"/>
                  <a:gd name="T24" fmla="*/ 657 w 1044"/>
                  <a:gd name="T25" fmla="*/ 954 h 1192"/>
                  <a:gd name="T26" fmla="*/ 738 w 1044"/>
                  <a:gd name="T27" fmla="*/ 891 h 1192"/>
                  <a:gd name="T28" fmla="*/ 772 w 1044"/>
                  <a:gd name="T29" fmla="*/ 838 h 1192"/>
                  <a:gd name="T30" fmla="*/ 786 w 1044"/>
                  <a:gd name="T31" fmla="*/ 790 h 1192"/>
                  <a:gd name="T32" fmla="*/ 789 w 1044"/>
                  <a:gd name="T33" fmla="*/ 679 h 1192"/>
                  <a:gd name="T34" fmla="*/ 768 w 1044"/>
                  <a:gd name="T35" fmla="*/ 1043 h 1192"/>
                  <a:gd name="T36" fmla="*/ 696 w 1044"/>
                  <a:gd name="T37" fmla="*/ 1106 h 1192"/>
                  <a:gd name="T38" fmla="*/ 609 w 1044"/>
                  <a:gd name="T39" fmla="*/ 1154 h 1192"/>
                  <a:gd name="T40" fmla="*/ 503 w 1044"/>
                  <a:gd name="T41" fmla="*/ 1183 h 1192"/>
                  <a:gd name="T42" fmla="*/ 410 w 1044"/>
                  <a:gd name="T43" fmla="*/ 1192 h 1192"/>
                  <a:gd name="T44" fmla="*/ 330 w 1044"/>
                  <a:gd name="T45" fmla="*/ 1186 h 1192"/>
                  <a:gd name="T46" fmla="*/ 254 w 1044"/>
                  <a:gd name="T47" fmla="*/ 1168 h 1192"/>
                  <a:gd name="T48" fmla="*/ 185 w 1044"/>
                  <a:gd name="T49" fmla="*/ 1139 h 1192"/>
                  <a:gd name="T50" fmla="*/ 123 w 1044"/>
                  <a:gd name="T51" fmla="*/ 1100 h 1192"/>
                  <a:gd name="T52" fmla="*/ 73 w 1044"/>
                  <a:gd name="T53" fmla="*/ 1050 h 1192"/>
                  <a:gd name="T54" fmla="*/ 33 w 1044"/>
                  <a:gd name="T55" fmla="*/ 989 h 1192"/>
                  <a:gd name="T56" fmla="*/ 10 w 1044"/>
                  <a:gd name="T57" fmla="*/ 917 h 1192"/>
                  <a:gd name="T58" fmla="*/ 0 w 1044"/>
                  <a:gd name="T59" fmla="*/ 836 h 1192"/>
                  <a:gd name="T60" fmla="*/ 2 w 1044"/>
                  <a:gd name="T61" fmla="*/ 787 h 1192"/>
                  <a:gd name="T62" fmla="*/ 20 w 1044"/>
                  <a:gd name="T63" fmla="*/ 706 h 1192"/>
                  <a:gd name="T64" fmla="*/ 55 w 1044"/>
                  <a:gd name="T65" fmla="*/ 635 h 1192"/>
                  <a:gd name="T66" fmla="*/ 104 w 1044"/>
                  <a:gd name="T67" fmla="*/ 578 h 1192"/>
                  <a:gd name="T68" fmla="*/ 166 w 1044"/>
                  <a:gd name="T69" fmla="*/ 531 h 1192"/>
                  <a:gd name="T70" fmla="*/ 240 w 1044"/>
                  <a:gd name="T71" fmla="*/ 497 h 1192"/>
                  <a:gd name="T72" fmla="*/ 324 w 1044"/>
                  <a:gd name="T73" fmla="*/ 474 h 1192"/>
                  <a:gd name="T74" fmla="*/ 417 w 1044"/>
                  <a:gd name="T75" fmla="*/ 463 h 1192"/>
                  <a:gd name="T76" fmla="*/ 517 w 1044"/>
                  <a:gd name="T77" fmla="*/ 462 h 1192"/>
                  <a:gd name="T78" fmla="*/ 682 w 1044"/>
                  <a:gd name="T79" fmla="*/ 481 h 1192"/>
                  <a:gd name="T80" fmla="*/ 785 w 1044"/>
                  <a:gd name="T81" fmla="*/ 481 h 1192"/>
                  <a:gd name="T82" fmla="*/ 775 w 1044"/>
                  <a:gd name="T83" fmla="*/ 399 h 1192"/>
                  <a:gd name="T84" fmla="*/ 729 w 1044"/>
                  <a:gd name="T85" fmla="*/ 315 h 1192"/>
                  <a:gd name="T86" fmla="*/ 649 w 1044"/>
                  <a:gd name="T87" fmla="*/ 260 h 1192"/>
                  <a:gd name="T88" fmla="*/ 535 w 1044"/>
                  <a:gd name="T89" fmla="*/ 236 h 1192"/>
                  <a:gd name="T90" fmla="*/ 411 w 1044"/>
                  <a:gd name="T91" fmla="*/ 240 h 1192"/>
                  <a:gd name="T92" fmla="*/ 250 w 1044"/>
                  <a:gd name="T93" fmla="*/ 277 h 1192"/>
                  <a:gd name="T94" fmla="*/ 100 w 1044"/>
                  <a:gd name="T95" fmla="*/ 95 h 1192"/>
                  <a:gd name="T96" fmla="*/ 271 w 1044"/>
                  <a:gd name="T97" fmla="*/ 32 h 1192"/>
                  <a:gd name="T98" fmla="*/ 380 w 1044"/>
                  <a:gd name="T99" fmla="*/ 11 h 1192"/>
                  <a:gd name="T100" fmla="*/ 504 w 1044"/>
                  <a:gd name="T101" fmla="*/ 0 h 1192"/>
                  <a:gd name="T102" fmla="*/ 601 w 1044"/>
                  <a:gd name="T103" fmla="*/ 1 h 1192"/>
                  <a:gd name="T104" fmla="*/ 712 w 1044"/>
                  <a:gd name="T105" fmla="*/ 18 h 1192"/>
                  <a:gd name="T106" fmla="*/ 806 w 1044"/>
                  <a:gd name="T107" fmla="*/ 50 h 1192"/>
                  <a:gd name="T108" fmla="*/ 885 w 1044"/>
                  <a:gd name="T109" fmla="*/ 98 h 1192"/>
                  <a:gd name="T110" fmla="*/ 948 w 1044"/>
                  <a:gd name="T111" fmla="*/ 160 h 1192"/>
                  <a:gd name="T112" fmla="*/ 996 w 1044"/>
                  <a:gd name="T113" fmla="*/ 236 h 1192"/>
                  <a:gd name="T114" fmla="*/ 1027 w 1044"/>
                  <a:gd name="T115" fmla="*/ 326 h 1192"/>
                  <a:gd name="T116" fmla="*/ 1043 w 1044"/>
                  <a:gd name="T117" fmla="*/ 429 h 1192"/>
                  <a:gd name="T118" fmla="*/ 782 w 1044"/>
                  <a:gd name="T119" fmla="*/ 1167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4" h="1192">
                    <a:moveTo>
                      <a:pt x="789" y="679"/>
                    </a:moveTo>
                    <a:lnTo>
                      <a:pt x="789" y="679"/>
                    </a:lnTo>
                    <a:lnTo>
                      <a:pt x="763" y="670"/>
                    </a:lnTo>
                    <a:lnTo>
                      <a:pt x="735" y="661"/>
                    </a:lnTo>
                    <a:lnTo>
                      <a:pt x="703" y="653"/>
                    </a:lnTo>
                    <a:lnTo>
                      <a:pt x="670" y="646"/>
                    </a:lnTo>
                    <a:lnTo>
                      <a:pt x="637" y="641"/>
                    </a:lnTo>
                    <a:lnTo>
                      <a:pt x="601" y="636"/>
                    </a:lnTo>
                    <a:lnTo>
                      <a:pt x="564" y="634"/>
                    </a:lnTo>
                    <a:lnTo>
                      <a:pt x="526" y="633"/>
                    </a:lnTo>
                    <a:lnTo>
                      <a:pt x="526" y="633"/>
                    </a:lnTo>
                    <a:lnTo>
                      <a:pt x="496" y="634"/>
                    </a:lnTo>
                    <a:lnTo>
                      <a:pt x="467" y="636"/>
                    </a:lnTo>
                    <a:lnTo>
                      <a:pt x="440" y="640"/>
                    </a:lnTo>
                    <a:lnTo>
                      <a:pt x="414" y="646"/>
                    </a:lnTo>
                    <a:lnTo>
                      <a:pt x="392" y="653"/>
                    </a:lnTo>
                    <a:lnTo>
                      <a:pt x="369" y="661"/>
                    </a:lnTo>
                    <a:lnTo>
                      <a:pt x="350" y="671"/>
                    </a:lnTo>
                    <a:lnTo>
                      <a:pt x="332" y="682"/>
                    </a:lnTo>
                    <a:lnTo>
                      <a:pt x="315" y="695"/>
                    </a:lnTo>
                    <a:lnTo>
                      <a:pt x="302" y="708"/>
                    </a:lnTo>
                    <a:lnTo>
                      <a:pt x="290" y="724"/>
                    </a:lnTo>
                    <a:lnTo>
                      <a:pt x="280" y="740"/>
                    </a:lnTo>
                    <a:lnTo>
                      <a:pt x="272" y="758"/>
                    </a:lnTo>
                    <a:lnTo>
                      <a:pt x="266" y="777"/>
                    </a:lnTo>
                    <a:lnTo>
                      <a:pt x="263" y="798"/>
                    </a:lnTo>
                    <a:lnTo>
                      <a:pt x="262" y="819"/>
                    </a:lnTo>
                    <a:lnTo>
                      <a:pt x="262" y="823"/>
                    </a:lnTo>
                    <a:lnTo>
                      <a:pt x="262" y="823"/>
                    </a:lnTo>
                    <a:lnTo>
                      <a:pt x="263" y="843"/>
                    </a:lnTo>
                    <a:lnTo>
                      <a:pt x="266" y="861"/>
                    </a:lnTo>
                    <a:lnTo>
                      <a:pt x="272" y="879"/>
                    </a:lnTo>
                    <a:lnTo>
                      <a:pt x="280" y="896"/>
                    </a:lnTo>
                    <a:lnTo>
                      <a:pt x="289" y="911"/>
                    </a:lnTo>
                    <a:lnTo>
                      <a:pt x="300" y="924"/>
                    </a:lnTo>
                    <a:lnTo>
                      <a:pt x="313" y="937"/>
                    </a:lnTo>
                    <a:lnTo>
                      <a:pt x="326" y="948"/>
                    </a:lnTo>
                    <a:lnTo>
                      <a:pt x="343" y="959"/>
                    </a:lnTo>
                    <a:lnTo>
                      <a:pt x="360" y="967"/>
                    </a:lnTo>
                    <a:lnTo>
                      <a:pt x="377" y="976"/>
                    </a:lnTo>
                    <a:lnTo>
                      <a:pt x="398" y="982"/>
                    </a:lnTo>
                    <a:lnTo>
                      <a:pt x="418" y="986"/>
                    </a:lnTo>
                    <a:lnTo>
                      <a:pt x="440" y="990"/>
                    </a:lnTo>
                    <a:lnTo>
                      <a:pt x="461" y="992"/>
                    </a:lnTo>
                    <a:lnTo>
                      <a:pt x="485" y="992"/>
                    </a:lnTo>
                    <a:lnTo>
                      <a:pt x="485" y="992"/>
                    </a:lnTo>
                    <a:lnTo>
                      <a:pt x="516" y="991"/>
                    </a:lnTo>
                    <a:lnTo>
                      <a:pt x="547" y="989"/>
                    </a:lnTo>
                    <a:lnTo>
                      <a:pt x="577" y="983"/>
                    </a:lnTo>
                    <a:lnTo>
                      <a:pt x="606" y="976"/>
                    </a:lnTo>
                    <a:lnTo>
                      <a:pt x="632" y="966"/>
                    </a:lnTo>
                    <a:lnTo>
                      <a:pt x="657" y="954"/>
                    </a:lnTo>
                    <a:lnTo>
                      <a:pt x="681" y="941"/>
                    </a:lnTo>
                    <a:lnTo>
                      <a:pt x="702" y="925"/>
                    </a:lnTo>
                    <a:lnTo>
                      <a:pt x="721" y="909"/>
                    </a:lnTo>
                    <a:lnTo>
                      <a:pt x="738" y="891"/>
                    </a:lnTo>
                    <a:lnTo>
                      <a:pt x="754" y="871"/>
                    </a:lnTo>
                    <a:lnTo>
                      <a:pt x="760" y="860"/>
                    </a:lnTo>
                    <a:lnTo>
                      <a:pt x="766" y="849"/>
                    </a:lnTo>
                    <a:lnTo>
                      <a:pt x="772" y="838"/>
                    </a:lnTo>
                    <a:lnTo>
                      <a:pt x="776" y="826"/>
                    </a:lnTo>
                    <a:lnTo>
                      <a:pt x="780" y="814"/>
                    </a:lnTo>
                    <a:lnTo>
                      <a:pt x="783" y="802"/>
                    </a:lnTo>
                    <a:lnTo>
                      <a:pt x="786" y="790"/>
                    </a:lnTo>
                    <a:lnTo>
                      <a:pt x="788" y="777"/>
                    </a:lnTo>
                    <a:lnTo>
                      <a:pt x="788" y="764"/>
                    </a:lnTo>
                    <a:lnTo>
                      <a:pt x="789" y="751"/>
                    </a:lnTo>
                    <a:lnTo>
                      <a:pt x="789" y="679"/>
                    </a:lnTo>
                    <a:close/>
                    <a:moveTo>
                      <a:pt x="782" y="1167"/>
                    </a:moveTo>
                    <a:lnTo>
                      <a:pt x="782" y="1026"/>
                    </a:lnTo>
                    <a:lnTo>
                      <a:pt x="782" y="1026"/>
                    </a:lnTo>
                    <a:lnTo>
                      <a:pt x="768" y="1043"/>
                    </a:lnTo>
                    <a:lnTo>
                      <a:pt x="751" y="1059"/>
                    </a:lnTo>
                    <a:lnTo>
                      <a:pt x="735" y="1076"/>
                    </a:lnTo>
                    <a:lnTo>
                      <a:pt x="715" y="1091"/>
                    </a:lnTo>
                    <a:lnTo>
                      <a:pt x="696" y="1106"/>
                    </a:lnTo>
                    <a:lnTo>
                      <a:pt x="676" y="1119"/>
                    </a:lnTo>
                    <a:lnTo>
                      <a:pt x="655" y="1132"/>
                    </a:lnTo>
                    <a:lnTo>
                      <a:pt x="632" y="1144"/>
                    </a:lnTo>
                    <a:lnTo>
                      <a:pt x="609" y="1154"/>
                    </a:lnTo>
                    <a:lnTo>
                      <a:pt x="584" y="1163"/>
                    </a:lnTo>
                    <a:lnTo>
                      <a:pt x="558" y="1172"/>
                    </a:lnTo>
                    <a:lnTo>
                      <a:pt x="530" y="1179"/>
                    </a:lnTo>
                    <a:lnTo>
                      <a:pt x="503" y="1183"/>
                    </a:lnTo>
                    <a:lnTo>
                      <a:pt x="473" y="1188"/>
                    </a:lnTo>
                    <a:lnTo>
                      <a:pt x="442" y="1191"/>
                    </a:lnTo>
                    <a:lnTo>
                      <a:pt x="410" y="1192"/>
                    </a:lnTo>
                    <a:lnTo>
                      <a:pt x="410" y="1192"/>
                    </a:lnTo>
                    <a:lnTo>
                      <a:pt x="389" y="1191"/>
                    </a:lnTo>
                    <a:lnTo>
                      <a:pt x="369" y="1189"/>
                    </a:lnTo>
                    <a:lnTo>
                      <a:pt x="350" y="1188"/>
                    </a:lnTo>
                    <a:lnTo>
                      <a:pt x="330" y="1186"/>
                    </a:lnTo>
                    <a:lnTo>
                      <a:pt x="311" y="1182"/>
                    </a:lnTo>
                    <a:lnTo>
                      <a:pt x="291" y="1179"/>
                    </a:lnTo>
                    <a:lnTo>
                      <a:pt x="272" y="1174"/>
                    </a:lnTo>
                    <a:lnTo>
                      <a:pt x="254" y="1168"/>
                    </a:lnTo>
                    <a:lnTo>
                      <a:pt x="237" y="1162"/>
                    </a:lnTo>
                    <a:lnTo>
                      <a:pt x="219" y="1155"/>
                    </a:lnTo>
                    <a:lnTo>
                      <a:pt x="202" y="1148"/>
                    </a:lnTo>
                    <a:lnTo>
                      <a:pt x="185" y="1139"/>
                    </a:lnTo>
                    <a:lnTo>
                      <a:pt x="168" y="1131"/>
                    </a:lnTo>
                    <a:lnTo>
                      <a:pt x="153" y="1121"/>
                    </a:lnTo>
                    <a:lnTo>
                      <a:pt x="137" y="1111"/>
                    </a:lnTo>
                    <a:lnTo>
                      <a:pt x="123" y="1100"/>
                    </a:lnTo>
                    <a:lnTo>
                      <a:pt x="110" y="1089"/>
                    </a:lnTo>
                    <a:lnTo>
                      <a:pt x="97" y="1076"/>
                    </a:lnTo>
                    <a:lnTo>
                      <a:pt x="85" y="1064"/>
                    </a:lnTo>
                    <a:lnTo>
                      <a:pt x="73" y="1050"/>
                    </a:lnTo>
                    <a:lnTo>
                      <a:pt x="62" y="1035"/>
                    </a:lnTo>
                    <a:lnTo>
                      <a:pt x="51" y="1021"/>
                    </a:lnTo>
                    <a:lnTo>
                      <a:pt x="42" y="1005"/>
                    </a:lnTo>
                    <a:lnTo>
                      <a:pt x="33" y="989"/>
                    </a:lnTo>
                    <a:lnTo>
                      <a:pt x="26" y="972"/>
                    </a:lnTo>
                    <a:lnTo>
                      <a:pt x="19" y="954"/>
                    </a:lnTo>
                    <a:lnTo>
                      <a:pt x="14" y="936"/>
                    </a:lnTo>
                    <a:lnTo>
                      <a:pt x="10" y="917"/>
                    </a:lnTo>
                    <a:lnTo>
                      <a:pt x="6" y="898"/>
                    </a:lnTo>
                    <a:lnTo>
                      <a:pt x="2" y="878"/>
                    </a:lnTo>
                    <a:lnTo>
                      <a:pt x="1" y="857"/>
                    </a:lnTo>
                    <a:lnTo>
                      <a:pt x="0" y="836"/>
                    </a:lnTo>
                    <a:lnTo>
                      <a:pt x="0" y="831"/>
                    </a:lnTo>
                    <a:lnTo>
                      <a:pt x="0" y="831"/>
                    </a:lnTo>
                    <a:lnTo>
                      <a:pt x="1" y="808"/>
                    </a:lnTo>
                    <a:lnTo>
                      <a:pt x="2" y="787"/>
                    </a:lnTo>
                    <a:lnTo>
                      <a:pt x="6" y="765"/>
                    </a:lnTo>
                    <a:lnTo>
                      <a:pt x="10" y="744"/>
                    </a:lnTo>
                    <a:lnTo>
                      <a:pt x="14" y="725"/>
                    </a:lnTo>
                    <a:lnTo>
                      <a:pt x="20" y="706"/>
                    </a:lnTo>
                    <a:lnTo>
                      <a:pt x="28" y="687"/>
                    </a:lnTo>
                    <a:lnTo>
                      <a:pt x="36" y="669"/>
                    </a:lnTo>
                    <a:lnTo>
                      <a:pt x="44" y="652"/>
                    </a:lnTo>
                    <a:lnTo>
                      <a:pt x="55" y="635"/>
                    </a:lnTo>
                    <a:lnTo>
                      <a:pt x="66" y="620"/>
                    </a:lnTo>
                    <a:lnTo>
                      <a:pt x="78" y="605"/>
                    </a:lnTo>
                    <a:lnTo>
                      <a:pt x="90" y="591"/>
                    </a:lnTo>
                    <a:lnTo>
                      <a:pt x="104" y="578"/>
                    </a:lnTo>
                    <a:lnTo>
                      <a:pt x="118" y="565"/>
                    </a:lnTo>
                    <a:lnTo>
                      <a:pt x="133" y="554"/>
                    </a:lnTo>
                    <a:lnTo>
                      <a:pt x="149" y="542"/>
                    </a:lnTo>
                    <a:lnTo>
                      <a:pt x="166" y="531"/>
                    </a:lnTo>
                    <a:lnTo>
                      <a:pt x="183" y="522"/>
                    </a:lnTo>
                    <a:lnTo>
                      <a:pt x="202" y="513"/>
                    </a:lnTo>
                    <a:lnTo>
                      <a:pt x="220" y="505"/>
                    </a:lnTo>
                    <a:lnTo>
                      <a:pt x="240" y="497"/>
                    </a:lnTo>
                    <a:lnTo>
                      <a:pt x="260" y="491"/>
                    </a:lnTo>
                    <a:lnTo>
                      <a:pt x="281" y="485"/>
                    </a:lnTo>
                    <a:lnTo>
                      <a:pt x="302" y="479"/>
                    </a:lnTo>
                    <a:lnTo>
                      <a:pt x="324" y="474"/>
                    </a:lnTo>
                    <a:lnTo>
                      <a:pt x="346" y="470"/>
                    </a:lnTo>
                    <a:lnTo>
                      <a:pt x="370" y="467"/>
                    </a:lnTo>
                    <a:lnTo>
                      <a:pt x="393" y="464"/>
                    </a:lnTo>
                    <a:lnTo>
                      <a:pt x="417" y="463"/>
                    </a:lnTo>
                    <a:lnTo>
                      <a:pt x="442" y="462"/>
                    </a:lnTo>
                    <a:lnTo>
                      <a:pt x="467" y="461"/>
                    </a:lnTo>
                    <a:lnTo>
                      <a:pt x="467" y="461"/>
                    </a:lnTo>
                    <a:lnTo>
                      <a:pt x="517" y="462"/>
                    </a:lnTo>
                    <a:lnTo>
                      <a:pt x="563" y="464"/>
                    </a:lnTo>
                    <a:lnTo>
                      <a:pt x="606" y="469"/>
                    </a:lnTo>
                    <a:lnTo>
                      <a:pt x="645" y="475"/>
                    </a:lnTo>
                    <a:lnTo>
                      <a:pt x="682" y="481"/>
                    </a:lnTo>
                    <a:lnTo>
                      <a:pt x="717" y="490"/>
                    </a:lnTo>
                    <a:lnTo>
                      <a:pt x="751" y="499"/>
                    </a:lnTo>
                    <a:lnTo>
                      <a:pt x="785" y="509"/>
                    </a:lnTo>
                    <a:lnTo>
                      <a:pt x="785" y="481"/>
                    </a:lnTo>
                    <a:lnTo>
                      <a:pt x="785" y="481"/>
                    </a:lnTo>
                    <a:lnTo>
                      <a:pt x="783" y="451"/>
                    </a:lnTo>
                    <a:lnTo>
                      <a:pt x="780" y="425"/>
                    </a:lnTo>
                    <a:lnTo>
                      <a:pt x="775" y="399"/>
                    </a:lnTo>
                    <a:lnTo>
                      <a:pt x="767" y="375"/>
                    </a:lnTo>
                    <a:lnTo>
                      <a:pt x="756" y="353"/>
                    </a:lnTo>
                    <a:lnTo>
                      <a:pt x="744" y="333"/>
                    </a:lnTo>
                    <a:lnTo>
                      <a:pt x="729" y="315"/>
                    </a:lnTo>
                    <a:lnTo>
                      <a:pt x="712" y="298"/>
                    </a:lnTo>
                    <a:lnTo>
                      <a:pt x="693" y="283"/>
                    </a:lnTo>
                    <a:lnTo>
                      <a:pt x="671" y="271"/>
                    </a:lnTo>
                    <a:lnTo>
                      <a:pt x="649" y="260"/>
                    </a:lnTo>
                    <a:lnTo>
                      <a:pt x="623" y="251"/>
                    </a:lnTo>
                    <a:lnTo>
                      <a:pt x="596" y="243"/>
                    </a:lnTo>
                    <a:lnTo>
                      <a:pt x="566" y="239"/>
                    </a:lnTo>
                    <a:lnTo>
                      <a:pt x="535" y="236"/>
                    </a:lnTo>
                    <a:lnTo>
                      <a:pt x="502" y="235"/>
                    </a:lnTo>
                    <a:lnTo>
                      <a:pt x="502" y="235"/>
                    </a:lnTo>
                    <a:lnTo>
                      <a:pt x="455" y="236"/>
                    </a:lnTo>
                    <a:lnTo>
                      <a:pt x="411" y="240"/>
                    </a:lnTo>
                    <a:lnTo>
                      <a:pt x="369" y="246"/>
                    </a:lnTo>
                    <a:lnTo>
                      <a:pt x="328" y="254"/>
                    </a:lnTo>
                    <a:lnTo>
                      <a:pt x="289" y="265"/>
                    </a:lnTo>
                    <a:lnTo>
                      <a:pt x="250" y="277"/>
                    </a:lnTo>
                    <a:lnTo>
                      <a:pt x="211" y="290"/>
                    </a:lnTo>
                    <a:lnTo>
                      <a:pt x="173" y="307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48" y="75"/>
                    </a:lnTo>
                    <a:lnTo>
                      <a:pt x="196" y="56"/>
                    </a:lnTo>
                    <a:lnTo>
                      <a:pt x="246" y="39"/>
                    </a:lnTo>
                    <a:lnTo>
                      <a:pt x="271" y="32"/>
                    </a:lnTo>
                    <a:lnTo>
                      <a:pt x="297" y="26"/>
                    </a:lnTo>
                    <a:lnTo>
                      <a:pt x="324" y="20"/>
                    </a:lnTo>
                    <a:lnTo>
                      <a:pt x="351" y="14"/>
                    </a:lnTo>
                    <a:lnTo>
                      <a:pt x="380" y="11"/>
                    </a:lnTo>
                    <a:lnTo>
                      <a:pt x="410" y="6"/>
                    </a:lnTo>
                    <a:lnTo>
                      <a:pt x="440" y="3"/>
                    </a:lnTo>
                    <a:lnTo>
                      <a:pt x="472" y="1"/>
                    </a:lnTo>
                    <a:lnTo>
                      <a:pt x="504" y="0"/>
                    </a:lnTo>
                    <a:lnTo>
                      <a:pt x="539" y="0"/>
                    </a:lnTo>
                    <a:lnTo>
                      <a:pt x="539" y="0"/>
                    </a:lnTo>
                    <a:lnTo>
                      <a:pt x="570" y="0"/>
                    </a:lnTo>
                    <a:lnTo>
                      <a:pt x="601" y="1"/>
                    </a:lnTo>
                    <a:lnTo>
                      <a:pt x="629" y="3"/>
                    </a:lnTo>
                    <a:lnTo>
                      <a:pt x="658" y="7"/>
                    </a:lnTo>
                    <a:lnTo>
                      <a:pt x="686" y="12"/>
                    </a:lnTo>
                    <a:lnTo>
                      <a:pt x="712" y="18"/>
                    </a:lnTo>
                    <a:lnTo>
                      <a:pt x="737" y="25"/>
                    </a:lnTo>
                    <a:lnTo>
                      <a:pt x="761" y="32"/>
                    </a:lnTo>
                    <a:lnTo>
                      <a:pt x="785" y="40"/>
                    </a:lnTo>
                    <a:lnTo>
                      <a:pt x="806" y="50"/>
                    </a:lnTo>
                    <a:lnTo>
                      <a:pt x="828" y="61"/>
                    </a:lnTo>
                    <a:lnTo>
                      <a:pt x="848" y="71"/>
                    </a:lnTo>
                    <a:lnTo>
                      <a:pt x="867" y="85"/>
                    </a:lnTo>
                    <a:lnTo>
                      <a:pt x="885" y="98"/>
                    </a:lnTo>
                    <a:lnTo>
                      <a:pt x="903" y="112"/>
                    </a:lnTo>
                    <a:lnTo>
                      <a:pt x="918" y="126"/>
                    </a:lnTo>
                    <a:lnTo>
                      <a:pt x="934" y="143"/>
                    </a:lnTo>
                    <a:lnTo>
                      <a:pt x="948" y="160"/>
                    </a:lnTo>
                    <a:lnTo>
                      <a:pt x="961" y="178"/>
                    </a:lnTo>
                    <a:lnTo>
                      <a:pt x="973" y="197"/>
                    </a:lnTo>
                    <a:lnTo>
                      <a:pt x="985" y="216"/>
                    </a:lnTo>
                    <a:lnTo>
                      <a:pt x="996" y="236"/>
                    </a:lnTo>
                    <a:lnTo>
                      <a:pt x="1004" y="258"/>
                    </a:lnTo>
                    <a:lnTo>
                      <a:pt x="1013" y="279"/>
                    </a:lnTo>
                    <a:lnTo>
                      <a:pt x="1020" y="302"/>
                    </a:lnTo>
                    <a:lnTo>
                      <a:pt x="1027" y="326"/>
                    </a:lnTo>
                    <a:lnTo>
                      <a:pt x="1032" y="351"/>
                    </a:lnTo>
                    <a:lnTo>
                      <a:pt x="1037" y="376"/>
                    </a:lnTo>
                    <a:lnTo>
                      <a:pt x="1040" y="402"/>
                    </a:lnTo>
                    <a:lnTo>
                      <a:pt x="1043" y="429"/>
                    </a:lnTo>
                    <a:lnTo>
                      <a:pt x="1044" y="457"/>
                    </a:lnTo>
                    <a:lnTo>
                      <a:pt x="1044" y="485"/>
                    </a:lnTo>
                    <a:lnTo>
                      <a:pt x="1044" y="1167"/>
                    </a:lnTo>
                    <a:lnTo>
                      <a:pt x="782" y="1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" descr=" " title=" "/>
              <p:cNvSpPr>
                <a:spLocks/>
              </p:cNvSpPr>
              <p:nvPr userDrawn="1"/>
            </p:nvSpPr>
            <p:spPr bwMode="auto">
              <a:xfrm>
                <a:off x="514780" y="4879238"/>
                <a:ext cx="71077" cy="80012"/>
              </a:xfrm>
              <a:custGeom>
                <a:avLst/>
                <a:gdLst>
                  <a:gd name="T0" fmla="*/ 531 w 1065"/>
                  <a:gd name="T1" fmla="*/ 1198 h 1200"/>
                  <a:gd name="T2" fmla="*/ 413 w 1065"/>
                  <a:gd name="T3" fmla="*/ 1174 h 1200"/>
                  <a:gd name="T4" fmla="*/ 306 w 1065"/>
                  <a:gd name="T5" fmla="*/ 1128 h 1200"/>
                  <a:gd name="T6" fmla="*/ 211 w 1065"/>
                  <a:gd name="T7" fmla="*/ 1064 h 1200"/>
                  <a:gd name="T8" fmla="*/ 131 w 1065"/>
                  <a:gd name="T9" fmla="*/ 983 h 1200"/>
                  <a:gd name="T10" fmla="*/ 69 w 1065"/>
                  <a:gd name="T11" fmla="*/ 887 h 1200"/>
                  <a:gd name="T12" fmla="*/ 25 w 1065"/>
                  <a:gd name="T13" fmla="*/ 781 h 1200"/>
                  <a:gd name="T14" fmla="*/ 4 w 1065"/>
                  <a:gd name="T15" fmla="*/ 665 h 1200"/>
                  <a:gd name="T16" fmla="*/ 1 w 1065"/>
                  <a:gd name="T17" fmla="*/ 573 h 1200"/>
                  <a:gd name="T18" fmla="*/ 18 w 1065"/>
                  <a:gd name="T19" fmla="*/ 454 h 1200"/>
                  <a:gd name="T20" fmla="*/ 56 w 1065"/>
                  <a:gd name="T21" fmla="*/ 344 h 1200"/>
                  <a:gd name="T22" fmla="*/ 115 w 1065"/>
                  <a:gd name="T23" fmla="*/ 244 h 1200"/>
                  <a:gd name="T24" fmla="*/ 190 w 1065"/>
                  <a:gd name="T25" fmla="*/ 158 h 1200"/>
                  <a:gd name="T26" fmla="*/ 281 w 1065"/>
                  <a:gd name="T27" fmla="*/ 88 h 1200"/>
                  <a:gd name="T28" fmla="*/ 386 w 1065"/>
                  <a:gd name="T29" fmla="*/ 37 h 1200"/>
                  <a:gd name="T30" fmla="*/ 503 w 1065"/>
                  <a:gd name="T31" fmla="*/ 7 h 1200"/>
                  <a:gd name="T32" fmla="*/ 597 w 1065"/>
                  <a:gd name="T33" fmla="*/ 0 h 1200"/>
                  <a:gd name="T34" fmla="*/ 745 w 1065"/>
                  <a:gd name="T35" fmla="*/ 14 h 1200"/>
                  <a:gd name="T36" fmla="*/ 868 w 1065"/>
                  <a:gd name="T37" fmla="*/ 55 h 1200"/>
                  <a:gd name="T38" fmla="*/ 971 w 1065"/>
                  <a:gd name="T39" fmla="*/ 118 h 1200"/>
                  <a:gd name="T40" fmla="*/ 1057 w 1065"/>
                  <a:gd name="T41" fmla="*/ 198 h 1200"/>
                  <a:gd name="T42" fmla="*/ 847 w 1065"/>
                  <a:gd name="T43" fmla="*/ 329 h 1200"/>
                  <a:gd name="T44" fmla="*/ 781 w 1065"/>
                  <a:gd name="T45" fmla="*/ 280 h 1200"/>
                  <a:gd name="T46" fmla="*/ 707 w 1065"/>
                  <a:gd name="T47" fmla="*/ 247 h 1200"/>
                  <a:gd name="T48" fmla="*/ 619 w 1065"/>
                  <a:gd name="T49" fmla="*/ 231 h 1200"/>
                  <a:gd name="T50" fmla="*/ 559 w 1065"/>
                  <a:gd name="T51" fmla="*/ 233 h 1200"/>
                  <a:gd name="T52" fmla="*/ 493 w 1065"/>
                  <a:gd name="T53" fmla="*/ 247 h 1200"/>
                  <a:gd name="T54" fmla="*/ 433 w 1065"/>
                  <a:gd name="T55" fmla="*/ 276 h 1200"/>
                  <a:gd name="T56" fmla="*/ 381 w 1065"/>
                  <a:gd name="T57" fmla="*/ 315 h 1200"/>
                  <a:gd name="T58" fmla="*/ 337 w 1065"/>
                  <a:gd name="T59" fmla="*/ 365 h 1200"/>
                  <a:gd name="T60" fmla="*/ 302 w 1065"/>
                  <a:gd name="T61" fmla="*/ 424 h 1200"/>
                  <a:gd name="T62" fmla="*/ 278 w 1065"/>
                  <a:gd name="T63" fmla="*/ 489 h 1200"/>
                  <a:gd name="T64" fmla="*/ 265 w 1065"/>
                  <a:gd name="T65" fmla="*/ 561 h 1200"/>
                  <a:gd name="T66" fmla="*/ 264 w 1065"/>
                  <a:gd name="T67" fmla="*/ 618 h 1200"/>
                  <a:gd name="T68" fmla="*/ 273 w 1065"/>
                  <a:gd name="T69" fmla="*/ 692 h 1200"/>
                  <a:gd name="T70" fmla="*/ 295 w 1065"/>
                  <a:gd name="T71" fmla="*/ 762 h 1200"/>
                  <a:gd name="T72" fmla="*/ 328 w 1065"/>
                  <a:gd name="T73" fmla="*/ 823 h 1200"/>
                  <a:gd name="T74" fmla="*/ 371 w 1065"/>
                  <a:gd name="T75" fmla="*/ 875 h 1200"/>
                  <a:gd name="T76" fmla="*/ 424 w 1065"/>
                  <a:gd name="T77" fmla="*/ 918 h 1200"/>
                  <a:gd name="T78" fmla="*/ 485 w 1065"/>
                  <a:gd name="T79" fmla="*/ 949 h 1200"/>
                  <a:gd name="T80" fmla="*/ 553 w 1065"/>
                  <a:gd name="T81" fmla="*/ 967 h 1200"/>
                  <a:gd name="T82" fmla="*/ 608 w 1065"/>
                  <a:gd name="T83" fmla="*/ 972 h 1200"/>
                  <a:gd name="T84" fmla="*/ 695 w 1065"/>
                  <a:gd name="T85" fmla="*/ 961 h 1200"/>
                  <a:gd name="T86" fmla="*/ 773 w 1065"/>
                  <a:gd name="T87" fmla="*/ 931 h 1200"/>
                  <a:gd name="T88" fmla="*/ 842 w 1065"/>
                  <a:gd name="T89" fmla="*/ 886 h 1200"/>
                  <a:gd name="T90" fmla="*/ 1065 w 1065"/>
                  <a:gd name="T91" fmla="*/ 985 h 1200"/>
                  <a:gd name="T92" fmla="*/ 1000 w 1065"/>
                  <a:gd name="T93" fmla="*/ 1052 h 1200"/>
                  <a:gd name="T94" fmla="*/ 899 w 1065"/>
                  <a:gd name="T95" fmla="*/ 1125 h 1200"/>
                  <a:gd name="T96" fmla="*/ 781 w 1065"/>
                  <a:gd name="T97" fmla="*/ 1176 h 1200"/>
                  <a:gd name="T98" fmla="*/ 635 w 1065"/>
                  <a:gd name="T99" fmla="*/ 1199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65" h="1200">
                    <a:moveTo>
                      <a:pt x="595" y="1200"/>
                    </a:moveTo>
                    <a:lnTo>
                      <a:pt x="595" y="1200"/>
                    </a:lnTo>
                    <a:lnTo>
                      <a:pt x="562" y="1200"/>
                    </a:lnTo>
                    <a:lnTo>
                      <a:pt x="531" y="1198"/>
                    </a:lnTo>
                    <a:lnTo>
                      <a:pt x="502" y="1194"/>
                    </a:lnTo>
                    <a:lnTo>
                      <a:pt x="471" y="1188"/>
                    </a:lnTo>
                    <a:lnTo>
                      <a:pt x="442" y="1182"/>
                    </a:lnTo>
                    <a:lnTo>
                      <a:pt x="413" y="1174"/>
                    </a:lnTo>
                    <a:lnTo>
                      <a:pt x="385" y="1164"/>
                    </a:lnTo>
                    <a:lnTo>
                      <a:pt x="357" y="1153"/>
                    </a:lnTo>
                    <a:lnTo>
                      <a:pt x="331" y="1141"/>
                    </a:lnTo>
                    <a:lnTo>
                      <a:pt x="306" y="1128"/>
                    </a:lnTo>
                    <a:lnTo>
                      <a:pt x="281" y="1114"/>
                    </a:lnTo>
                    <a:lnTo>
                      <a:pt x="257" y="1098"/>
                    </a:lnTo>
                    <a:lnTo>
                      <a:pt x="233" y="1082"/>
                    </a:lnTo>
                    <a:lnTo>
                      <a:pt x="211" y="1064"/>
                    </a:lnTo>
                    <a:lnTo>
                      <a:pt x="190" y="1045"/>
                    </a:lnTo>
                    <a:lnTo>
                      <a:pt x="170" y="1026"/>
                    </a:lnTo>
                    <a:lnTo>
                      <a:pt x="149" y="1004"/>
                    </a:lnTo>
                    <a:lnTo>
                      <a:pt x="131" y="983"/>
                    </a:lnTo>
                    <a:lnTo>
                      <a:pt x="115" y="960"/>
                    </a:lnTo>
                    <a:lnTo>
                      <a:pt x="98" y="937"/>
                    </a:lnTo>
                    <a:lnTo>
                      <a:pt x="84" y="912"/>
                    </a:lnTo>
                    <a:lnTo>
                      <a:pt x="69" y="887"/>
                    </a:lnTo>
                    <a:lnTo>
                      <a:pt x="56" y="862"/>
                    </a:lnTo>
                    <a:lnTo>
                      <a:pt x="45" y="836"/>
                    </a:lnTo>
                    <a:lnTo>
                      <a:pt x="35" y="808"/>
                    </a:lnTo>
                    <a:lnTo>
                      <a:pt x="25" y="781"/>
                    </a:lnTo>
                    <a:lnTo>
                      <a:pt x="18" y="752"/>
                    </a:lnTo>
                    <a:lnTo>
                      <a:pt x="12" y="723"/>
                    </a:lnTo>
                    <a:lnTo>
                      <a:pt x="7" y="694"/>
                    </a:lnTo>
                    <a:lnTo>
                      <a:pt x="4" y="665"/>
                    </a:lnTo>
                    <a:lnTo>
                      <a:pt x="1" y="634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1" y="573"/>
                    </a:lnTo>
                    <a:lnTo>
                      <a:pt x="4" y="542"/>
                    </a:lnTo>
                    <a:lnTo>
                      <a:pt x="7" y="512"/>
                    </a:lnTo>
                    <a:lnTo>
                      <a:pt x="12" y="483"/>
                    </a:lnTo>
                    <a:lnTo>
                      <a:pt x="18" y="454"/>
                    </a:lnTo>
                    <a:lnTo>
                      <a:pt x="25" y="426"/>
                    </a:lnTo>
                    <a:lnTo>
                      <a:pt x="35" y="397"/>
                    </a:lnTo>
                    <a:lnTo>
                      <a:pt x="45" y="370"/>
                    </a:lnTo>
                    <a:lnTo>
                      <a:pt x="56" y="344"/>
                    </a:lnTo>
                    <a:lnTo>
                      <a:pt x="69" y="317"/>
                    </a:lnTo>
                    <a:lnTo>
                      <a:pt x="84" y="292"/>
                    </a:lnTo>
                    <a:lnTo>
                      <a:pt x="98" y="267"/>
                    </a:lnTo>
                    <a:lnTo>
                      <a:pt x="115" y="244"/>
                    </a:lnTo>
                    <a:lnTo>
                      <a:pt x="131" y="221"/>
                    </a:lnTo>
                    <a:lnTo>
                      <a:pt x="150" y="199"/>
                    </a:lnTo>
                    <a:lnTo>
                      <a:pt x="170" y="178"/>
                    </a:lnTo>
                    <a:lnTo>
                      <a:pt x="190" y="158"/>
                    </a:lnTo>
                    <a:lnTo>
                      <a:pt x="211" y="139"/>
                    </a:lnTo>
                    <a:lnTo>
                      <a:pt x="234" y="121"/>
                    </a:lnTo>
                    <a:lnTo>
                      <a:pt x="257" y="104"/>
                    </a:lnTo>
                    <a:lnTo>
                      <a:pt x="281" y="88"/>
                    </a:lnTo>
                    <a:lnTo>
                      <a:pt x="306" y="74"/>
                    </a:lnTo>
                    <a:lnTo>
                      <a:pt x="332" y="61"/>
                    </a:lnTo>
                    <a:lnTo>
                      <a:pt x="358" y="47"/>
                    </a:lnTo>
                    <a:lnTo>
                      <a:pt x="386" y="37"/>
                    </a:lnTo>
                    <a:lnTo>
                      <a:pt x="414" y="27"/>
                    </a:lnTo>
                    <a:lnTo>
                      <a:pt x="443" y="19"/>
                    </a:lnTo>
                    <a:lnTo>
                      <a:pt x="473" y="12"/>
                    </a:lnTo>
                    <a:lnTo>
                      <a:pt x="503" y="7"/>
                    </a:lnTo>
                    <a:lnTo>
                      <a:pt x="534" y="3"/>
                    </a:lnTo>
                    <a:lnTo>
                      <a:pt x="565" y="1"/>
                    </a:lnTo>
                    <a:lnTo>
                      <a:pt x="597" y="0"/>
                    </a:lnTo>
                    <a:lnTo>
                      <a:pt x="597" y="0"/>
                    </a:lnTo>
                    <a:lnTo>
                      <a:pt x="637" y="1"/>
                    </a:lnTo>
                    <a:lnTo>
                      <a:pt x="675" y="3"/>
                    </a:lnTo>
                    <a:lnTo>
                      <a:pt x="711" y="8"/>
                    </a:lnTo>
                    <a:lnTo>
                      <a:pt x="745" y="14"/>
                    </a:lnTo>
                    <a:lnTo>
                      <a:pt x="779" y="22"/>
                    </a:lnTo>
                    <a:lnTo>
                      <a:pt x="810" y="32"/>
                    </a:lnTo>
                    <a:lnTo>
                      <a:pt x="840" y="43"/>
                    </a:lnTo>
                    <a:lnTo>
                      <a:pt x="868" y="55"/>
                    </a:lnTo>
                    <a:lnTo>
                      <a:pt x="896" y="69"/>
                    </a:lnTo>
                    <a:lnTo>
                      <a:pt x="922" y="83"/>
                    </a:lnTo>
                    <a:lnTo>
                      <a:pt x="947" y="100"/>
                    </a:lnTo>
                    <a:lnTo>
                      <a:pt x="971" y="118"/>
                    </a:lnTo>
                    <a:lnTo>
                      <a:pt x="994" y="136"/>
                    </a:lnTo>
                    <a:lnTo>
                      <a:pt x="1015" y="156"/>
                    </a:lnTo>
                    <a:lnTo>
                      <a:pt x="1037" y="176"/>
                    </a:lnTo>
                    <a:lnTo>
                      <a:pt x="1057" y="198"/>
                    </a:lnTo>
                    <a:lnTo>
                      <a:pt x="893" y="375"/>
                    </a:lnTo>
                    <a:lnTo>
                      <a:pt x="893" y="375"/>
                    </a:lnTo>
                    <a:lnTo>
                      <a:pt x="862" y="344"/>
                    </a:lnTo>
                    <a:lnTo>
                      <a:pt x="847" y="329"/>
                    </a:lnTo>
                    <a:lnTo>
                      <a:pt x="831" y="316"/>
                    </a:lnTo>
                    <a:lnTo>
                      <a:pt x="814" y="303"/>
                    </a:lnTo>
                    <a:lnTo>
                      <a:pt x="798" y="291"/>
                    </a:lnTo>
                    <a:lnTo>
                      <a:pt x="781" y="280"/>
                    </a:lnTo>
                    <a:lnTo>
                      <a:pt x="763" y="271"/>
                    </a:lnTo>
                    <a:lnTo>
                      <a:pt x="745" y="261"/>
                    </a:lnTo>
                    <a:lnTo>
                      <a:pt x="726" y="254"/>
                    </a:lnTo>
                    <a:lnTo>
                      <a:pt x="707" y="247"/>
                    </a:lnTo>
                    <a:lnTo>
                      <a:pt x="685" y="241"/>
                    </a:lnTo>
                    <a:lnTo>
                      <a:pt x="665" y="236"/>
                    </a:lnTo>
                    <a:lnTo>
                      <a:pt x="642" y="233"/>
                    </a:lnTo>
                    <a:lnTo>
                      <a:pt x="619" y="231"/>
                    </a:lnTo>
                    <a:lnTo>
                      <a:pt x="595" y="230"/>
                    </a:lnTo>
                    <a:lnTo>
                      <a:pt x="595" y="230"/>
                    </a:lnTo>
                    <a:lnTo>
                      <a:pt x="577" y="231"/>
                    </a:lnTo>
                    <a:lnTo>
                      <a:pt x="559" y="233"/>
                    </a:lnTo>
                    <a:lnTo>
                      <a:pt x="542" y="235"/>
                    </a:lnTo>
                    <a:lnTo>
                      <a:pt x="525" y="239"/>
                    </a:lnTo>
                    <a:lnTo>
                      <a:pt x="509" y="242"/>
                    </a:lnTo>
                    <a:lnTo>
                      <a:pt x="493" y="247"/>
                    </a:lnTo>
                    <a:lnTo>
                      <a:pt x="478" y="253"/>
                    </a:lnTo>
                    <a:lnTo>
                      <a:pt x="462" y="260"/>
                    </a:lnTo>
                    <a:lnTo>
                      <a:pt x="448" y="267"/>
                    </a:lnTo>
                    <a:lnTo>
                      <a:pt x="433" y="276"/>
                    </a:lnTo>
                    <a:lnTo>
                      <a:pt x="419" y="284"/>
                    </a:lnTo>
                    <a:lnTo>
                      <a:pt x="406" y="293"/>
                    </a:lnTo>
                    <a:lnTo>
                      <a:pt x="393" y="304"/>
                    </a:lnTo>
                    <a:lnTo>
                      <a:pt x="381" y="315"/>
                    </a:lnTo>
                    <a:lnTo>
                      <a:pt x="369" y="327"/>
                    </a:lnTo>
                    <a:lnTo>
                      <a:pt x="357" y="339"/>
                    </a:lnTo>
                    <a:lnTo>
                      <a:pt x="346" y="352"/>
                    </a:lnTo>
                    <a:lnTo>
                      <a:pt x="337" y="365"/>
                    </a:lnTo>
                    <a:lnTo>
                      <a:pt x="327" y="378"/>
                    </a:lnTo>
                    <a:lnTo>
                      <a:pt x="318" y="394"/>
                    </a:lnTo>
                    <a:lnTo>
                      <a:pt x="309" y="408"/>
                    </a:lnTo>
                    <a:lnTo>
                      <a:pt x="302" y="424"/>
                    </a:lnTo>
                    <a:lnTo>
                      <a:pt x="295" y="439"/>
                    </a:lnTo>
                    <a:lnTo>
                      <a:pt x="288" y="456"/>
                    </a:lnTo>
                    <a:lnTo>
                      <a:pt x="283" y="473"/>
                    </a:lnTo>
                    <a:lnTo>
                      <a:pt x="278" y="489"/>
                    </a:lnTo>
                    <a:lnTo>
                      <a:pt x="273" y="507"/>
                    </a:lnTo>
                    <a:lnTo>
                      <a:pt x="270" y="525"/>
                    </a:lnTo>
                    <a:lnTo>
                      <a:pt x="267" y="543"/>
                    </a:lnTo>
                    <a:lnTo>
                      <a:pt x="265" y="561"/>
                    </a:lnTo>
                    <a:lnTo>
                      <a:pt x="264" y="580"/>
                    </a:lnTo>
                    <a:lnTo>
                      <a:pt x="264" y="599"/>
                    </a:lnTo>
                    <a:lnTo>
                      <a:pt x="264" y="599"/>
                    </a:lnTo>
                    <a:lnTo>
                      <a:pt x="264" y="618"/>
                    </a:lnTo>
                    <a:lnTo>
                      <a:pt x="265" y="637"/>
                    </a:lnTo>
                    <a:lnTo>
                      <a:pt x="267" y="657"/>
                    </a:lnTo>
                    <a:lnTo>
                      <a:pt x="270" y="674"/>
                    </a:lnTo>
                    <a:lnTo>
                      <a:pt x="273" y="692"/>
                    </a:lnTo>
                    <a:lnTo>
                      <a:pt x="278" y="710"/>
                    </a:lnTo>
                    <a:lnTo>
                      <a:pt x="283" y="727"/>
                    </a:lnTo>
                    <a:lnTo>
                      <a:pt x="289" y="745"/>
                    </a:lnTo>
                    <a:lnTo>
                      <a:pt x="295" y="762"/>
                    </a:lnTo>
                    <a:lnTo>
                      <a:pt x="302" y="777"/>
                    </a:lnTo>
                    <a:lnTo>
                      <a:pt x="310" y="793"/>
                    </a:lnTo>
                    <a:lnTo>
                      <a:pt x="319" y="808"/>
                    </a:lnTo>
                    <a:lnTo>
                      <a:pt x="328" y="823"/>
                    </a:lnTo>
                    <a:lnTo>
                      <a:pt x="338" y="837"/>
                    </a:lnTo>
                    <a:lnTo>
                      <a:pt x="349" y="850"/>
                    </a:lnTo>
                    <a:lnTo>
                      <a:pt x="359" y="863"/>
                    </a:lnTo>
                    <a:lnTo>
                      <a:pt x="371" y="875"/>
                    </a:lnTo>
                    <a:lnTo>
                      <a:pt x="383" y="887"/>
                    </a:lnTo>
                    <a:lnTo>
                      <a:pt x="396" y="898"/>
                    </a:lnTo>
                    <a:lnTo>
                      <a:pt x="410" y="909"/>
                    </a:lnTo>
                    <a:lnTo>
                      <a:pt x="424" y="918"/>
                    </a:lnTo>
                    <a:lnTo>
                      <a:pt x="438" y="926"/>
                    </a:lnTo>
                    <a:lnTo>
                      <a:pt x="453" y="935"/>
                    </a:lnTo>
                    <a:lnTo>
                      <a:pt x="468" y="942"/>
                    </a:lnTo>
                    <a:lnTo>
                      <a:pt x="485" y="949"/>
                    </a:lnTo>
                    <a:lnTo>
                      <a:pt x="500" y="955"/>
                    </a:lnTo>
                    <a:lnTo>
                      <a:pt x="517" y="960"/>
                    </a:lnTo>
                    <a:lnTo>
                      <a:pt x="535" y="964"/>
                    </a:lnTo>
                    <a:lnTo>
                      <a:pt x="553" y="967"/>
                    </a:lnTo>
                    <a:lnTo>
                      <a:pt x="571" y="969"/>
                    </a:lnTo>
                    <a:lnTo>
                      <a:pt x="589" y="971"/>
                    </a:lnTo>
                    <a:lnTo>
                      <a:pt x="608" y="972"/>
                    </a:lnTo>
                    <a:lnTo>
                      <a:pt x="608" y="972"/>
                    </a:lnTo>
                    <a:lnTo>
                      <a:pt x="631" y="971"/>
                    </a:lnTo>
                    <a:lnTo>
                      <a:pt x="653" y="968"/>
                    </a:lnTo>
                    <a:lnTo>
                      <a:pt x="675" y="966"/>
                    </a:lnTo>
                    <a:lnTo>
                      <a:pt x="695" y="961"/>
                    </a:lnTo>
                    <a:lnTo>
                      <a:pt x="715" y="955"/>
                    </a:lnTo>
                    <a:lnTo>
                      <a:pt x="734" y="948"/>
                    </a:lnTo>
                    <a:lnTo>
                      <a:pt x="754" y="941"/>
                    </a:lnTo>
                    <a:lnTo>
                      <a:pt x="773" y="931"/>
                    </a:lnTo>
                    <a:lnTo>
                      <a:pt x="791" y="922"/>
                    </a:lnTo>
                    <a:lnTo>
                      <a:pt x="808" y="911"/>
                    </a:lnTo>
                    <a:lnTo>
                      <a:pt x="825" y="899"/>
                    </a:lnTo>
                    <a:lnTo>
                      <a:pt x="842" y="886"/>
                    </a:lnTo>
                    <a:lnTo>
                      <a:pt x="859" y="873"/>
                    </a:lnTo>
                    <a:lnTo>
                      <a:pt x="875" y="858"/>
                    </a:lnTo>
                    <a:lnTo>
                      <a:pt x="906" y="827"/>
                    </a:lnTo>
                    <a:lnTo>
                      <a:pt x="1065" y="985"/>
                    </a:lnTo>
                    <a:lnTo>
                      <a:pt x="1065" y="985"/>
                    </a:lnTo>
                    <a:lnTo>
                      <a:pt x="1044" y="1008"/>
                    </a:lnTo>
                    <a:lnTo>
                      <a:pt x="1022" y="1030"/>
                    </a:lnTo>
                    <a:lnTo>
                      <a:pt x="1000" y="1052"/>
                    </a:lnTo>
                    <a:lnTo>
                      <a:pt x="976" y="1072"/>
                    </a:lnTo>
                    <a:lnTo>
                      <a:pt x="951" y="1090"/>
                    </a:lnTo>
                    <a:lnTo>
                      <a:pt x="926" y="1108"/>
                    </a:lnTo>
                    <a:lnTo>
                      <a:pt x="899" y="1125"/>
                    </a:lnTo>
                    <a:lnTo>
                      <a:pt x="872" y="1140"/>
                    </a:lnTo>
                    <a:lnTo>
                      <a:pt x="843" y="1153"/>
                    </a:lnTo>
                    <a:lnTo>
                      <a:pt x="812" y="1165"/>
                    </a:lnTo>
                    <a:lnTo>
                      <a:pt x="781" y="1176"/>
                    </a:lnTo>
                    <a:lnTo>
                      <a:pt x="748" y="1184"/>
                    </a:lnTo>
                    <a:lnTo>
                      <a:pt x="712" y="1192"/>
                    </a:lnTo>
                    <a:lnTo>
                      <a:pt x="675" y="1196"/>
                    </a:lnTo>
                    <a:lnTo>
                      <a:pt x="635" y="1199"/>
                    </a:lnTo>
                    <a:lnTo>
                      <a:pt x="595" y="1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3" descr=" " title=" "/>
              <p:cNvSpPr>
                <a:spLocks/>
              </p:cNvSpPr>
              <p:nvPr userDrawn="1"/>
            </p:nvSpPr>
            <p:spPr bwMode="auto">
              <a:xfrm>
                <a:off x="594659" y="4851501"/>
                <a:ext cx="71744" cy="106015"/>
              </a:xfrm>
              <a:custGeom>
                <a:avLst/>
                <a:gdLst>
                  <a:gd name="T0" fmla="*/ 1076 w 1076"/>
                  <a:gd name="T1" fmla="*/ 1590 h 1590"/>
                  <a:gd name="T2" fmla="*/ 771 w 1076"/>
                  <a:gd name="T3" fmla="*/ 1590 h 1590"/>
                  <a:gd name="T4" fmla="*/ 425 w 1076"/>
                  <a:gd name="T5" fmla="*/ 1093 h 1590"/>
                  <a:gd name="T6" fmla="*/ 264 w 1076"/>
                  <a:gd name="T7" fmla="*/ 1261 h 1590"/>
                  <a:gd name="T8" fmla="*/ 264 w 1076"/>
                  <a:gd name="T9" fmla="*/ 1590 h 1590"/>
                  <a:gd name="T10" fmla="*/ 0 w 1076"/>
                  <a:gd name="T11" fmla="*/ 1590 h 1590"/>
                  <a:gd name="T12" fmla="*/ 0 w 1076"/>
                  <a:gd name="T13" fmla="*/ 0 h 1590"/>
                  <a:gd name="T14" fmla="*/ 264 w 1076"/>
                  <a:gd name="T15" fmla="*/ 0 h 1590"/>
                  <a:gd name="T16" fmla="*/ 264 w 1076"/>
                  <a:gd name="T17" fmla="*/ 950 h 1590"/>
                  <a:gd name="T18" fmla="*/ 741 w 1076"/>
                  <a:gd name="T19" fmla="*/ 440 h 1590"/>
                  <a:gd name="T20" fmla="*/ 1062 w 1076"/>
                  <a:gd name="T21" fmla="*/ 440 h 1590"/>
                  <a:gd name="T22" fmla="*/ 604 w 1076"/>
                  <a:gd name="T23" fmla="*/ 908 h 1590"/>
                  <a:gd name="T24" fmla="*/ 1076 w 1076"/>
                  <a:gd name="T25" fmla="*/ 1590 h 1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6" h="1590">
                    <a:moveTo>
                      <a:pt x="1076" y="1590"/>
                    </a:moveTo>
                    <a:lnTo>
                      <a:pt x="771" y="1590"/>
                    </a:lnTo>
                    <a:lnTo>
                      <a:pt x="425" y="1093"/>
                    </a:lnTo>
                    <a:lnTo>
                      <a:pt x="264" y="1261"/>
                    </a:lnTo>
                    <a:lnTo>
                      <a:pt x="264" y="1590"/>
                    </a:lnTo>
                    <a:lnTo>
                      <a:pt x="0" y="159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950"/>
                    </a:lnTo>
                    <a:lnTo>
                      <a:pt x="741" y="440"/>
                    </a:lnTo>
                    <a:lnTo>
                      <a:pt x="1062" y="440"/>
                    </a:lnTo>
                    <a:lnTo>
                      <a:pt x="604" y="908"/>
                    </a:lnTo>
                    <a:lnTo>
                      <a:pt x="1076" y="15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675871" y="4851501"/>
                <a:ext cx="79478" cy="107616"/>
              </a:xfrm>
              <a:custGeom>
                <a:avLst/>
                <a:gdLst>
                  <a:gd name="T0" fmla="*/ 560 w 1191"/>
                  <a:gd name="T1" fmla="*/ 646 h 1615"/>
                  <a:gd name="T2" fmla="*/ 496 w 1191"/>
                  <a:gd name="T3" fmla="*/ 659 h 1615"/>
                  <a:gd name="T4" fmla="*/ 436 w 1191"/>
                  <a:gd name="T5" fmla="*/ 686 h 1615"/>
                  <a:gd name="T6" fmla="*/ 382 w 1191"/>
                  <a:gd name="T7" fmla="*/ 723 h 1615"/>
                  <a:gd name="T8" fmla="*/ 337 w 1191"/>
                  <a:gd name="T9" fmla="*/ 770 h 1615"/>
                  <a:gd name="T10" fmla="*/ 300 w 1191"/>
                  <a:gd name="T11" fmla="*/ 829 h 1615"/>
                  <a:gd name="T12" fmla="*/ 273 w 1191"/>
                  <a:gd name="T13" fmla="*/ 897 h 1615"/>
                  <a:gd name="T14" fmla="*/ 259 w 1191"/>
                  <a:gd name="T15" fmla="*/ 973 h 1615"/>
                  <a:gd name="T16" fmla="*/ 258 w 1191"/>
                  <a:gd name="T17" fmla="*/ 1036 h 1615"/>
                  <a:gd name="T18" fmla="*/ 269 w 1191"/>
                  <a:gd name="T19" fmla="*/ 1114 h 1615"/>
                  <a:gd name="T20" fmla="*/ 291 w 1191"/>
                  <a:gd name="T21" fmla="*/ 1184 h 1615"/>
                  <a:gd name="T22" fmla="*/ 326 w 1191"/>
                  <a:gd name="T23" fmla="*/ 1245 h 1615"/>
                  <a:gd name="T24" fmla="*/ 370 w 1191"/>
                  <a:gd name="T25" fmla="*/ 1296 h 1615"/>
                  <a:gd name="T26" fmla="*/ 422 w 1191"/>
                  <a:gd name="T27" fmla="*/ 1337 h 1615"/>
                  <a:gd name="T28" fmla="*/ 480 w 1191"/>
                  <a:gd name="T29" fmla="*/ 1365 h 1615"/>
                  <a:gd name="T30" fmla="*/ 543 w 1191"/>
                  <a:gd name="T31" fmla="*/ 1382 h 1615"/>
                  <a:gd name="T32" fmla="*/ 594 w 1191"/>
                  <a:gd name="T33" fmla="*/ 1385 h 1615"/>
                  <a:gd name="T34" fmla="*/ 659 w 1191"/>
                  <a:gd name="T35" fmla="*/ 1378 h 1615"/>
                  <a:gd name="T36" fmla="*/ 720 w 1191"/>
                  <a:gd name="T37" fmla="*/ 1359 h 1615"/>
                  <a:gd name="T38" fmla="*/ 776 w 1191"/>
                  <a:gd name="T39" fmla="*/ 1328 h 1615"/>
                  <a:gd name="T40" fmla="*/ 825 w 1191"/>
                  <a:gd name="T41" fmla="*/ 1286 h 1615"/>
                  <a:gd name="T42" fmla="*/ 866 w 1191"/>
                  <a:gd name="T43" fmla="*/ 1233 h 1615"/>
                  <a:gd name="T44" fmla="*/ 896 w 1191"/>
                  <a:gd name="T45" fmla="*/ 1169 h 1615"/>
                  <a:gd name="T46" fmla="*/ 915 w 1191"/>
                  <a:gd name="T47" fmla="*/ 1096 h 1615"/>
                  <a:gd name="T48" fmla="*/ 922 w 1191"/>
                  <a:gd name="T49" fmla="*/ 1015 h 1615"/>
                  <a:gd name="T50" fmla="*/ 918 w 1191"/>
                  <a:gd name="T51" fmla="*/ 953 h 1615"/>
                  <a:gd name="T52" fmla="*/ 902 w 1191"/>
                  <a:gd name="T53" fmla="*/ 879 h 1615"/>
                  <a:gd name="T54" fmla="*/ 874 w 1191"/>
                  <a:gd name="T55" fmla="*/ 813 h 1615"/>
                  <a:gd name="T56" fmla="*/ 836 w 1191"/>
                  <a:gd name="T57" fmla="*/ 757 h 1615"/>
                  <a:gd name="T58" fmla="*/ 788 w 1191"/>
                  <a:gd name="T59" fmla="*/ 712 h 1615"/>
                  <a:gd name="T60" fmla="*/ 734 w 1191"/>
                  <a:gd name="T61" fmla="*/ 677 h 1615"/>
                  <a:gd name="T62" fmla="*/ 675 w 1191"/>
                  <a:gd name="T63" fmla="*/ 655 h 1615"/>
                  <a:gd name="T64" fmla="*/ 610 w 1191"/>
                  <a:gd name="T65" fmla="*/ 645 h 1615"/>
                  <a:gd name="T66" fmla="*/ 620 w 1191"/>
                  <a:gd name="T67" fmla="*/ 1614 h 1615"/>
                  <a:gd name="T68" fmla="*/ 496 w 1191"/>
                  <a:gd name="T69" fmla="*/ 1589 h 1615"/>
                  <a:gd name="T70" fmla="*/ 395 w 1191"/>
                  <a:gd name="T71" fmla="*/ 1538 h 1615"/>
                  <a:gd name="T72" fmla="*/ 314 w 1191"/>
                  <a:gd name="T73" fmla="*/ 1470 h 1615"/>
                  <a:gd name="T74" fmla="*/ 264 w 1191"/>
                  <a:gd name="T75" fmla="*/ 1590 h 1615"/>
                  <a:gd name="T76" fmla="*/ 264 w 1191"/>
                  <a:gd name="T77" fmla="*/ 632 h 1615"/>
                  <a:gd name="T78" fmla="*/ 315 w 1191"/>
                  <a:gd name="T79" fmla="*/ 567 h 1615"/>
                  <a:gd name="T80" fmla="*/ 398 w 1191"/>
                  <a:gd name="T81" fmla="*/ 493 h 1615"/>
                  <a:gd name="T82" fmla="*/ 498 w 1191"/>
                  <a:gd name="T83" fmla="*/ 442 h 1615"/>
                  <a:gd name="T84" fmla="*/ 620 w 1191"/>
                  <a:gd name="T85" fmla="*/ 417 h 1615"/>
                  <a:gd name="T86" fmla="*/ 705 w 1191"/>
                  <a:gd name="T87" fmla="*/ 418 h 1615"/>
                  <a:gd name="T88" fmla="*/ 805 w 1191"/>
                  <a:gd name="T89" fmla="*/ 438 h 1615"/>
                  <a:gd name="T90" fmla="*/ 899 w 1191"/>
                  <a:gd name="T91" fmla="*/ 478 h 1615"/>
                  <a:gd name="T92" fmla="*/ 985 w 1191"/>
                  <a:gd name="T93" fmla="*/ 535 h 1615"/>
                  <a:gd name="T94" fmla="*/ 1061 w 1191"/>
                  <a:gd name="T95" fmla="*/ 612 h 1615"/>
                  <a:gd name="T96" fmla="*/ 1120 w 1191"/>
                  <a:gd name="T97" fmla="*/ 706 h 1615"/>
                  <a:gd name="T98" fmla="*/ 1164 w 1191"/>
                  <a:gd name="T99" fmla="*/ 817 h 1615"/>
                  <a:gd name="T100" fmla="*/ 1187 w 1191"/>
                  <a:gd name="T101" fmla="*/ 945 h 1615"/>
                  <a:gd name="T102" fmla="*/ 1189 w 1191"/>
                  <a:gd name="T103" fmla="*/ 1050 h 1615"/>
                  <a:gd name="T104" fmla="*/ 1172 w 1191"/>
                  <a:gd name="T105" fmla="*/ 1182 h 1615"/>
                  <a:gd name="T106" fmla="*/ 1133 w 1191"/>
                  <a:gd name="T107" fmla="*/ 1297 h 1615"/>
                  <a:gd name="T108" fmla="*/ 1077 w 1191"/>
                  <a:gd name="T109" fmla="*/ 1396 h 1615"/>
                  <a:gd name="T110" fmla="*/ 1006 w 1191"/>
                  <a:gd name="T111" fmla="*/ 1477 h 1615"/>
                  <a:gd name="T112" fmla="*/ 922 w 1191"/>
                  <a:gd name="T113" fmla="*/ 1540 h 1615"/>
                  <a:gd name="T114" fmla="*/ 830 w 1191"/>
                  <a:gd name="T115" fmla="*/ 1584 h 1615"/>
                  <a:gd name="T116" fmla="*/ 731 w 1191"/>
                  <a:gd name="T117" fmla="*/ 1609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91" h="1615">
                    <a:moveTo>
                      <a:pt x="594" y="644"/>
                    </a:moveTo>
                    <a:lnTo>
                      <a:pt x="594" y="644"/>
                    </a:lnTo>
                    <a:lnTo>
                      <a:pt x="577" y="645"/>
                    </a:lnTo>
                    <a:lnTo>
                      <a:pt x="560" y="646"/>
                    </a:lnTo>
                    <a:lnTo>
                      <a:pt x="543" y="649"/>
                    </a:lnTo>
                    <a:lnTo>
                      <a:pt x="528" y="651"/>
                    </a:lnTo>
                    <a:lnTo>
                      <a:pt x="511" y="655"/>
                    </a:lnTo>
                    <a:lnTo>
                      <a:pt x="496" y="659"/>
                    </a:lnTo>
                    <a:lnTo>
                      <a:pt x="480" y="664"/>
                    </a:lnTo>
                    <a:lnTo>
                      <a:pt x="466" y="671"/>
                    </a:lnTo>
                    <a:lnTo>
                      <a:pt x="450" y="677"/>
                    </a:lnTo>
                    <a:lnTo>
                      <a:pt x="436" y="686"/>
                    </a:lnTo>
                    <a:lnTo>
                      <a:pt x="422" y="694"/>
                    </a:lnTo>
                    <a:lnTo>
                      <a:pt x="408" y="702"/>
                    </a:lnTo>
                    <a:lnTo>
                      <a:pt x="395" y="712"/>
                    </a:lnTo>
                    <a:lnTo>
                      <a:pt x="382" y="723"/>
                    </a:lnTo>
                    <a:lnTo>
                      <a:pt x="370" y="733"/>
                    </a:lnTo>
                    <a:lnTo>
                      <a:pt x="358" y="745"/>
                    </a:lnTo>
                    <a:lnTo>
                      <a:pt x="346" y="758"/>
                    </a:lnTo>
                    <a:lnTo>
                      <a:pt x="337" y="770"/>
                    </a:lnTo>
                    <a:lnTo>
                      <a:pt x="326" y="785"/>
                    </a:lnTo>
                    <a:lnTo>
                      <a:pt x="316" y="799"/>
                    </a:lnTo>
                    <a:lnTo>
                      <a:pt x="308" y="813"/>
                    </a:lnTo>
                    <a:lnTo>
                      <a:pt x="300" y="829"/>
                    </a:lnTo>
                    <a:lnTo>
                      <a:pt x="291" y="846"/>
                    </a:lnTo>
                    <a:lnTo>
                      <a:pt x="284" y="862"/>
                    </a:lnTo>
                    <a:lnTo>
                      <a:pt x="278" y="879"/>
                    </a:lnTo>
                    <a:lnTo>
                      <a:pt x="273" y="897"/>
                    </a:lnTo>
                    <a:lnTo>
                      <a:pt x="269" y="916"/>
                    </a:lnTo>
                    <a:lnTo>
                      <a:pt x="264" y="934"/>
                    </a:lnTo>
                    <a:lnTo>
                      <a:pt x="262" y="954"/>
                    </a:lnTo>
                    <a:lnTo>
                      <a:pt x="259" y="973"/>
                    </a:lnTo>
                    <a:lnTo>
                      <a:pt x="258" y="994"/>
                    </a:lnTo>
                    <a:lnTo>
                      <a:pt x="257" y="1015"/>
                    </a:lnTo>
                    <a:lnTo>
                      <a:pt x="257" y="1015"/>
                    </a:lnTo>
                    <a:lnTo>
                      <a:pt x="258" y="1036"/>
                    </a:lnTo>
                    <a:lnTo>
                      <a:pt x="259" y="1056"/>
                    </a:lnTo>
                    <a:lnTo>
                      <a:pt x="262" y="1076"/>
                    </a:lnTo>
                    <a:lnTo>
                      <a:pt x="264" y="1095"/>
                    </a:lnTo>
                    <a:lnTo>
                      <a:pt x="269" y="1114"/>
                    </a:lnTo>
                    <a:lnTo>
                      <a:pt x="273" y="1132"/>
                    </a:lnTo>
                    <a:lnTo>
                      <a:pt x="278" y="1150"/>
                    </a:lnTo>
                    <a:lnTo>
                      <a:pt x="284" y="1167"/>
                    </a:lnTo>
                    <a:lnTo>
                      <a:pt x="291" y="1184"/>
                    </a:lnTo>
                    <a:lnTo>
                      <a:pt x="300" y="1200"/>
                    </a:lnTo>
                    <a:lnTo>
                      <a:pt x="308" y="1216"/>
                    </a:lnTo>
                    <a:lnTo>
                      <a:pt x="316" y="1230"/>
                    </a:lnTo>
                    <a:lnTo>
                      <a:pt x="326" y="1245"/>
                    </a:lnTo>
                    <a:lnTo>
                      <a:pt x="337" y="1259"/>
                    </a:lnTo>
                    <a:lnTo>
                      <a:pt x="346" y="1272"/>
                    </a:lnTo>
                    <a:lnTo>
                      <a:pt x="358" y="1284"/>
                    </a:lnTo>
                    <a:lnTo>
                      <a:pt x="370" y="1296"/>
                    </a:lnTo>
                    <a:lnTo>
                      <a:pt x="382" y="1307"/>
                    </a:lnTo>
                    <a:lnTo>
                      <a:pt x="395" y="1317"/>
                    </a:lnTo>
                    <a:lnTo>
                      <a:pt x="408" y="1327"/>
                    </a:lnTo>
                    <a:lnTo>
                      <a:pt x="422" y="1337"/>
                    </a:lnTo>
                    <a:lnTo>
                      <a:pt x="436" y="1345"/>
                    </a:lnTo>
                    <a:lnTo>
                      <a:pt x="450" y="1352"/>
                    </a:lnTo>
                    <a:lnTo>
                      <a:pt x="466" y="1359"/>
                    </a:lnTo>
                    <a:lnTo>
                      <a:pt x="480" y="1365"/>
                    </a:lnTo>
                    <a:lnTo>
                      <a:pt x="496" y="1370"/>
                    </a:lnTo>
                    <a:lnTo>
                      <a:pt x="511" y="1375"/>
                    </a:lnTo>
                    <a:lnTo>
                      <a:pt x="528" y="1378"/>
                    </a:lnTo>
                    <a:lnTo>
                      <a:pt x="543" y="1382"/>
                    </a:lnTo>
                    <a:lnTo>
                      <a:pt x="560" y="1383"/>
                    </a:lnTo>
                    <a:lnTo>
                      <a:pt x="577" y="1384"/>
                    </a:lnTo>
                    <a:lnTo>
                      <a:pt x="594" y="1385"/>
                    </a:lnTo>
                    <a:lnTo>
                      <a:pt x="594" y="1385"/>
                    </a:lnTo>
                    <a:lnTo>
                      <a:pt x="610" y="1385"/>
                    </a:lnTo>
                    <a:lnTo>
                      <a:pt x="627" y="1383"/>
                    </a:lnTo>
                    <a:lnTo>
                      <a:pt x="643" y="1382"/>
                    </a:lnTo>
                    <a:lnTo>
                      <a:pt x="659" y="1378"/>
                    </a:lnTo>
                    <a:lnTo>
                      <a:pt x="675" y="1375"/>
                    </a:lnTo>
                    <a:lnTo>
                      <a:pt x="690" y="1371"/>
                    </a:lnTo>
                    <a:lnTo>
                      <a:pt x="706" y="1365"/>
                    </a:lnTo>
                    <a:lnTo>
                      <a:pt x="720" y="1359"/>
                    </a:lnTo>
                    <a:lnTo>
                      <a:pt x="736" y="1353"/>
                    </a:lnTo>
                    <a:lnTo>
                      <a:pt x="750" y="1346"/>
                    </a:lnTo>
                    <a:lnTo>
                      <a:pt x="763" y="1338"/>
                    </a:lnTo>
                    <a:lnTo>
                      <a:pt x="776" y="1328"/>
                    </a:lnTo>
                    <a:lnTo>
                      <a:pt x="789" y="1319"/>
                    </a:lnTo>
                    <a:lnTo>
                      <a:pt x="801" y="1309"/>
                    </a:lnTo>
                    <a:lnTo>
                      <a:pt x="813" y="1297"/>
                    </a:lnTo>
                    <a:lnTo>
                      <a:pt x="825" y="1286"/>
                    </a:lnTo>
                    <a:lnTo>
                      <a:pt x="836" y="1273"/>
                    </a:lnTo>
                    <a:lnTo>
                      <a:pt x="847" y="1260"/>
                    </a:lnTo>
                    <a:lnTo>
                      <a:pt x="856" y="1247"/>
                    </a:lnTo>
                    <a:lnTo>
                      <a:pt x="866" y="1233"/>
                    </a:lnTo>
                    <a:lnTo>
                      <a:pt x="874" y="1218"/>
                    </a:lnTo>
                    <a:lnTo>
                      <a:pt x="883" y="1203"/>
                    </a:lnTo>
                    <a:lnTo>
                      <a:pt x="890" y="1186"/>
                    </a:lnTo>
                    <a:lnTo>
                      <a:pt x="896" y="1169"/>
                    </a:lnTo>
                    <a:lnTo>
                      <a:pt x="902" y="1153"/>
                    </a:lnTo>
                    <a:lnTo>
                      <a:pt x="908" y="1135"/>
                    </a:lnTo>
                    <a:lnTo>
                      <a:pt x="911" y="1116"/>
                    </a:lnTo>
                    <a:lnTo>
                      <a:pt x="915" y="1096"/>
                    </a:lnTo>
                    <a:lnTo>
                      <a:pt x="918" y="1077"/>
                    </a:lnTo>
                    <a:lnTo>
                      <a:pt x="921" y="1057"/>
                    </a:lnTo>
                    <a:lnTo>
                      <a:pt x="922" y="1037"/>
                    </a:lnTo>
                    <a:lnTo>
                      <a:pt x="922" y="1015"/>
                    </a:lnTo>
                    <a:lnTo>
                      <a:pt x="922" y="1015"/>
                    </a:lnTo>
                    <a:lnTo>
                      <a:pt x="922" y="994"/>
                    </a:lnTo>
                    <a:lnTo>
                      <a:pt x="921" y="973"/>
                    </a:lnTo>
                    <a:lnTo>
                      <a:pt x="918" y="953"/>
                    </a:lnTo>
                    <a:lnTo>
                      <a:pt x="915" y="934"/>
                    </a:lnTo>
                    <a:lnTo>
                      <a:pt x="911" y="915"/>
                    </a:lnTo>
                    <a:lnTo>
                      <a:pt x="906" y="897"/>
                    </a:lnTo>
                    <a:lnTo>
                      <a:pt x="902" y="879"/>
                    </a:lnTo>
                    <a:lnTo>
                      <a:pt x="896" y="861"/>
                    </a:lnTo>
                    <a:lnTo>
                      <a:pt x="889" y="844"/>
                    </a:lnTo>
                    <a:lnTo>
                      <a:pt x="881" y="829"/>
                    </a:lnTo>
                    <a:lnTo>
                      <a:pt x="874" y="813"/>
                    </a:lnTo>
                    <a:lnTo>
                      <a:pt x="865" y="798"/>
                    </a:lnTo>
                    <a:lnTo>
                      <a:pt x="856" y="784"/>
                    </a:lnTo>
                    <a:lnTo>
                      <a:pt x="846" y="770"/>
                    </a:lnTo>
                    <a:lnTo>
                      <a:pt x="836" y="757"/>
                    </a:lnTo>
                    <a:lnTo>
                      <a:pt x="824" y="745"/>
                    </a:lnTo>
                    <a:lnTo>
                      <a:pt x="813" y="733"/>
                    </a:lnTo>
                    <a:lnTo>
                      <a:pt x="801" y="721"/>
                    </a:lnTo>
                    <a:lnTo>
                      <a:pt x="788" y="712"/>
                    </a:lnTo>
                    <a:lnTo>
                      <a:pt x="775" y="702"/>
                    </a:lnTo>
                    <a:lnTo>
                      <a:pt x="762" y="693"/>
                    </a:lnTo>
                    <a:lnTo>
                      <a:pt x="749" y="684"/>
                    </a:lnTo>
                    <a:lnTo>
                      <a:pt x="734" y="677"/>
                    </a:lnTo>
                    <a:lnTo>
                      <a:pt x="720" y="670"/>
                    </a:lnTo>
                    <a:lnTo>
                      <a:pt x="705" y="664"/>
                    </a:lnTo>
                    <a:lnTo>
                      <a:pt x="690" y="659"/>
                    </a:lnTo>
                    <a:lnTo>
                      <a:pt x="675" y="655"/>
                    </a:lnTo>
                    <a:lnTo>
                      <a:pt x="658" y="651"/>
                    </a:lnTo>
                    <a:lnTo>
                      <a:pt x="643" y="649"/>
                    </a:lnTo>
                    <a:lnTo>
                      <a:pt x="626" y="646"/>
                    </a:lnTo>
                    <a:lnTo>
                      <a:pt x="610" y="645"/>
                    </a:lnTo>
                    <a:lnTo>
                      <a:pt x="594" y="644"/>
                    </a:lnTo>
                    <a:close/>
                    <a:moveTo>
                      <a:pt x="654" y="1615"/>
                    </a:moveTo>
                    <a:lnTo>
                      <a:pt x="654" y="1615"/>
                    </a:lnTo>
                    <a:lnTo>
                      <a:pt x="620" y="1614"/>
                    </a:lnTo>
                    <a:lnTo>
                      <a:pt x="586" y="1610"/>
                    </a:lnTo>
                    <a:lnTo>
                      <a:pt x="554" y="1605"/>
                    </a:lnTo>
                    <a:lnTo>
                      <a:pt x="524" y="1598"/>
                    </a:lnTo>
                    <a:lnTo>
                      <a:pt x="496" y="1589"/>
                    </a:lnTo>
                    <a:lnTo>
                      <a:pt x="468" y="1578"/>
                    </a:lnTo>
                    <a:lnTo>
                      <a:pt x="443" y="1566"/>
                    </a:lnTo>
                    <a:lnTo>
                      <a:pt x="418" y="1553"/>
                    </a:lnTo>
                    <a:lnTo>
                      <a:pt x="395" y="1538"/>
                    </a:lnTo>
                    <a:lnTo>
                      <a:pt x="373" y="1523"/>
                    </a:lnTo>
                    <a:lnTo>
                      <a:pt x="352" y="1506"/>
                    </a:lnTo>
                    <a:lnTo>
                      <a:pt x="332" y="1488"/>
                    </a:lnTo>
                    <a:lnTo>
                      <a:pt x="314" y="1470"/>
                    </a:lnTo>
                    <a:lnTo>
                      <a:pt x="296" y="1451"/>
                    </a:lnTo>
                    <a:lnTo>
                      <a:pt x="279" y="1431"/>
                    </a:lnTo>
                    <a:lnTo>
                      <a:pt x="264" y="1412"/>
                    </a:lnTo>
                    <a:lnTo>
                      <a:pt x="264" y="1590"/>
                    </a:lnTo>
                    <a:lnTo>
                      <a:pt x="0" y="159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632"/>
                    </a:lnTo>
                    <a:lnTo>
                      <a:pt x="264" y="632"/>
                    </a:lnTo>
                    <a:lnTo>
                      <a:pt x="281" y="609"/>
                    </a:lnTo>
                    <a:lnTo>
                      <a:pt x="297" y="588"/>
                    </a:lnTo>
                    <a:lnTo>
                      <a:pt x="315" y="567"/>
                    </a:lnTo>
                    <a:lnTo>
                      <a:pt x="334" y="547"/>
                    </a:lnTo>
                    <a:lnTo>
                      <a:pt x="355" y="528"/>
                    </a:lnTo>
                    <a:lnTo>
                      <a:pt x="376" y="510"/>
                    </a:lnTo>
                    <a:lnTo>
                      <a:pt x="398" y="493"/>
                    </a:lnTo>
                    <a:lnTo>
                      <a:pt x="422" y="479"/>
                    </a:lnTo>
                    <a:lnTo>
                      <a:pt x="445" y="465"/>
                    </a:lnTo>
                    <a:lnTo>
                      <a:pt x="472" y="453"/>
                    </a:lnTo>
                    <a:lnTo>
                      <a:pt x="498" y="442"/>
                    </a:lnTo>
                    <a:lnTo>
                      <a:pt x="527" y="432"/>
                    </a:lnTo>
                    <a:lnTo>
                      <a:pt x="557" y="425"/>
                    </a:lnTo>
                    <a:lnTo>
                      <a:pt x="588" y="420"/>
                    </a:lnTo>
                    <a:lnTo>
                      <a:pt x="620" y="417"/>
                    </a:lnTo>
                    <a:lnTo>
                      <a:pt x="654" y="416"/>
                    </a:lnTo>
                    <a:lnTo>
                      <a:pt x="654" y="416"/>
                    </a:lnTo>
                    <a:lnTo>
                      <a:pt x="680" y="417"/>
                    </a:lnTo>
                    <a:lnTo>
                      <a:pt x="705" y="418"/>
                    </a:lnTo>
                    <a:lnTo>
                      <a:pt x="730" y="422"/>
                    </a:lnTo>
                    <a:lnTo>
                      <a:pt x="755" y="425"/>
                    </a:lnTo>
                    <a:lnTo>
                      <a:pt x="780" y="431"/>
                    </a:lnTo>
                    <a:lnTo>
                      <a:pt x="805" y="438"/>
                    </a:lnTo>
                    <a:lnTo>
                      <a:pt x="829" y="447"/>
                    </a:lnTo>
                    <a:lnTo>
                      <a:pt x="853" y="455"/>
                    </a:lnTo>
                    <a:lnTo>
                      <a:pt x="877" y="466"/>
                    </a:lnTo>
                    <a:lnTo>
                      <a:pt x="899" y="478"/>
                    </a:lnTo>
                    <a:lnTo>
                      <a:pt x="922" y="490"/>
                    </a:lnTo>
                    <a:lnTo>
                      <a:pt x="943" y="504"/>
                    </a:lnTo>
                    <a:lnTo>
                      <a:pt x="965" y="520"/>
                    </a:lnTo>
                    <a:lnTo>
                      <a:pt x="985" y="535"/>
                    </a:lnTo>
                    <a:lnTo>
                      <a:pt x="1006" y="553"/>
                    </a:lnTo>
                    <a:lnTo>
                      <a:pt x="1025" y="571"/>
                    </a:lnTo>
                    <a:lnTo>
                      <a:pt x="1043" y="591"/>
                    </a:lnTo>
                    <a:lnTo>
                      <a:pt x="1061" y="612"/>
                    </a:lnTo>
                    <a:lnTo>
                      <a:pt x="1077" y="634"/>
                    </a:lnTo>
                    <a:lnTo>
                      <a:pt x="1093" y="657"/>
                    </a:lnTo>
                    <a:lnTo>
                      <a:pt x="1107" y="681"/>
                    </a:lnTo>
                    <a:lnTo>
                      <a:pt x="1120" y="706"/>
                    </a:lnTo>
                    <a:lnTo>
                      <a:pt x="1133" y="732"/>
                    </a:lnTo>
                    <a:lnTo>
                      <a:pt x="1144" y="760"/>
                    </a:lnTo>
                    <a:lnTo>
                      <a:pt x="1155" y="788"/>
                    </a:lnTo>
                    <a:lnTo>
                      <a:pt x="1164" y="817"/>
                    </a:lnTo>
                    <a:lnTo>
                      <a:pt x="1172" y="848"/>
                    </a:lnTo>
                    <a:lnTo>
                      <a:pt x="1179" y="879"/>
                    </a:lnTo>
                    <a:lnTo>
                      <a:pt x="1184" y="911"/>
                    </a:lnTo>
                    <a:lnTo>
                      <a:pt x="1187" y="945"/>
                    </a:lnTo>
                    <a:lnTo>
                      <a:pt x="1189" y="979"/>
                    </a:lnTo>
                    <a:lnTo>
                      <a:pt x="1191" y="1015"/>
                    </a:lnTo>
                    <a:lnTo>
                      <a:pt x="1191" y="1015"/>
                    </a:lnTo>
                    <a:lnTo>
                      <a:pt x="1189" y="1050"/>
                    </a:lnTo>
                    <a:lnTo>
                      <a:pt x="1187" y="1084"/>
                    </a:lnTo>
                    <a:lnTo>
                      <a:pt x="1184" y="1118"/>
                    </a:lnTo>
                    <a:lnTo>
                      <a:pt x="1179" y="1151"/>
                    </a:lnTo>
                    <a:lnTo>
                      <a:pt x="1172" y="1182"/>
                    </a:lnTo>
                    <a:lnTo>
                      <a:pt x="1164" y="1212"/>
                    </a:lnTo>
                    <a:lnTo>
                      <a:pt x="1155" y="1242"/>
                    </a:lnTo>
                    <a:lnTo>
                      <a:pt x="1145" y="1271"/>
                    </a:lnTo>
                    <a:lnTo>
                      <a:pt x="1133" y="1297"/>
                    </a:lnTo>
                    <a:lnTo>
                      <a:pt x="1121" y="1323"/>
                    </a:lnTo>
                    <a:lnTo>
                      <a:pt x="1107" y="1348"/>
                    </a:lnTo>
                    <a:lnTo>
                      <a:pt x="1093" y="1374"/>
                    </a:lnTo>
                    <a:lnTo>
                      <a:pt x="1077" y="1396"/>
                    </a:lnTo>
                    <a:lnTo>
                      <a:pt x="1061" y="1418"/>
                    </a:lnTo>
                    <a:lnTo>
                      <a:pt x="1044" y="1439"/>
                    </a:lnTo>
                    <a:lnTo>
                      <a:pt x="1025" y="1458"/>
                    </a:lnTo>
                    <a:lnTo>
                      <a:pt x="1006" y="1477"/>
                    </a:lnTo>
                    <a:lnTo>
                      <a:pt x="986" y="1494"/>
                    </a:lnTo>
                    <a:lnTo>
                      <a:pt x="965" y="1511"/>
                    </a:lnTo>
                    <a:lnTo>
                      <a:pt x="945" y="1525"/>
                    </a:lnTo>
                    <a:lnTo>
                      <a:pt x="922" y="1540"/>
                    </a:lnTo>
                    <a:lnTo>
                      <a:pt x="900" y="1553"/>
                    </a:lnTo>
                    <a:lnTo>
                      <a:pt x="877" y="1565"/>
                    </a:lnTo>
                    <a:lnTo>
                      <a:pt x="854" y="1574"/>
                    </a:lnTo>
                    <a:lnTo>
                      <a:pt x="830" y="1584"/>
                    </a:lnTo>
                    <a:lnTo>
                      <a:pt x="805" y="1592"/>
                    </a:lnTo>
                    <a:lnTo>
                      <a:pt x="781" y="1598"/>
                    </a:lnTo>
                    <a:lnTo>
                      <a:pt x="756" y="1604"/>
                    </a:lnTo>
                    <a:lnTo>
                      <a:pt x="731" y="1609"/>
                    </a:lnTo>
                    <a:lnTo>
                      <a:pt x="706" y="1611"/>
                    </a:lnTo>
                    <a:lnTo>
                      <a:pt x="680" y="1614"/>
                    </a:lnTo>
                    <a:lnTo>
                      <a:pt x="654" y="16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7" descr=" " title=" "/>
              <p:cNvSpPr>
                <a:spLocks noEditPoints="1"/>
              </p:cNvSpPr>
              <p:nvPr userDrawn="1"/>
            </p:nvSpPr>
            <p:spPr bwMode="auto">
              <a:xfrm>
                <a:off x="761884" y="4879238"/>
                <a:ext cx="81745" cy="80012"/>
              </a:xfrm>
              <a:custGeom>
                <a:avLst/>
                <a:gdLst>
                  <a:gd name="T0" fmla="*/ 551 w 1226"/>
                  <a:gd name="T1" fmla="*/ 235 h 1200"/>
                  <a:gd name="T2" fmla="*/ 465 w 1226"/>
                  <a:gd name="T3" fmla="*/ 260 h 1200"/>
                  <a:gd name="T4" fmla="*/ 394 w 1226"/>
                  <a:gd name="T5" fmla="*/ 304 h 1200"/>
                  <a:gd name="T6" fmla="*/ 335 w 1226"/>
                  <a:gd name="T7" fmla="*/ 365 h 1200"/>
                  <a:gd name="T8" fmla="*/ 293 w 1226"/>
                  <a:gd name="T9" fmla="*/ 439 h 1200"/>
                  <a:gd name="T10" fmla="*/ 268 w 1226"/>
                  <a:gd name="T11" fmla="*/ 525 h 1200"/>
                  <a:gd name="T12" fmla="*/ 262 w 1226"/>
                  <a:gd name="T13" fmla="*/ 599 h 1200"/>
                  <a:gd name="T14" fmla="*/ 273 w 1226"/>
                  <a:gd name="T15" fmla="*/ 691 h 1200"/>
                  <a:gd name="T16" fmla="*/ 303 w 1226"/>
                  <a:gd name="T17" fmla="*/ 776 h 1200"/>
                  <a:gd name="T18" fmla="*/ 350 w 1226"/>
                  <a:gd name="T19" fmla="*/ 849 h 1200"/>
                  <a:gd name="T20" fmla="*/ 413 w 1226"/>
                  <a:gd name="T21" fmla="*/ 907 h 1200"/>
                  <a:gd name="T22" fmla="*/ 488 w 1226"/>
                  <a:gd name="T23" fmla="*/ 949 h 1200"/>
                  <a:gd name="T24" fmla="*/ 575 w 1226"/>
                  <a:gd name="T25" fmla="*/ 969 h 1200"/>
                  <a:gd name="T26" fmla="*/ 653 w 1226"/>
                  <a:gd name="T27" fmla="*/ 969 h 1200"/>
                  <a:gd name="T28" fmla="*/ 741 w 1226"/>
                  <a:gd name="T29" fmla="*/ 949 h 1200"/>
                  <a:gd name="T30" fmla="*/ 818 w 1226"/>
                  <a:gd name="T31" fmla="*/ 909 h 1200"/>
                  <a:gd name="T32" fmla="*/ 879 w 1226"/>
                  <a:gd name="T33" fmla="*/ 851 h 1200"/>
                  <a:gd name="T34" fmla="*/ 924 w 1226"/>
                  <a:gd name="T35" fmla="*/ 778 h 1200"/>
                  <a:gd name="T36" fmla="*/ 953 w 1226"/>
                  <a:gd name="T37" fmla="*/ 695 h 1200"/>
                  <a:gd name="T38" fmla="*/ 962 w 1226"/>
                  <a:gd name="T39" fmla="*/ 604 h 1200"/>
                  <a:gd name="T40" fmla="*/ 955 w 1226"/>
                  <a:gd name="T41" fmla="*/ 529 h 1200"/>
                  <a:gd name="T42" fmla="*/ 930 w 1226"/>
                  <a:gd name="T43" fmla="*/ 443 h 1200"/>
                  <a:gd name="T44" fmla="*/ 886 w 1226"/>
                  <a:gd name="T45" fmla="*/ 366 h 1200"/>
                  <a:gd name="T46" fmla="*/ 826 w 1226"/>
                  <a:gd name="T47" fmla="*/ 305 h 1200"/>
                  <a:gd name="T48" fmla="*/ 752 w 1226"/>
                  <a:gd name="T49" fmla="*/ 260 h 1200"/>
                  <a:gd name="T50" fmla="*/ 666 w 1226"/>
                  <a:gd name="T51" fmla="*/ 235 h 1200"/>
                  <a:gd name="T52" fmla="*/ 609 w 1226"/>
                  <a:gd name="T53" fmla="*/ 1200 h 1200"/>
                  <a:gd name="T54" fmla="*/ 452 w 1226"/>
                  <a:gd name="T55" fmla="*/ 1182 h 1200"/>
                  <a:gd name="T56" fmla="*/ 313 w 1226"/>
                  <a:gd name="T57" fmla="*/ 1128 h 1200"/>
                  <a:gd name="T58" fmla="*/ 193 w 1226"/>
                  <a:gd name="T59" fmla="*/ 1045 h 1200"/>
                  <a:gd name="T60" fmla="*/ 100 w 1226"/>
                  <a:gd name="T61" fmla="*/ 937 h 1200"/>
                  <a:gd name="T62" fmla="*/ 34 w 1226"/>
                  <a:gd name="T63" fmla="*/ 808 h 1200"/>
                  <a:gd name="T64" fmla="*/ 2 w 1226"/>
                  <a:gd name="T65" fmla="*/ 665 h 1200"/>
                  <a:gd name="T66" fmla="*/ 2 w 1226"/>
                  <a:gd name="T67" fmla="*/ 542 h 1200"/>
                  <a:gd name="T68" fmla="*/ 34 w 1226"/>
                  <a:gd name="T69" fmla="*/ 396 h 1200"/>
                  <a:gd name="T70" fmla="*/ 100 w 1226"/>
                  <a:gd name="T71" fmla="*/ 267 h 1200"/>
                  <a:gd name="T72" fmla="*/ 195 w 1226"/>
                  <a:gd name="T73" fmla="*/ 157 h 1200"/>
                  <a:gd name="T74" fmla="*/ 315 w 1226"/>
                  <a:gd name="T75" fmla="*/ 73 h 1200"/>
                  <a:gd name="T76" fmla="*/ 456 w 1226"/>
                  <a:gd name="T77" fmla="*/ 19 h 1200"/>
                  <a:gd name="T78" fmla="*/ 613 w 1226"/>
                  <a:gd name="T79" fmla="*/ 0 h 1200"/>
                  <a:gd name="T80" fmla="*/ 741 w 1226"/>
                  <a:gd name="T81" fmla="*/ 12 h 1200"/>
                  <a:gd name="T82" fmla="*/ 886 w 1226"/>
                  <a:gd name="T83" fmla="*/ 58 h 1200"/>
                  <a:gd name="T84" fmla="*/ 1009 w 1226"/>
                  <a:gd name="T85" fmla="*/ 137 h 1200"/>
                  <a:gd name="T86" fmla="*/ 1109 w 1226"/>
                  <a:gd name="T87" fmla="*/ 240 h 1200"/>
                  <a:gd name="T88" fmla="*/ 1180 w 1226"/>
                  <a:gd name="T89" fmla="*/ 365 h 1200"/>
                  <a:gd name="T90" fmla="*/ 1219 w 1226"/>
                  <a:gd name="T91" fmla="*/ 507 h 1200"/>
                  <a:gd name="T92" fmla="*/ 1225 w 1226"/>
                  <a:gd name="T93" fmla="*/ 629 h 1200"/>
                  <a:gd name="T94" fmla="*/ 1200 w 1226"/>
                  <a:gd name="T95" fmla="*/ 777 h 1200"/>
                  <a:gd name="T96" fmla="*/ 1140 w 1226"/>
                  <a:gd name="T97" fmla="*/ 910 h 1200"/>
                  <a:gd name="T98" fmla="*/ 1051 w 1226"/>
                  <a:gd name="T99" fmla="*/ 1023 h 1200"/>
                  <a:gd name="T100" fmla="*/ 936 w 1226"/>
                  <a:gd name="T101" fmla="*/ 1113 h 1200"/>
                  <a:gd name="T102" fmla="*/ 797 w 1226"/>
                  <a:gd name="T103" fmla="*/ 1173 h 1200"/>
                  <a:gd name="T104" fmla="*/ 642 w 1226"/>
                  <a:gd name="T105" fmla="*/ 120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6" h="1200">
                    <a:moveTo>
                      <a:pt x="609" y="230"/>
                    </a:moveTo>
                    <a:lnTo>
                      <a:pt x="609" y="230"/>
                    </a:lnTo>
                    <a:lnTo>
                      <a:pt x="590" y="231"/>
                    </a:lnTo>
                    <a:lnTo>
                      <a:pt x="570" y="233"/>
                    </a:lnTo>
                    <a:lnTo>
                      <a:pt x="551" y="235"/>
                    </a:lnTo>
                    <a:lnTo>
                      <a:pt x="533" y="239"/>
                    </a:lnTo>
                    <a:lnTo>
                      <a:pt x="516" y="242"/>
                    </a:lnTo>
                    <a:lnTo>
                      <a:pt x="499" y="247"/>
                    </a:lnTo>
                    <a:lnTo>
                      <a:pt x="482" y="253"/>
                    </a:lnTo>
                    <a:lnTo>
                      <a:pt x="465" y="260"/>
                    </a:lnTo>
                    <a:lnTo>
                      <a:pt x="450" y="267"/>
                    </a:lnTo>
                    <a:lnTo>
                      <a:pt x="436" y="276"/>
                    </a:lnTo>
                    <a:lnTo>
                      <a:pt x="421" y="284"/>
                    </a:lnTo>
                    <a:lnTo>
                      <a:pt x="407" y="293"/>
                    </a:lnTo>
                    <a:lnTo>
                      <a:pt x="394" y="304"/>
                    </a:lnTo>
                    <a:lnTo>
                      <a:pt x="381" y="315"/>
                    </a:lnTo>
                    <a:lnTo>
                      <a:pt x="369" y="327"/>
                    </a:lnTo>
                    <a:lnTo>
                      <a:pt x="357" y="339"/>
                    </a:lnTo>
                    <a:lnTo>
                      <a:pt x="346" y="352"/>
                    </a:lnTo>
                    <a:lnTo>
                      <a:pt x="335" y="365"/>
                    </a:lnTo>
                    <a:lnTo>
                      <a:pt x="326" y="378"/>
                    </a:lnTo>
                    <a:lnTo>
                      <a:pt x="316" y="394"/>
                    </a:lnTo>
                    <a:lnTo>
                      <a:pt x="308" y="408"/>
                    </a:lnTo>
                    <a:lnTo>
                      <a:pt x="301" y="424"/>
                    </a:lnTo>
                    <a:lnTo>
                      <a:pt x="293" y="439"/>
                    </a:lnTo>
                    <a:lnTo>
                      <a:pt x="287" y="456"/>
                    </a:lnTo>
                    <a:lnTo>
                      <a:pt x="281" y="473"/>
                    </a:lnTo>
                    <a:lnTo>
                      <a:pt x="277" y="489"/>
                    </a:lnTo>
                    <a:lnTo>
                      <a:pt x="272" y="507"/>
                    </a:lnTo>
                    <a:lnTo>
                      <a:pt x="268" y="525"/>
                    </a:lnTo>
                    <a:lnTo>
                      <a:pt x="266" y="543"/>
                    </a:lnTo>
                    <a:lnTo>
                      <a:pt x="265" y="561"/>
                    </a:lnTo>
                    <a:lnTo>
                      <a:pt x="264" y="580"/>
                    </a:lnTo>
                    <a:lnTo>
                      <a:pt x="262" y="599"/>
                    </a:lnTo>
                    <a:lnTo>
                      <a:pt x="262" y="599"/>
                    </a:lnTo>
                    <a:lnTo>
                      <a:pt x="264" y="618"/>
                    </a:lnTo>
                    <a:lnTo>
                      <a:pt x="265" y="637"/>
                    </a:lnTo>
                    <a:lnTo>
                      <a:pt x="266" y="655"/>
                    </a:lnTo>
                    <a:lnTo>
                      <a:pt x="270" y="673"/>
                    </a:lnTo>
                    <a:lnTo>
                      <a:pt x="273" y="691"/>
                    </a:lnTo>
                    <a:lnTo>
                      <a:pt x="278" y="709"/>
                    </a:lnTo>
                    <a:lnTo>
                      <a:pt x="283" y="727"/>
                    </a:lnTo>
                    <a:lnTo>
                      <a:pt x="289" y="744"/>
                    </a:lnTo>
                    <a:lnTo>
                      <a:pt x="296" y="760"/>
                    </a:lnTo>
                    <a:lnTo>
                      <a:pt x="303" y="776"/>
                    </a:lnTo>
                    <a:lnTo>
                      <a:pt x="311" y="792"/>
                    </a:lnTo>
                    <a:lnTo>
                      <a:pt x="320" y="807"/>
                    </a:lnTo>
                    <a:lnTo>
                      <a:pt x="329" y="821"/>
                    </a:lnTo>
                    <a:lnTo>
                      <a:pt x="339" y="836"/>
                    </a:lnTo>
                    <a:lnTo>
                      <a:pt x="350" y="849"/>
                    </a:lnTo>
                    <a:lnTo>
                      <a:pt x="361" y="862"/>
                    </a:lnTo>
                    <a:lnTo>
                      <a:pt x="373" y="874"/>
                    </a:lnTo>
                    <a:lnTo>
                      <a:pt x="385" y="886"/>
                    </a:lnTo>
                    <a:lnTo>
                      <a:pt x="398" y="898"/>
                    </a:lnTo>
                    <a:lnTo>
                      <a:pt x="413" y="907"/>
                    </a:lnTo>
                    <a:lnTo>
                      <a:pt x="426" y="917"/>
                    </a:lnTo>
                    <a:lnTo>
                      <a:pt x="441" y="926"/>
                    </a:lnTo>
                    <a:lnTo>
                      <a:pt x="457" y="935"/>
                    </a:lnTo>
                    <a:lnTo>
                      <a:pt x="473" y="942"/>
                    </a:lnTo>
                    <a:lnTo>
                      <a:pt x="488" y="949"/>
                    </a:lnTo>
                    <a:lnTo>
                      <a:pt x="505" y="955"/>
                    </a:lnTo>
                    <a:lnTo>
                      <a:pt x="522" y="960"/>
                    </a:lnTo>
                    <a:lnTo>
                      <a:pt x="539" y="964"/>
                    </a:lnTo>
                    <a:lnTo>
                      <a:pt x="557" y="967"/>
                    </a:lnTo>
                    <a:lnTo>
                      <a:pt x="575" y="969"/>
                    </a:lnTo>
                    <a:lnTo>
                      <a:pt x="594" y="971"/>
                    </a:lnTo>
                    <a:lnTo>
                      <a:pt x="613" y="972"/>
                    </a:lnTo>
                    <a:lnTo>
                      <a:pt x="613" y="972"/>
                    </a:lnTo>
                    <a:lnTo>
                      <a:pt x="634" y="971"/>
                    </a:lnTo>
                    <a:lnTo>
                      <a:pt x="653" y="969"/>
                    </a:lnTo>
                    <a:lnTo>
                      <a:pt x="672" y="967"/>
                    </a:lnTo>
                    <a:lnTo>
                      <a:pt x="690" y="964"/>
                    </a:lnTo>
                    <a:lnTo>
                      <a:pt x="708" y="960"/>
                    </a:lnTo>
                    <a:lnTo>
                      <a:pt x="725" y="955"/>
                    </a:lnTo>
                    <a:lnTo>
                      <a:pt x="741" y="949"/>
                    </a:lnTo>
                    <a:lnTo>
                      <a:pt x="758" y="942"/>
                    </a:lnTo>
                    <a:lnTo>
                      <a:pt x="774" y="935"/>
                    </a:lnTo>
                    <a:lnTo>
                      <a:pt x="789" y="926"/>
                    </a:lnTo>
                    <a:lnTo>
                      <a:pt x="803" y="918"/>
                    </a:lnTo>
                    <a:lnTo>
                      <a:pt x="818" y="909"/>
                    </a:lnTo>
                    <a:lnTo>
                      <a:pt x="831" y="898"/>
                    </a:lnTo>
                    <a:lnTo>
                      <a:pt x="844" y="887"/>
                    </a:lnTo>
                    <a:lnTo>
                      <a:pt x="856" y="875"/>
                    </a:lnTo>
                    <a:lnTo>
                      <a:pt x="868" y="863"/>
                    </a:lnTo>
                    <a:lnTo>
                      <a:pt x="879" y="851"/>
                    </a:lnTo>
                    <a:lnTo>
                      <a:pt x="889" y="837"/>
                    </a:lnTo>
                    <a:lnTo>
                      <a:pt x="899" y="824"/>
                    </a:lnTo>
                    <a:lnTo>
                      <a:pt x="908" y="809"/>
                    </a:lnTo>
                    <a:lnTo>
                      <a:pt x="917" y="794"/>
                    </a:lnTo>
                    <a:lnTo>
                      <a:pt x="924" y="778"/>
                    </a:lnTo>
                    <a:lnTo>
                      <a:pt x="931" y="763"/>
                    </a:lnTo>
                    <a:lnTo>
                      <a:pt x="938" y="746"/>
                    </a:lnTo>
                    <a:lnTo>
                      <a:pt x="943" y="729"/>
                    </a:lnTo>
                    <a:lnTo>
                      <a:pt x="948" y="713"/>
                    </a:lnTo>
                    <a:lnTo>
                      <a:pt x="953" y="695"/>
                    </a:lnTo>
                    <a:lnTo>
                      <a:pt x="956" y="677"/>
                    </a:lnTo>
                    <a:lnTo>
                      <a:pt x="959" y="659"/>
                    </a:lnTo>
                    <a:lnTo>
                      <a:pt x="961" y="641"/>
                    </a:lnTo>
                    <a:lnTo>
                      <a:pt x="962" y="622"/>
                    </a:lnTo>
                    <a:lnTo>
                      <a:pt x="962" y="604"/>
                    </a:lnTo>
                    <a:lnTo>
                      <a:pt x="962" y="604"/>
                    </a:lnTo>
                    <a:lnTo>
                      <a:pt x="962" y="585"/>
                    </a:lnTo>
                    <a:lnTo>
                      <a:pt x="961" y="566"/>
                    </a:lnTo>
                    <a:lnTo>
                      <a:pt x="959" y="547"/>
                    </a:lnTo>
                    <a:lnTo>
                      <a:pt x="955" y="529"/>
                    </a:lnTo>
                    <a:lnTo>
                      <a:pt x="951" y="511"/>
                    </a:lnTo>
                    <a:lnTo>
                      <a:pt x="948" y="493"/>
                    </a:lnTo>
                    <a:lnTo>
                      <a:pt x="942" y="476"/>
                    </a:lnTo>
                    <a:lnTo>
                      <a:pt x="936" y="458"/>
                    </a:lnTo>
                    <a:lnTo>
                      <a:pt x="930" y="443"/>
                    </a:lnTo>
                    <a:lnTo>
                      <a:pt x="922" y="426"/>
                    </a:lnTo>
                    <a:lnTo>
                      <a:pt x="914" y="411"/>
                    </a:lnTo>
                    <a:lnTo>
                      <a:pt x="905" y="395"/>
                    </a:lnTo>
                    <a:lnTo>
                      <a:pt x="895" y="381"/>
                    </a:lnTo>
                    <a:lnTo>
                      <a:pt x="886" y="366"/>
                    </a:lnTo>
                    <a:lnTo>
                      <a:pt x="875" y="353"/>
                    </a:lnTo>
                    <a:lnTo>
                      <a:pt x="863" y="340"/>
                    </a:lnTo>
                    <a:lnTo>
                      <a:pt x="851" y="328"/>
                    </a:lnTo>
                    <a:lnTo>
                      <a:pt x="839" y="316"/>
                    </a:lnTo>
                    <a:lnTo>
                      <a:pt x="826" y="305"/>
                    </a:lnTo>
                    <a:lnTo>
                      <a:pt x="812" y="295"/>
                    </a:lnTo>
                    <a:lnTo>
                      <a:pt x="797" y="285"/>
                    </a:lnTo>
                    <a:lnTo>
                      <a:pt x="783" y="276"/>
                    </a:lnTo>
                    <a:lnTo>
                      <a:pt x="768" y="267"/>
                    </a:lnTo>
                    <a:lnTo>
                      <a:pt x="752" y="260"/>
                    </a:lnTo>
                    <a:lnTo>
                      <a:pt x="735" y="253"/>
                    </a:lnTo>
                    <a:lnTo>
                      <a:pt x="719" y="247"/>
                    </a:lnTo>
                    <a:lnTo>
                      <a:pt x="702" y="242"/>
                    </a:lnTo>
                    <a:lnTo>
                      <a:pt x="684" y="239"/>
                    </a:lnTo>
                    <a:lnTo>
                      <a:pt x="666" y="235"/>
                    </a:lnTo>
                    <a:lnTo>
                      <a:pt x="647" y="233"/>
                    </a:lnTo>
                    <a:lnTo>
                      <a:pt x="629" y="231"/>
                    </a:lnTo>
                    <a:lnTo>
                      <a:pt x="609" y="230"/>
                    </a:lnTo>
                    <a:close/>
                    <a:moveTo>
                      <a:pt x="609" y="1200"/>
                    </a:moveTo>
                    <a:lnTo>
                      <a:pt x="609" y="1200"/>
                    </a:lnTo>
                    <a:lnTo>
                      <a:pt x="576" y="1200"/>
                    </a:lnTo>
                    <a:lnTo>
                      <a:pt x="544" y="1198"/>
                    </a:lnTo>
                    <a:lnTo>
                      <a:pt x="513" y="1194"/>
                    </a:lnTo>
                    <a:lnTo>
                      <a:pt x="482" y="1188"/>
                    </a:lnTo>
                    <a:lnTo>
                      <a:pt x="452" y="1182"/>
                    </a:lnTo>
                    <a:lnTo>
                      <a:pt x="422" y="1174"/>
                    </a:lnTo>
                    <a:lnTo>
                      <a:pt x="394" y="1164"/>
                    </a:lnTo>
                    <a:lnTo>
                      <a:pt x="366" y="1153"/>
                    </a:lnTo>
                    <a:lnTo>
                      <a:pt x="339" y="1141"/>
                    </a:lnTo>
                    <a:lnTo>
                      <a:pt x="313" y="1128"/>
                    </a:lnTo>
                    <a:lnTo>
                      <a:pt x="286" y="1114"/>
                    </a:lnTo>
                    <a:lnTo>
                      <a:pt x="262" y="1098"/>
                    </a:lnTo>
                    <a:lnTo>
                      <a:pt x="238" y="1082"/>
                    </a:lnTo>
                    <a:lnTo>
                      <a:pt x="216" y="1064"/>
                    </a:lnTo>
                    <a:lnTo>
                      <a:pt x="193" y="1045"/>
                    </a:lnTo>
                    <a:lnTo>
                      <a:pt x="173" y="1026"/>
                    </a:lnTo>
                    <a:lnTo>
                      <a:pt x="152" y="1004"/>
                    </a:lnTo>
                    <a:lnTo>
                      <a:pt x="133" y="983"/>
                    </a:lnTo>
                    <a:lnTo>
                      <a:pt x="117" y="960"/>
                    </a:lnTo>
                    <a:lnTo>
                      <a:pt x="100" y="937"/>
                    </a:lnTo>
                    <a:lnTo>
                      <a:pt x="84" y="912"/>
                    </a:lnTo>
                    <a:lnTo>
                      <a:pt x="70" y="887"/>
                    </a:lnTo>
                    <a:lnTo>
                      <a:pt x="57" y="862"/>
                    </a:lnTo>
                    <a:lnTo>
                      <a:pt x="45" y="836"/>
                    </a:lnTo>
                    <a:lnTo>
                      <a:pt x="34" y="808"/>
                    </a:lnTo>
                    <a:lnTo>
                      <a:pt x="26" y="781"/>
                    </a:lnTo>
                    <a:lnTo>
                      <a:pt x="18" y="752"/>
                    </a:lnTo>
                    <a:lnTo>
                      <a:pt x="10" y="723"/>
                    </a:lnTo>
                    <a:lnTo>
                      <a:pt x="6" y="694"/>
                    </a:lnTo>
                    <a:lnTo>
                      <a:pt x="2" y="665"/>
                    </a:lnTo>
                    <a:lnTo>
                      <a:pt x="0" y="634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0" y="573"/>
                    </a:lnTo>
                    <a:lnTo>
                      <a:pt x="2" y="542"/>
                    </a:lnTo>
                    <a:lnTo>
                      <a:pt x="6" y="512"/>
                    </a:lnTo>
                    <a:lnTo>
                      <a:pt x="12" y="482"/>
                    </a:lnTo>
                    <a:lnTo>
                      <a:pt x="18" y="454"/>
                    </a:lnTo>
                    <a:lnTo>
                      <a:pt x="26" y="425"/>
                    </a:lnTo>
                    <a:lnTo>
                      <a:pt x="34" y="396"/>
                    </a:lnTo>
                    <a:lnTo>
                      <a:pt x="45" y="370"/>
                    </a:lnTo>
                    <a:lnTo>
                      <a:pt x="57" y="342"/>
                    </a:lnTo>
                    <a:lnTo>
                      <a:pt x="70" y="316"/>
                    </a:lnTo>
                    <a:lnTo>
                      <a:pt x="84" y="291"/>
                    </a:lnTo>
                    <a:lnTo>
                      <a:pt x="100" y="267"/>
                    </a:lnTo>
                    <a:lnTo>
                      <a:pt x="117" y="243"/>
                    </a:lnTo>
                    <a:lnTo>
                      <a:pt x="135" y="221"/>
                    </a:lnTo>
                    <a:lnTo>
                      <a:pt x="154" y="198"/>
                    </a:lnTo>
                    <a:lnTo>
                      <a:pt x="174" y="178"/>
                    </a:lnTo>
                    <a:lnTo>
                      <a:pt x="195" y="157"/>
                    </a:lnTo>
                    <a:lnTo>
                      <a:pt x="217" y="138"/>
                    </a:lnTo>
                    <a:lnTo>
                      <a:pt x="240" y="120"/>
                    </a:lnTo>
                    <a:lnTo>
                      <a:pt x="264" y="104"/>
                    </a:lnTo>
                    <a:lnTo>
                      <a:pt x="289" y="88"/>
                    </a:lnTo>
                    <a:lnTo>
                      <a:pt x="315" y="73"/>
                    </a:lnTo>
                    <a:lnTo>
                      <a:pt x="341" y="59"/>
                    </a:lnTo>
                    <a:lnTo>
                      <a:pt x="369" y="47"/>
                    </a:lnTo>
                    <a:lnTo>
                      <a:pt x="397" y="37"/>
                    </a:lnTo>
                    <a:lnTo>
                      <a:pt x="426" y="27"/>
                    </a:lnTo>
                    <a:lnTo>
                      <a:pt x="456" y="19"/>
                    </a:lnTo>
                    <a:lnTo>
                      <a:pt x="486" y="12"/>
                    </a:lnTo>
                    <a:lnTo>
                      <a:pt x="517" y="7"/>
                    </a:lnTo>
                    <a:lnTo>
                      <a:pt x="549" y="3"/>
                    </a:lnTo>
                    <a:lnTo>
                      <a:pt x="581" y="1"/>
                    </a:lnTo>
                    <a:lnTo>
                      <a:pt x="613" y="0"/>
                    </a:lnTo>
                    <a:lnTo>
                      <a:pt x="613" y="0"/>
                    </a:lnTo>
                    <a:lnTo>
                      <a:pt x="647" y="1"/>
                    </a:lnTo>
                    <a:lnTo>
                      <a:pt x="679" y="3"/>
                    </a:lnTo>
                    <a:lnTo>
                      <a:pt x="710" y="7"/>
                    </a:lnTo>
                    <a:lnTo>
                      <a:pt x="741" y="12"/>
                    </a:lnTo>
                    <a:lnTo>
                      <a:pt x="771" y="19"/>
                    </a:lnTo>
                    <a:lnTo>
                      <a:pt x="801" y="27"/>
                    </a:lnTo>
                    <a:lnTo>
                      <a:pt x="830" y="35"/>
                    </a:lnTo>
                    <a:lnTo>
                      <a:pt x="858" y="46"/>
                    </a:lnTo>
                    <a:lnTo>
                      <a:pt x="886" y="58"/>
                    </a:lnTo>
                    <a:lnTo>
                      <a:pt x="912" y="73"/>
                    </a:lnTo>
                    <a:lnTo>
                      <a:pt x="937" y="87"/>
                    </a:lnTo>
                    <a:lnTo>
                      <a:pt x="962" y="102"/>
                    </a:lnTo>
                    <a:lnTo>
                      <a:pt x="986" y="119"/>
                    </a:lnTo>
                    <a:lnTo>
                      <a:pt x="1009" y="137"/>
                    </a:lnTo>
                    <a:lnTo>
                      <a:pt x="1031" y="155"/>
                    </a:lnTo>
                    <a:lnTo>
                      <a:pt x="1052" y="175"/>
                    </a:lnTo>
                    <a:lnTo>
                      <a:pt x="1072" y="196"/>
                    </a:lnTo>
                    <a:lnTo>
                      <a:pt x="1091" y="218"/>
                    </a:lnTo>
                    <a:lnTo>
                      <a:pt x="1109" y="240"/>
                    </a:lnTo>
                    <a:lnTo>
                      <a:pt x="1125" y="264"/>
                    </a:lnTo>
                    <a:lnTo>
                      <a:pt x="1140" y="289"/>
                    </a:lnTo>
                    <a:lnTo>
                      <a:pt x="1154" y="314"/>
                    </a:lnTo>
                    <a:lnTo>
                      <a:pt x="1168" y="339"/>
                    </a:lnTo>
                    <a:lnTo>
                      <a:pt x="1180" y="365"/>
                    </a:lnTo>
                    <a:lnTo>
                      <a:pt x="1190" y="393"/>
                    </a:lnTo>
                    <a:lnTo>
                      <a:pt x="1200" y="420"/>
                    </a:lnTo>
                    <a:lnTo>
                      <a:pt x="1207" y="449"/>
                    </a:lnTo>
                    <a:lnTo>
                      <a:pt x="1214" y="479"/>
                    </a:lnTo>
                    <a:lnTo>
                      <a:pt x="1219" y="507"/>
                    </a:lnTo>
                    <a:lnTo>
                      <a:pt x="1223" y="537"/>
                    </a:lnTo>
                    <a:lnTo>
                      <a:pt x="1225" y="568"/>
                    </a:lnTo>
                    <a:lnTo>
                      <a:pt x="1226" y="599"/>
                    </a:lnTo>
                    <a:lnTo>
                      <a:pt x="1226" y="599"/>
                    </a:lnTo>
                    <a:lnTo>
                      <a:pt x="1225" y="629"/>
                    </a:lnTo>
                    <a:lnTo>
                      <a:pt x="1223" y="660"/>
                    </a:lnTo>
                    <a:lnTo>
                      <a:pt x="1219" y="690"/>
                    </a:lnTo>
                    <a:lnTo>
                      <a:pt x="1214" y="720"/>
                    </a:lnTo>
                    <a:lnTo>
                      <a:pt x="1207" y="749"/>
                    </a:lnTo>
                    <a:lnTo>
                      <a:pt x="1200" y="777"/>
                    </a:lnTo>
                    <a:lnTo>
                      <a:pt x="1190" y="805"/>
                    </a:lnTo>
                    <a:lnTo>
                      <a:pt x="1180" y="832"/>
                    </a:lnTo>
                    <a:lnTo>
                      <a:pt x="1168" y="858"/>
                    </a:lnTo>
                    <a:lnTo>
                      <a:pt x="1154" y="885"/>
                    </a:lnTo>
                    <a:lnTo>
                      <a:pt x="1140" y="910"/>
                    </a:lnTo>
                    <a:lnTo>
                      <a:pt x="1125" y="934"/>
                    </a:lnTo>
                    <a:lnTo>
                      <a:pt x="1108" y="958"/>
                    </a:lnTo>
                    <a:lnTo>
                      <a:pt x="1090" y="980"/>
                    </a:lnTo>
                    <a:lnTo>
                      <a:pt x="1071" y="1002"/>
                    </a:lnTo>
                    <a:lnTo>
                      <a:pt x="1051" y="1023"/>
                    </a:lnTo>
                    <a:lnTo>
                      <a:pt x="1029" y="1044"/>
                    </a:lnTo>
                    <a:lnTo>
                      <a:pt x="1008" y="1061"/>
                    </a:lnTo>
                    <a:lnTo>
                      <a:pt x="985" y="1081"/>
                    </a:lnTo>
                    <a:lnTo>
                      <a:pt x="960" y="1097"/>
                    </a:lnTo>
                    <a:lnTo>
                      <a:pt x="936" y="1113"/>
                    </a:lnTo>
                    <a:lnTo>
                      <a:pt x="910" y="1127"/>
                    </a:lnTo>
                    <a:lnTo>
                      <a:pt x="883" y="1140"/>
                    </a:lnTo>
                    <a:lnTo>
                      <a:pt x="856" y="1152"/>
                    </a:lnTo>
                    <a:lnTo>
                      <a:pt x="827" y="1163"/>
                    </a:lnTo>
                    <a:lnTo>
                      <a:pt x="797" y="1173"/>
                    </a:lnTo>
                    <a:lnTo>
                      <a:pt x="769" y="1181"/>
                    </a:lnTo>
                    <a:lnTo>
                      <a:pt x="738" y="1188"/>
                    </a:lnTo>
                    <a:lnTo>
                      <a:pt x="707" y="1193"/>
                    </a:lnTo>
                    <a:lnTo>
                      <a:pt x="674" y="1198"/>
                    </a:lnTo>
                    <a:lnTo>
                      <a:pt x="642" y="1200"/>
                    </a:lnTo>
                    <a:lnTo>
                      <a:pt x="609" y="1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0" descr=" " title=" "/>
              <p:cNvSpPr>
                <a:spLocks noEditPoints="1"/>
              </p:cNvSpPr>
              <p:nvPr userDrawn="1"/>
            </p:nvSpPr>
            <p:spPr bwMode="auto">
              <a:xfrm>
                <a:off x="848963" y="4879638"/>
                <a:ext cx="69610" cy="79478"/>
              </a:xfrm>
              <a:custGeom>
                <a:avLst/>
                <a:gdLst>
                  <a:gd name="T0" fmla="*/ 733 w 1044"/>
                  <a:gd name="T1" fmla="*/ 661 h 1192"/>
                  <a:gd name="T2" fmla="*/ 601 w 1044"/>
                  <a:gd name="T3" fmla="*/ 636 h 1192"/>
                  <a:gd name="T4" fmla="*/ 496 w 1044"/>
                  <a:gd name="T5" fmla="*/ 634 h 1192"/>
                  <a:gd name="T6" fmla="*/ 391 w 1044"/>
                  <a:gd name="T7" fmla="*/ 653 h 1192"/>
                  <a:gd name="T8" fmla="*/ 315 w 1044"/>
                  <a:gd name="T9" fmla="*/ 695 h 1192"/>
                  <a:gd name="T10" fmla="*/ 272 w 1044"/>
                  <a:gd name="T11" fmla="*/ 758 h 1192"/>
                  <a:gd name="T12" fmla="*/ 262 w 1044"/>
                  <a:gd name="T13" fmla="*/ 823 h 1192"/>
                  <a:gd name="T14" fmla="*/ 271 w 1044"/>
                  <a:gd name="T15" fmla="*/ 879 h 1192"/>
                  <a:gd name="T16" fmla="*/ 312 w 1044"/>
                  <a:gd name="T17" fmla="*/ 937 h 1192"/>
                  <a:gd name="T18" fmla="*/ 378 w 1044"/>
                  <a:gd name="T19" fmla="*/ 976 h 1192"/>
                  <a:gd name="T20" fmla="*/ 461 w 1044"/>
                  <a:gd name="T21" fmla="*/ 992 h 1192"/>
                  <a:gd name="T22" fmla="*/ 547 w 1044"/>
                  <a:gd name="T23" fmla="*/ 989 h 1192"/>
                  <a:gd name="T24" fmla="*/ 657 w 1044"/>
                  <a:gd name="T25" fmla="*/ 954 h 1192"/>
                  <a:gd name="T26" fmla="*/ 738 w 1044"/>
                  <a:gd name="T27" fmla="*/ 891 h 1192"/>
                  <a:gd name="T28" fmla="*/ 772 w 1044"/>
                  <a:gd name="T29" fmla="*/ 838 h 1192"/>
                  <a:gd name="T30" fmla="*/ 786 w 1044"/>
                  <a:gd name="T31" fmla="*/ 790 h 1192"/>
                  <a:gd name="T32" fmla="*/ 790 w 1044"/>
                  <a:gd name="T33" fmla="*/ 679 h 1192"/>
                  <a:gd name="T34" fmla="*/ 767 w 1044"/>
                  <a:gd name="T35" fmla="*/ 1043 h 1192"/>
                  <a:gd name="T36" fmla="*/ 696 w 1044"/>
                  <a:gd name="T37" fmla="*/ 1106 h 1192"/>
                  <a:gd name="T38" fmla="*/ 609 w 1044"/>
                  <a:gd name="T39" fmla="*/ 1154 h 1192"/>
                  <a:gd name="T40" fmla="*/ 503 w 1044"/>
                  <a:gd name="T41" fmla="*/ 1183 h 1192"/>
                  <a:gd name="T42" fmla="*/ 410 w 1044"/>
                  <a:gd name="T43" fmla="*/ 1192 h 1192"/>
                  <a:gd name="T44" fmla="*/ 330 w 1044"/>
                  <a:gd name="T45" fmla="*/ 1186 h 1192"/>
                  <a:gd name="T46" fmla="*/ 255 w 1044"/>
                  <a:gd name="T47" fmla="*/ 1168 h 1192"/>
                  <a:gd name="T48" fmla="*/ 184 w 1044"/>
                  <a:gd name="T49" fmla="*/ 1139 h 1192"/>
                  <a:gd name="T50" fmla="*/ 123 w 1044"/>
                  <a:gd name="T51" fmla="*/ 1100 h 1192"/>
                  <a:gd name="T52" fmla="*/ 73 w 1044"/>
                  <a:gd name="T53" fmla="*/ 1050 h 1192"/>
                  <a:gd name="T54" fmla="*/ 34 w 1044"/>
                  <a:gd name="T55" fmla="*/ 989 h 1192"/>
                  <a:gd name="T56" fmla="*/ 9 w 1044"/>
                  <a:gd name="T57" fmla="*/ 917 h 1192"/>
                  <a:gd name="T58" fmla="*/ 0 w 1044"/>
                  <a:gd name="T59" fmla="*/ 836 h 1192"/>
                  <a:gd name="T60" fmla="*/ 3 w 1044"/>
                  <a:gd name="T61" fmla="*/ 787 h 1192"/>
                  <a:gd name="T62" fmla="*/ 20 w 1044"/>
                  <a:gd name="T63" fmla="*/ 706 h 1192"/>
                  <a:gd name="T64" fmla="*/ 55 w 1044"/>
                  <a:gd name="T65" fmla="*/ 635 h 1192"/>
                  <a:gd name="T66" fmla="*/ 104 w 1044"/>
                  <a:gd name="T67" fmla="*/ 578 h 1192"/>
                  <a:gd name="T68" fmla="*/ 166 w 1044"/>
                  <a:gd name="T69" fmla="*/ 531 h 1192"/>
                  <a:gd name="T70" fmla="*/ 240 w 1044"/>
                  <a:gd name="T71" fmla="*/ 497 h 1192"/>
                  <a:gd name="T72" fmla="*/ 324 w 1044"/>
                  <a:gd name="T73" fmla="*/ 474 h 1192"/>
                  <a:gd name="T74" fmla="*/ 417 w 1044"/>
                  <a:gd name="T75" fmla="*/ 463 h 1192"/>
                  <a:gd name="T76" fmla="*/ 517 w 1044"/>
                  <a:gd name="T77" fmla="*/ 462 h 1192"/>
                  <a:gd name="T78" fmla="*/ 682 w 1044"/>
                  <a:gd name="T79" fmla="*/ 481 h 1192"/>
                  <a:gd name="T80" fmla="*/ 785 w 1044"/>
                  <a:gd name="T81" fmla="*/ 481 h 1192"/>
                  <a:gd name="T82" fmla="*/ 774 w 1044"/>
                  <a:gd name="T83" fmla="*/ 399 h 1192"/>
                  <a:gd name="T84" fmla="*/ 729 w 1044"/>
                  <a:gd name="T85" fmla="*/ 315 h 1192"/>
                  <a:gd name="T86" fmla="*/ 649 w 1044"/>
                  <a:gd name="T87" fmla="*/ 260 h 1192"/>
                  <a:gd name="T88" fmla="*/ 535 w 1044"/>
                  <a:gd name="T89" fmla="*/ 236 h 1192"/>
                  <a:gd name="T90" fmla="*/ 411 w 1044"/>
                  <a:gd name="T91" fmla="*/ 240 h 1192"/>
                  <a:gd name="T92" fmla="*/ 250 w 1044"/>
                  <a:gd name="T93" fmla="*/ 277 h 1192"/>
                  <a:gd name="T94" fmla="*/ 100 w 1044"/>
                  <a:gd name="T95" fmla="*/ 95 h 1192"/>
                  <a:gd name="T96" fmla="*/ 271 w 1044"/>
                  <a:gd name="T97" fmla="*/ 32 h 1192"/>
                  <a:gd name="T98" fmla="*/ 380 w 1044"/>
                  <a:gd name="T99" fmla="*/ 11 h 1192"/>
                  <a:gd name="T100" fmla="*/ 504 w 1044"/>
                  <a:gd name="T101" fmla="*/ 0 h 1192"/>
                  <a:gd name="T102" fmla="*/ 601 w 1044"/>
                  <a:gd name="T103" fmla="*/ 1 h 1192"/>
                  <a:gd name="T104" fmla="*/ 712 w 1044"/>
                  <a:gd name="T105" fmla="*/ 18 h 1192"/>
                  <a:gd name="T106" fmla="*/ 806 w 1044"/>
                  <a:gd name="T107" fmla="*/ 50 h 1192"/>
                  <a:gd name="T108" fmla="*/ 885 w 1044"/>
                  <a:gd name="T109" fmla="*/ 98 h 1192"/>
                  <a:gd name="T110" fmla="*/ 948 w 1044"/>
                  <a:gd name="T111" fmla="*/ 160 h 1192"/>
                  <a:gd name="T112" fmla="*/ 995 w 1044"/>
                  <a:gd name="T113" fmla="*/ 236 h 1192"/>
                  <a:gd name="T114" fmla="*/ 1027 w 1044"/>
                  <a:gd name="T115" fmla="*/ 326 h 1192"/>
                  <a:gd name="T116" fmla="*/ 1043 w 1044"/>
                  <a:gd name="T117" fmla="*/ 429 h 1192"/>
                  <a:gd name="T118" fmla="*/ 782 w 1044"/>
                  <a:gd name="T119" fmla="*/ 1167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4" h="1192">
                    <a:moveTo>
                      <a:pt x="790" y="679"/>
                    </a:moveTo>
                    <a:lnTo>
                      <a:pt x="790" y="679"/>
                    </a:lnTo>
                    <a:lnTo>
                      <a:pt x="762" y="670"/>
                    </a:lnTo>
                    <a:lnTo>
                      <a:pt x="733" y="661"/>
                    </a:lnTo>
                    <a:lnTo>
                      <a:pt x="704" y="653"/>
                    </a:lnTo>
                    <a:lnTo>
                      <a:pt x="670" y="646"/>
                    </a:lnTo>
                    <a:lnTo>
                      <a:pt x="637" y="641"/>
                    </a:lnTo>
                    <a:lnTo>
                      <a:pt x="601" y="636"/>
                    </a:lnTo>
                    <a:lnTo>
                      <a:pt x="564" y="634"/>
                    </a:lnTo>
                    <a:lnTo>
                      <a:pt x="526" y="633"/>
                    </a:lnTo>
                    <a:lnTo>
                      <a:pt x="526" y="633"/>
                    </a:lnTo>
                    <a:lnTo>
                      <a:pt x="496" y="634"/>
                    </a:lnTo>
                    <a:lnTo>
                      <a:pt x="467" y="636"/>
                    </a:lnTo>
                    <a:lnTo>
                      <a:pt x="440" y="640"/>
                    </a:lnTo>
                    <a:lnTo>
                      <a:pt x="415" y="646"/>
                    </a:lnTo>
                    <a:lnTo>
                      <a:pt x="391" y="653"/>
                    </a:lnTo>
                    <a:lnTo>
                      <a:pt x="369" y="661"/>
                    </a:lnTo>
                    <a:lnTo>
                      <a:pt x="350" y="671"/>
                    </a:lnTo>
                    <a:lnTo>
                      <a:pt x="332" y="682"/>
                    </a:lnTo>
                    <a:lnTo>
                      <a:pt x="315" y="695"/>
                    </a:lnTo>
                    <a:lnTo>
                      <a:pt x="301" y="708"/>
                    </a:lnTo>
                    <a:lnTo>
                      <a:pt x="289" y="724"/>
                    </a:lnTo>
                    <a:lnTo>
                      <a:pt x="280" y="740"/>
                    </a:lnTo>
                    <a:lnTo>
                      <a:pt x="272" y="758"/>
                    </a:lnTo>
                    <a:lnTo>
                      <a:pt x="266" y="777"/>
                    </a:lnTo>
                    <a:lnTo>
                      <a:pt x="263" y="798"/>
                    </a:lnTo>
                    <a:lnTo>
                      <a:pt x="262" y="819"/>
                    </a:lnTo>
                    <a:lnTo>
                      <a:pt x="262" y="823"/>
                    </a:lnTo>
                    <a:lnTo>
                      <a:pt x="262" y="823"/>
                    </a:lnTo>
                    <a:lnTo>
                      <a:pt x="263" y="843"/>
                    </a:lnTo>
                    <a:lnTo>
                      <a:pt x="266" y="861"/>
                    </a:lnTo>
                    <a:lnTo>
                      <a:pt x="271" y="879"/>
                    </a:lnTo>
                    <a:lnTo>
                      <a:pt x="280" y="896"/>
                    </a:lnTo>
                    <a:lnTo>
                      <a:pt x="288" y="911"/>
                    </a:lnTo>
                    <a:lnTo>
                      <a:pt x="300" y="924"/>
                    </a:lnTo>
                    <a:lnTo>
                      <a:pt x="312" y="937"/>
                    </a:lnTo>
                    <a:lnTo>
                      <a:pt x="326" y="948"/>
                    </a:lnTo>
                    <a:lnTo>
                      <a:pt x="342" y="959"/>
                    </a:lnTo>
                    <a:lnTo>
                      <a:pt x="360" y="967"/>
                    </a:lnTo>
                    <a:lnTo>
                      <a:pt x="378" y="976"/>
                    </a:lnTo>
                    <a:lnTo>
                      <a:pt x="397" y="982"/>
                    </a:lnTo>
                    <a:lnTo>
                      <a:pt x="417" y="986"/>
                    </a:lnTo>
                    <a:lnTo>
                      <a:pt x="438" y="990"/>
                    </a:lnTo>
                    <a:lnTo>
                      <a:pt x="461" y="992"/>
                    </a:lnTo>
                    <a:lnTo>
                      <a:pt x="484" y="992"/>
                    </a:lnTo>
                    <a:lnTo>
                      <a:pt x="484" y="992"/>
                    </a:lnTo>
                    <a:lnTo>
                      <a:pt x="516" y="991"/>
                    </a:lnTo>
                    <a:lnTo>
                      <a:pt x="547" y="989"/>
                    </a:lnTo>
                    <a:lnTo>
                      <a:pt x="577" y="983"/>
                    </a:lnTo>
                    <a:lnTo>
                      <a:pt x="606" y="976"/>
                    </a:lnTo>
                    <a:lnTo>
                      <a:pt x="632" y="966"/>
                    </a:lnTo>
                    <a:lnTo>
                      <a:pt x="657" y="954"/>
                    </a:lnTo>
                    <a:lnTo>
                      <a:pt x="681" y="941"/>
                    </a:lnTo>
                    <a:lnTo>
                      <a:pt x="702" y="925"/>
                    </a:lnTo>
                    <a:lnTo>
                      <a:pt x="721" y="909"/>
                    </a:lnTo>
                    <a:lnTo>
                      <a:pt x="738" y="891"/>
                    </a:lnTo>
                    <a:lnTo>
                      <a:pt x="754" y="871"/>
                    </a:lnTo>
                    <a:lnTo>
                      <a:pt x="760" y="860"/>
                    </a:lnTo>
                    <a:lnTo>
                      <a:pt x="766" y="849"/>
                    </a:lnTo>
                    <a:lnTo>
                      <a:pt x="772" y="838"/>
                    </a:lnTo>
                    <a:lnTo>
                      <a:pt x="776" y="826"/>
                    </a:lnTo>
                    <a:lnTo>
                      <a:pt x="780" y="814"/>
                    </a:lnTo>
                    <a:lnTo>
                      <a:pt x="784" y="802"/>
                    </a:lnTo>
                    <a:lnTo>
                      <a:pt x="786" y="790"/>
                    </a:lnTo>
                    <a:lnTo>
                      <a:pt x="787" y="777"/>
                    </a:lnTo>
                    <a:lnTo>
                      <a:pt x="788" y="764"/>
                    </a:lnTo>
                    <a:lnTo>
                      <a:pt x="790" y="751"/>
                    </a:lnTo>
                    <a:lnTo>
                      <a:pt x="790" y="679"/>
                    </a:lnTo>
                    <a:close/>
                    <a:moveTo>
                      <a:pt x="782" y="1167"/>
                    </a:moveTo>
                    <a:lnTo>
                      <a:pt x="782" y="1026"/>
                    </a:lnTo>
                    <a:lnTo>
                      <a:pt x="782" y="1026"/>
                    </a:lnTo>
                    <a:lnTo>
                      <a:pt x="767" y="1043"/>
                    </a:lnTo>
                    <a:lnTo>
                      <a:pt x="751" y="1059"/>
                    </a:lnTo>
                    <a:lnTo>
                      <a:pt x="733" y="1076"/>
                    </a:lnTo>
                    <a:lnTo>
                      <a:pt x="716" y="1091"/>
                    </a:lnTo>
                    <a:lnTo>
                      <a:pt x="696" y="1106"/>
                    </a:lnTo>
                    <a:lnTo>
                      <a:pt x="676" y="1119"/>
                    </a:lnTo>
                    <a:lnTo>
                      <a:pt x="655" y="1132"/>
                    </a:lnTo>
                    <a:lnTo>
                      <a:pt x="632" y="1144"/>
                    </a:lnTo>
                    <a:lnTo>
                      <a:pt x="609" y="1154"/>
                    </a:lnTo>
                    <a:lnTo>
                      <a:pt x="584" y="1163"/>
                    </a:lnTo>
                    <a:lnTo>
                      <a:pt x="558" y="1172"/>
                    </a:lnTo>
                    <a:lnTo>
                      <a:pt x="530" y="1179"/>
                    </a:lnTo>
                    <a:lnTo>
                      <a:pt x="503" y="1183"/>
                    </a:lnTo>
                    <a:lnTo>
                      <a:pt x="473" y="1188"/>
                    </a:lnTo>
                    <a:lnTo>
                      <a:pt x="442" y="1191"/>
                    </a:lnTo>
                    <a:lnTo>
                      <a:pt x="410" y="1192"/>
                    </a:lnTo>
                    <a:lnTo>
                      <a:pt x="410" y="1192"/>
                    </a:lnTo>
                    <a:lnTo>
                      <a:pt x="389" y="1191"/>
                    </a:lnTo>
                    <a:lnTo>
                      <a:pt x="369" y="1189"/>
                    </a:lnTo>
                    <a:lnTo>
                      <a:pt x="349" y="1188"/>
                    </a:lnTo>
                    <a:lnTo>
                      <a:pt x="330" y="1186"/>
                    </a:lnTo>
                    <a:lnTo>
                      <a:pt x="311" y="1182"/>
                    </a:lnTo>
                    <a:lnTo>
                      <a:pt x="292" y="1179"/>
                    </a:lnTo>
                    <a:lnTo>
                      <a:pt x="272" y="1174"/>
                    </a:lnTo>
                    <a:lnTo>
                      <a:pt x="255" y="1168"/>
                    </a:lnTo>
                    <a:lnTo>
                      <a:pt x="235" y="1162"/>
                    </a:lnTo>
                    <a:lnTo>
                      <a:pt x="219" y="1155"/>
                    </a:lnTo>
                    <a:lnTo>
                      <a:pt x="201" y="1148"/>
                    </a:lnTo>
                    <a:lnTo>
                      <a:pt x="184" y="1139"/>
                    </a:lnTo>
                    <a:lnTo>
                      <a:pt x="169" y="1131"/>
                    </a:lnTo>
                    <a:lnTo>
                      <a:pt x="153" y="1121"/>
                    </a:lnTo>
                    <a:lnTo>
                      <a:pt x="137" y="1111"/>
                    </a:lnTo>
                    <a:lnTo>
                      <a:pt x="123" y="1100"/>
                    </a:lnTo>
                    <a:lnTo>
                      <a:pt x="110" y="1089"/>
                    </a:lnTo>
                    <a:lnTo>
                      <a:pt x="97" y="1076"/>
                    </a:lnTo>
                    <a:lnTo>
                      <a:pt x="84" y="1064"/>
                    </a:lnTo>
                    <a:lnTo>
                      <a:pt x="73" y="1050"/>
                    </a:lnTo>
                    <a:lnTo>
                      <a:pt x="61" y="1035"/>
                    </a:lnTo>
                    <a:lnTo>
                      <a:pt x="52" y="1021"/>
                    </a:lnTo>
                    <a:lnTo>
                      <a:pt x="42" y="1005"/>
                    </a:lnTo>
                    <a:lnTo>
                      <a:pt x="34" y="989"/>
                    </a:lnTo>
                    <a:lnTo>
                      <a:pt x="26" y="972"/>
                    </a:lnTo>
                    <a:lnTo>
                      <a:pt x="19" y="954"/>
                    </a:lnTo>
                    <a:lnTo>
                      <a:pt x="13" y="936"/>
                    </a:lnTo>
                    <a:lnTo>
                      <a:pt x="9" y="917"/>
                    </a:lnTo>
                    <a:lnTo>
                      <a:pt x="5" y="898"/>
                    </a:lnTo>
                    <a:lnTo>
                      <a:pt x="3" y="878"/>
                    </a:lnTo>
                    <a:lnTo>
                      <a:pt x="1" y="857"/>
                    </a:lnTo>
                    <a:lnTo>
                      <a:pt x="0" y="836"/>
                    </a:lnTo>
                    <a:lnTo>
                      <a:pt x="0" y="831"/>
                    </a:lnTo>
                    <a:lnTo>
                      <a:pt x="0" y="831"/>
                    </a:lnTo>
                    <a:lnTo>
                      <a:pt x="1" y="808"/>
                    </a:lnTo>
                    <a:lnTo>
                      <a:pt x="3" y="787"/>
                    </a:lnTo>
                    <a:lnTo>
                      <a:pt x="5" y="765"/>
                    </a:lnTo>
                    <a:lnTo>
                      <a:pt x="10" y="744"/>
                    </a:lnTo>
                    <a:lnTo>
                      <a:pt x="14" y="725"/>
                    </a:lnTo>
                    <a:lnTo>
                      <a:pt x="20" y="706"/>
                    </a:lnTo>
                    <a:lnTo>
                      <a:pt x="28" y="687"/>
                    </a:lnTo>
                    <a:lnTo>
                      <a:pt x="36" y="669"/>
                    </a:lnTo>
                    <a:lnTo>
                      <a:pt x="44" y="652"/>
                    </a:lnTo>
                    <a:lnTo>
                      <a:pt x="55" y="635"/>
                    </a:lnTo>
                    <a:lnTo>
                      <a:pt x="66" y="620"/>
                    </a:lnTo>
                    <a:lnTo>
                      <a:pt x="78" y="605"/>
                    </a:lnTo>
                    <a:lnTo>
                      <a:pt x="90" y="591"/>
                    </a:lnTo>
                    <a:lnTo>
                      <a:pt x="104" y="578"/>
                    </a:lnTo>
                    <a:lnTo>
                      <a:pt x="118" y="565"/>
                    </a:lnTo>
                    <a:lnTo>
                      <a:pt x="133" y="554"/>
                    </a:lnTo>
                    <a:lnTo>
                      <a:pt x="149" y="542"/>
                    </a:lnTo>
                    <a:lnTo>
                      <a:pt x="166" y="531"/>
                    </a:lnTo>
                    <a:lnTo>
                      <a:pt x="183" y="522"/>
                    </a:lnTo>
                    <a:lnTo>
                      <a:pt x="202" y="513"/>
                    </a:lnTo>
                    <a:lnTo>
                      <a:pt x="220" y="505"/>
                    </a:lnTo>
                    <a:lnTo>
                      <a:pt x="240" y="497"/>
                    </a:lnTo>
                    <a:lnTo>
                      <a:pt x="261" y="491"/>
                    </a:lnTo>
                    <a:lnTo>
                      <a:pt x="281" y="485"/>
                    </a:lnTo>
                    <a:lnTo>
                      <a:pt x="302" y="479"/>
                    </a:lnTo>
                    <a:lnTo>
                      <a:pt x="324" y="474"/>
                    </a:lnTo>
                    <a:lnTo>
                      <a:pt x="346" y="470"/>
                    </a:lnTo>
                    <a:lnTo>
                      <a:pt x="369" y="467"/>
                    </a:lnTo>
                    <a:lnTo>
                      <a:pt x="393" y="464"/>
                    </a:lnTo>
                    <a:lnTo>
                      <a:pt x="417" y="463"/>
                    </a:lnTo>
                    <a:lnTo>
                      <a:pt x="442" y="462"/>
                    </a:lnTo>
                    <a:lnTo>
                      <a:pt x="467" y="461"/>
                    </a:lnTo>
                    <a:lnTo>
                      <a:pt x="467" y="461"/>
                    </a:lnTo>
                    <a:lnTo>
                      <a:pt x="517" y="462"/>
                    </a:lnTo>
                    <a:lnTo>
                      <a:pt x="563" y="464"/>
                    </a:lnTo>
                    <a:lnTo>
                      <a:pt x="606" y="469"/>
                    </a:lnTo>
                    <a:lnTo>
                      <a:pt x="645" y="475"/>
                    </a:lnTo>
                    <a:lnTo>
                      <a:pt x="682" y="481"/>
                    </a:lnTo>
                    <a:lnTo>
                      <a:pt x="717" y="490"/>
                    </a:lnTo>
                    <a:lnTo>
                      <a:pt x="751" y="499"/>
                    </a:lnTo>
                    <a:lnTo>
                      <a:pt x="785" y="509"/>
                    </a:lnTo>
                    <a:lnTo>
                      <a:pt x="785" y="481"/>
                    </a:lnTo>
                    <a:lnTo>
                      <a:pt x="785" y="481"/>
                    </a:lnTo>
                    <a:lnTo>
                      <a:pt x="784" y="451"/>
                    </a:lnTo>
                    <a:lnTo>
                      <a:pt x="780" y="425"/>
                    </a:lnTo>
                    <a:lnTo>
                      <a:pt x="774" y="399"/>
                    </a:lnTo>
                    <a:lnTo>
                      <a:pt x="767" y="375"/>
                    </a:lnTo>
                    <a:lnTo>
                      <a:pt x="756" y="353"/>
                    </a:lnTo>
                    <a:lnTo>
                      <a:pt x="743" y="333"/>
                    </a:lnTo>
                    <a:lnTo>
                      <a:pt x="729" y="315"/>
                    </a:lnTo>
                    <a:lnTo>
                      <a:pt x="712" y="298"/>
                    </a:lnTo>
                    <a:lnTo>
                      <a:pt x="693" y="283"/>
                    </a:lnTo>
                    <a:lnTo>
                      <a:pt x="671" y="271"/>
                    </a:lnTo>
                    <a:lnTo>
                      <a:pt x="649" y="260"/>
                    </a:lnTo>
                    <a:lnTo>
                      <a:pt x="624" y="251"/>
                    </a:lnTo>
                    <a:lnTo>
                      <a:pt x="596" y="243"/>
                    </a:lnTo>
                    <a:lnTo>
                      <a:pt x="566" y="239"/>
                    </a:lnTo>
                    <a:lnTo>
                      <a:pt x="535" y="236"/>
                    </a:lnTo>
                    <a:lnTo>
                      <a:pt x="502" y="235"/>
                    </a:lnTo>
                    <a:lnTo>
                      <a:pt x="502" y="235"/>
                    </a:lnTo>
                    <a:lnTo>
                      <a:pt x="455" y="236"/>
                    </a:lnTo>
                    <a:lnTo>
                      <a:pt x="411" y="240"/>
                    </a:lnTo>
                    <a:lnTo>
                      <a:pt x="368" y="246"/>
                    </a:lnTo>
                    <a:lnTo>
                      <a:pt x="329" y="254"/>
                    </a:lnTo>
                    <a:lnTo>
                      <a:pt x="289" y="265"/>
                    </a:lnTo>
                    <a:lnTo>
                      <a:pt x="250" y="277"/>
                    </a:lnTo>
                    <a:lnTo>
                      <a:pt x="212" y="290"/>
                    </a:lnTo>
                    <a:lnTo>
                      <a:pt x="172" y="307"/>
                    </a:lnTo>
                    <a:lnTo>
                      <a:pt x="100" y="95"/>
                    </a:lnTo>
                    <a:lnTo>
                      <a:pt x="100" y="95"/>
                    </a:lnTo>
                    <a:lnTo>
                      <a:pt x="148" y="75"/>
                    </a:lnTo>
                    <a:lnTo>
                      <a:pt x="196" y="56"/>
                    </a:lnTo>
                    <a:lnTo>
                      <a:pt x="245" y="39"/>
                    </a:lnTo>
                    <a:lnTo>
                      <a:pt x="271" y="32"/>
                    </a:lnTo>
                    <a:lnTo>
                      <a:pt x="296" y="26"/>
                    </a:lnTo>
                    <a:lnTo>
                      <a:pt x="324" y="20"/>
                    </a:lnTo>
                    <a:lnTo>
                      <a:pt x="351" y="14"/>
                    </a:lnTo>
                    <a:lnTo>
                      <a:pt x="380" y="11"/>
                    </a:lnTo>
                    <a:lnTo>
                      <a:pt x="409" y="6"/>
                    </a:lnTo>
                    <a:lnTo>
                      <a:pt x="440" y="3"/>
                    </a:lnTo>
                    <a:lnTo>
                      <a:pt x="471" y="1"/>
                    </a:lnTo>
                    <a:lnTo>
                      <a:pt x="504" y="0"/>
                    </a:lnTo>
                    <a:lnTo>
                      <a:pt x="539" y="0"/>
                    </a:lnTo>
                    <a:lnTo>
                      <a:pt x="539" y="0"/>
                    </a:lnTo>
                    <a:lnTo>
                      <a:pt x="570" y="0"/>
                    </a:lnTo>
                    <a:lnTo>
                      <a:pt x="601" y="1"/>
                    </a:lnTo>
                    <a:lnTo>
                      <a:pt x="630" y="3"/>
                    </a:lnTo>
                    <a:lnTo>
                      <a:pt x="658" y="7"/>
                    </a:lnTo>
                    <a:lnTo>
                      <a:pt x="686" y="12"/>
                    </a:lnTo>
                    <a:lnTo>
                      <a:pt x="712" y="18"/>
                    </a:lnTo>
                    <a:lnTo>
                      <a:pt x="737" y="25"/>
                    </a:lnTo>
                    <a:lnTo>
                      <a:pt x="761" y="32"/>
                    </a:lnTo>
                    <a:lnTo>
                      <a:pt x="785" y="40"/>
                    </a:lnTo>
                    <a:lnTo>
                      <a:pt x="806" y="50"/>
                    </a:lnTo>
                    <a:lnTo>
                      <a:pt x="828" y="61"/>
                    </a:lnTo>
                    <a:lnTo>
                      <a:pt x="848" y="71"/>
                    </a:lnTo>
                    <a:lnTo>
                      <a:pt x="867" y="85"/>
                    </a:lnTo>
                    <a:lnTo>
                      <a:pt x="885" y="98"/>
                    </a:lnTo>
                    <a:lnTo>
                      <a:pt x="903" y="112"/>
                    </a:lnTo>
                    <a:lnTo>
                      <a:pt x="919" y="126"/>
                    </a:lnTo>
                    <a:lnTo>
                      <a:pt x="934" y="143"/>
                    </a:lnTo>
                    <a:lnTo>
                      <a:pt x="948" y="160"/>
                    </a:lnTo>
                    <a:lnTo>
                      <a:pt x="962" y="178"/>
                    </a:lnTo>
                    <a:lnTo>
                      <a:pt x="973" y="197"/>
                    </a:lnTo>
                    <a:lnTo>
                      <a:pt x="985" y="216"/>
                    </a:lnTo>
                    <a:lnTo>
                      <a:pt x="995" y="236"/>
                    </a:lnTo>
                    <a:lnTo>
                      <a:pt x="1005" y="258"/>
                    </a:lnTo>
                    <a:lnTo>
                      <a:pt x="1013" y="279"/>
                    </a:lnTo>
                    <a:lnTo>
                      <a:pt x="1020" y="302"/>
                    </a:lnTo>
                    <a:lnTo>
                      <a:pt x="1027" y="326"/>
                    </a:lnTo>
                    <a:lnTo>
                      <a:pt x="1032" y="351"/>
                    </a:lnTo>
                    <a:lnTo>
                      <a:pt x="1037" y="376"/>
                    </a:lnTo>
                    <a:lnTo>
                      <a:pt x="1040" y="402"/>
                    </a:lnTo>
                    <a:lnTo>
                      <a:pt x="1043" y="429"/>
                    </a:lnTo>
                    <a:lnTo>
                      <a:pt x="1044" y="457"/>
                    </a:lnTo>
                    <a:lnTo>
                      <a:pt x="1044" y="485"/>
                    </a:lnTo>
                    <a:lnTo>
                      <a:pt x="1044" y="1167"/>
                    </a:lnTo>
                    <a:lnTo>
                      <a:pt x="782" y="11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1" descr=" " title=" "/>
              <p:cNvSpPr>
                <a:spLocks/>
              </p:cNvSpPr>
              <p:nvPr userDrawn="1"/>
            </p:nvSpPr>
            <p:spPr bwMode="auto">
              <a:xfrm>
                <a:off x="932309" y="4879372"/>
                <a:ext cx="44673" cy="78145"/>
              </a:xfrm>
              <a:custGeom>
                <a:avLst/>
                <a:gdLst>
                  <a:gd name="T0" fmla="*/ 263 w 672"/>
                  <a:gd name="T1" fmla="*/ 1172 h 1172"/>
                  <a:gd name="T2" fmla="*/ 0 w 672"/>
                  <a:gd name="T3" fmla="*/ 1172 h 1172"/>
                  <a:gd name="T4" fmla="*/ 0 w 672"/>
                  <a:gd name="T5" fmla="*/ 22 h 1172"/>
                  <a:gd name="T6" fmla="*/ 263 w 672"/>
                  <a:gd name="T7" fmla="*/ 22 h 1172"/>
                  <a:gd name="T8" fmla="*/ 263 w 672"/>
                  <a:gd name="T9" fmla="*/ 281 h 1172"/>
                  <a:gd name="T10" fmla="*/ 263 w 672"/>
                  <a:gd name="T11" fmla="*/ 281 h 1172"/>
                  <a:gd name="T12" fmla="*/ 277 w 672"/>
                  <a:gd name="T13" fmla="*/ 250 h 1172"/>
                  <a:gd name="T14" fmla="*/ 293 w 672"/>
                  <a:gd name="T15" fmla="*/ 220 h 1172"/>
                  <a:gd name="T16" fmla="*/ 311 w 672"/>
                  <a:gd name="T17" fmla="*/ 190 h 1172"/>
                  <a:gd name="T18" fmla="*/ 329 w 672"/>
                  <a:gd name="T19" fmla="*/ 164 h 1172"/>
                  <a:gd name="T20" fmla="*/ 349 w 672"/>
                  <a:gd name="T21" fmla="*/ 137 h 1172"/>
                  <a:gd name="T22" fmla="*/ 371 w 672"/>
                  <a:gd name="T23" fmla="*/ 115 h 1172"/>
                  <a:gd name="T24" fmla="*/ 393 w 672"/>
                  <a:gd name="T25" fmla="*/ 92 h 1172"/>
                  <a:gd name="T26" fmla="*/ 418 w 672"/>
                  <a:gd name="T27" fmla="*/ 73 h 1172"/>
                  <a:gd name="T28" fmla="*/ 445 w 672"/>
                  <a:gd name="T29" fmla="*/ 55 h 1172"/>
                  <a:gd name="T30" fmla="*/ 472 w 672"/>
                  <a:gd name="T31" fmla="*/ 39 h 1172"/>
                  <a:gd name="T32" fmla="*/ 501 w 672"/>
                  <a:gd name="T33" fmla="*/ 26 h 1172"/>
                  <a:gd name="T34" fmla="*/ 516 w 672"/>
                  <a:gd name="T35" fmla="*/ 22 h 1172"/>
                  <a:gd name="T36" fmla="*/ 532 w 672"/>
                  <a:gd name="T37" fmla="*/ 16 h 1172"/>
                  <a:gd name="T38" fmla="*/ 549 w 672"/>
                  <a:gd name="T39" fmla="*/ 12 h 1172"/>
                  <a:gd name="T40" fmla="*/ 564 w 672"/>
                  <a:gd name="T41" fmla="*/ 8 h 1172"/>
                  <a:gd name="T42" fmla="*/ 581 w 672"/>
                  <a:gd name="T43" fmla="*/ 5 h 1172"/>
                  <a:gd name="T44" fmla="*/ 599 w 672"/>
                  <a:gd name="T45" fmla="*/ 2 h 1172"/>
                  <a:gd name="T46" fmla="*/ 615 w 672"/>
                  <a:gd name="T47" fmla="*/ 1 h 1172"/>
                  <a:gd name="T48" fmla="*/ 633 w 672"/>
                  <a:gd name="T49" fmla="*/ 0 h 1172"/>
                  <a:gd name="T50" fmla="*/ 652 w 672"/>
                  <a:gd name="T51" fmla="*/ 0 h 1172"/>
                  <a:gd name="T52" fmla="*/ 672 w 672"/>
                  <a:gd name="T53" fmla="*/ 0 h 1172"/>
                  <a:gd name="T54" fmla="*/ 672 w 672"/>
                  <a:gd name="T55" fmla="*/ 278 h 1172"/>
                  <a:gd name="T56" fmla="*/ 656 w 672"/>
                  <a:gd name="T57" fmla="*/ 278 h 1172"/>
                  <a:gd name="T58" fmla="*/ 656 w 672"/>
                  <a:gd name="T59" fmla="*/ 278 h 1172"/>
                  <a:gd name="T60" fmla="*/ 635 w 672"/>
                  <a:gd name="T61" fmla="*/ 280 h 1172"/>
                  <a:gd name="T62" fmla="*/ 613 w 672"/>
                  <a:gd name="T63" fmla="*/ 281 h 1172"/>
                  <a:gd name="T64" fmla="*/ 593 w 672"/>
                  <a:gd name="T65" fmla="*/ 283 h 1172"/>
                  <a:gd name="T66" fmla="*/ 572 w 672"/>
                  <a:gd name="T67" fmla="*/ 285 h 1172"/>
                  <a:gd name="T68" fmla="*/ 553 w 672"/>
                  <a:gd name="T69" fmla="*/ 290 h 1172"/>
                  <a:gd name="T70" fmla="*/ 534 w 672"/>
                  <a:gd name="T71" fmla="*/ 295 h 1172"/>
                  <a:gd name="T72" fmla="*/ 515 w 672"/>
                  <a:gd name="T73" fmla="*/ 301 h 1172"/>
                  <a:gd name="T74" fmla="*/ 497 w 672"/>
                  <a:gd name="T75" fmla="*/ 307 h 1172"/>
                  <a:gd name="T76" fmla="*/ 479 w 672"/>
                  <a:gd name="T77" fmla="*/ 314 h 1172"/>
                  <a:gd name="T78" fmla="*/ 463 w 672"/>
                  <a:gd name="T79" fmla="*/ 323 h 1172"/>
                  <a:gd name="T80" fmla="*/ 446 w 672"/>
                  <a:gd name="T81" fmla="*/ 332 h 1172"/>
                  <a:gd name="T82" fmla="*/ 430 w 672"/>
                  <a:gd name="T83" fmla="*/ 343 h 1172"/>
                  <a:gd name="T84" fmla="*/ 415 w 672"/>
                  <a:gd name="T85" fmla="*/ 354 h 1172"/>
                  <a:gd name="T86" fmla="*/ 400 w 672"/>
                  <a:gd name="T87" fmla="*/ 366 h 1172"/>
                  <a:gd name="T88" fmla="*/ 386 w 672"/>
                  <a:gd name="T89" fmla="*/ 379 h 1172"/>
                  <a:gd name="T90" fmla="*/ 373 w 672"/>
                  <a:gd name="T91" fmla="*/ 392 h 1172"/>
                  <a:gd name="T92" fmla="*/ 360 w 672"/>
                  <a:gd name="T93" fmla="*/ 407 h 1172"/>
                  <a:gd name="T94" fmla="*/ 348 w 672"/>
                  <a:gd name="T95" fmla="*/ 423 h 1172"/>
                  <a:gd name="T96" fmla="*/ 337 w 672"/>
                  <a:gd name="T97" fmla="*/ 438 h 1172"/>
                  <a:gd name="T98" fmla="*/ 326 w 672"/>
                  <a:gd name="T99" fmla="*/ 456 h 1172"/>
                  <a:gd name="T100" fmla="*/ 317 w 672"/>
                  <a:gd name="T101" fmla="*/ 474 h 1172"/>
                  <a:gd name="T102" fmla="*/ 308 w 672"/>
                  <a:gd name="T103" fmla="*/ 493 h 1172"/>
                  <a:gd name="T104" fmla="*/ 300 w 672"/>
                  <a:gd name="T105" fmla="*/ 514 h 1172"/>
                  <a:gd name="T106" fmla="*/ 292 w 672"/>
                  <a:gd name="T107" fmla="*/ 534 h 1172"/>
                  <a:gd name="T108" fmla="*/ 286 w 672"/>
                  <a:gd name="T109" fmla="*/ 557 h 1172"/>
                  <a:gd name="T110" fmla="*/ 280 w 672"/>
                  <a:gd name="T111" fmla="*/ 579 h 1172"/>
                  <a:gd name="T112" fmla="*/ 275 w 672"/>
                  <a:gd name="T113" fmla="*/ 602 h 1172"/>
                  <a:gd name="T114" fmla="*/ 270 w 672"/>
                  <a:gd name="T115" fmla="*/ 627 h 1172"/>
                  <a:gd name="T116" fmla="*/ 268 w 672"/>
                  <a:gd name="T117" fmla="*/ 652 h 1172"/>
                  <a:gd name="T118" fmla="*/ 265 w 672"/>
                  <a:gd name="T119" fmla="*/ 678 h 1172"/>
                  <a:gd name="T120" fmla="*/ 264 w 672"/>
                  <a:gd name="T121" fmla="*/ 706 h 1172"/>
                  <a:gd name="T122" fmla="*/ 263 w 672"/>
                  <a:gd name="T123" fmla="*/ 735 h 1172"/>
                  <a:gd name="T124" fmla="*/ 263 w 672"/>
                  <a:gd name="T125" fmla="*/ 1172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2" h="1172">
                    <a:moveTo>
                      <a:pt x="263" y="1172"/>
                    </a:moveTo>
                    <a:lnTo>
                      <a:pt x="0" y="1172"/>
                    </a:lnTo>
                    <a:lnTo>
                      <a:pt x="0" y="22"/>
                    </a:lnTo>
                    <a:lnTo>
                      <a:pt x="263" y="22"/>
                    </a:lnTo>
                    <a:lnTo>
                      <a:pt x="263" y="281"/>
                    </a:lnTo>
                    <a:lnTo>
                      <a:pt x="263" y="281"/>
                    </a:lnTo>
                    <a:lnTo>
                      <a:pt x="277" y="250"/>
                    </a:lnTo>
                    <a:lnTo>
                      <a:pt x="293" y="220"/>
                    </a:lnTo>
                    <a:lnTo>
                      <a:pt x="311" y="190"/>
                    </a:lnTo>
                    <a:lnTo>
                      <a:pt x="329" y="164"/>
                    </a:lnTo>
                    <a:lnTo>
                      <a:pt x="349" y="137"/>
                    </a:lnTo>
                    <a:lnTo>
                      <a:pt x="371" y="115"/>
                    </a:lnTo>
                    <a:lnTo>
                      <a:pt x="393" y="92"/>
                    </a:lnTo>
                    <a:lnTo>
                      <a:pt x="418" y="73"/>
                    </a:lnTo>
                    <a:lnTo>
                      <a:pt x="445" y="55"/>
                    </a:lnTo>
                    <a:lnTo>
                      <a:pt x="472" y="39"/>
                    </a:lnTo>
                    <a:lnTo>
                      <a:pt x="501" y="26"/>
                    </a:lnTo>
                    <a:lnTo>
                      <a:pt x="516" y="22"/>
                    </a:lnTo>
                    <a:lnTo>
                      <a:pt x="532" y="16"/>
                    </a:lnTo>
                    <a:lnTo>
                      <a:pt x="549" y="12"/>
                    </a:lnTo>
                    <a:lnTo>
                      <a:pt x="564" y="8"/>
                    </a:lnTo>
                    <a:lnTo>
                      <a:pt x="581" y="5"/>
                    </a:lnTo>
                    <a:lnTo>
                      <a:pt x="599" y="2"/>
                    </a:lnTo>
                    <a:lnTo>
                      <a:pt x="615" y="1"/>
                    </a:lnTo>
                    <a:lnTo>
                      <a:pt x="633" y="0"/>
                    </a:lnTo>
                    <a:lnTo>
                      <a:pt x="652" y="0"/>
                    </a:lnTo>
                    <a:lnTo>
                      <a:pt x="672" y="0"/>
                    </a:lnTo>
                    <a:lnTo>
                      <a:pt x="672" y="278"/>
                    </a:lnTo>
                    <a:lnTo>
                      <a:pt x="656" y="278"/>
                    </a:lnTo>
                    <a:lnTo>
                      <a:pt x="656" y="278"/>
                    </a:lnTo>
                    <a:lnTo>
                      <a:pt x="635" y="280"/>
                    </a:lnTo>
                    <a:lnTo>
                      <a:pt x="613" y="281"/>
                    </a:lnTo>
                    <a:lnTo>
                      <a:pt x="593" y="283"/>
                    </a:lnTo>
                    <a:lnTo>
                      <a:pt x="572" y="285"/>
                    </a:lnTo>
                    <a:lnTo>
                      <a:pt x="553" y="290"/>
                    </a:lnTo>
                    <a:lnTo>
                      <a:pt x="534" y="295"/>
                    </a:lnTo>
                    <a:lnTo>
                      <a:pt x="515" y="301"/>
                    </a:lnTo>
                    <a:lnTo>
                      <a:pt x="497" y="307"/>
                    </a:lnTo>
                    <a:lnTo>
                      <a:pt x="479" y="314"/>
                    </a:lnTo>
                    <a:lnTo>
                      <a:pt x="463" y="323"/>
                    </a:lnTo>
                    <a:lnTo>
                      <a:pt x="446" y="332"/>
                    </a:lnTo>
                    <a:lnTo>
                      <a:pt x="430" y="343"/>
                    </a:lnTo>
                    <a:lnTo>
                      <a:pt x="415" y="354"/>
                    </a:lnTo>
                    <a:lnTo>
                      <a:pt x="400" y="366"/>
                    </a:lnTo>
                    <a:lnTo>
                      <a:pt x="386" y="379"/>
                    </a:lnTo>
                    <a:lnTo>
                      <a:pt x="373" y="392"/>
                    </a:lnTo>
                    <a:lnTo>
                      <a:pt x="360" y="407"/>
                    </a:lnTo>
                    <a:lnTo>
                      <a:pt x="348" y="423"/>
                    </a:lnTo>
                    <a:lnTo>
                      <a:pt x="337" y="438"/>
                    </a:lnTo>
                    <a:lnTo>
                      <a:pt x="326" y="456"/>
                    </a:lnTo>
                    <a:lnTo>
                      <a:pt x="317" y="474"/>
                    </a:lnTo>
                    <a:lnTo>
                      <a:pt x="308" y="493"/>
                    </a:lnTo>
                    <a:lnTo>
                      <a:pt x="300" y="514"/>
                    </a:lnTo>
                    <a:lnTo>
                      <a:pt x="292" y="534"/>
                    </a:lnTo>
                    <a:lnTo>
                      <a:pt x="286" y="557"/>
                    </a:lnTo>
                    <a:lnTo>
                      <a:pt x="280" y="579"/>
                    </a:lnTo>
                    <a:lnTo>
                      <a:pt x="275" y="602"/>
                    </a:lnTo>
                    <a:lnTo>
                      <a:pt x="270" y="627"/>
                    </a:lnTo>
                    <a:lnTo>
                      <a:pt x="268" y="652"/>
                    </a:lnTo>
                    <a:lnTo>
                      <a:pt x="265" y="678"/>
                    </a:lnTo>
                    <a:lnTo>
                      <a:pt x="264" y="706"/>
                    </a:lnTo>
                    <a:lnTo>
                      <a:pt x="263" y="735"/>
                    </a:lnTo>
                    <a:lnTo>
                      <a:pt x="263" y="1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2" descr=" " title=" "/>
              <p:cNvSpPr>
                <a:spLocks noEditPoints="1"/>
              </p:cNvSpPr>
              <p:nvPr userDrawn="1"/>
            </p:nvSpPr>
            <p:spPr bwMode="auto">
              <a:xfrm>
                <a:off x="978849" y="4851501"/>
                <a:ext cx="79345" cy="107616"/>
              </a:xfrm>
              <a:custGeom>
                <a:avLst/>
                <a:gdLst>
                  <a:gd name="T0" fmla="*/ 564 w 1191"/>
                  <a:gd name="T1" fmla="*/ 646 h 1615"/>
                  <a:gd name="T2" fmla="*/ 499 w 1191"/>
                  <a:gd name="T3" fmla="*/ 659 h 1615"/>
                  <a:gd name="T4" fmla="*/ 441 w 1191"/>
                  <a:gd name="T5" fmla="*/ 683 h 1615"/>
                  <a:gd name="T6" fmla="*/ 388 w 1191"/>
                  <a:gd name="T7" fmla="*/ 720 h 1615"/>
                  <a:gd name="T8" fmla="*/ 343 w 1191"/>
                  <a:gd name="T9" fmla="*/ 768 h 1615"/>
                  <a:gd name="T10" fmla="*/ 307 w 1191"/>
                  <a:gd name="T11" fmla="*/ 827 h 1615"/>
                  <a:gd name="T12" fmla="*/ 282 w 1191"/>
                  <a:gd name="T13" fmla="*/ 895 h 1615"/>
                  <a:gd name="T14" fmla="*/ 268 w 1191"/>
                  <a:gd name="T15" fmla="*/ 972 h 1615"/>
                  <a:gd name="T16" fmla="*/ 266 w 1191"/>
                  <a:gd name="T17" fmla="*/ 1036 h 1615"/>
                  <a:gd name="T18" fmla="*/ 277 w 1191"/>
                  <a:gd name="T19" fmla="*/ 1114 h 1615"/>
                  <a:gd name="T20" fmla="*/ 300 w 1191"/>
                  <a:gd name="T21" fmla="*/ 1185 h 1615"/>
                  <a:gd name="T22" fmla="*/ 333 w 1191"/>
                  <a:gd name="T23" fmla="*/ 1246 h 1615"/>
                  <a:gd name="T24" fmla="*/ 376 w 1191"/>
                  <a:gd name="T25" fmla="*/ 1297 h 1615"/>
                  <a:gd name="T26" fmla="*/ 428 w 1191"/>
                  <a:gd name="T27" fmla="*/ 1337 h 1615"/>
                  <a:gd name="T28" fmla="*/ 485 w 1191"/>
                  <a:gd name="T29" fmla="*/ 1365 h 1615"/>
                  <a:gd name="T30" fmla="*/ 548 w 1191"/>
                  <a:gd name="T31" fmla="*/ 1382 h 1615"/>
                  <a:gd name="T32" fmla="*/ 597 w 1191"/>
                  <a:gd name="T33" fmla="*/ 1385 h 1615"/>
                  <a:gd name="T34" fmla="*/ 663 w 1191"/>
                  <a:gd name="T35" fmla="*/ 1378 h 1615"/>
                  <a:gd name="T36" fmla="*/ 724 w 1191"/>
                  <a:gd name="T37" fmla="*/ 1359 h 1615"/>
                  <a:gd name="T38" fmla="*/ 780 w 1191"/>
                  <a:gd name="T39" fmla="*/ 1327 h 1615"/>
                  <a:gd name="T40" fmla="*/ 830 w 1191"/>
                  <a:gd name="T41" fmla="*/ 1284 h 1615"/>
                  <a:gd name="T42" fmla="*/ 872 w 1191"/>
                  <a:gd name="T43" fmla="*/ 1230 h 1615"/>
                  <a:gd name="T44" fmla="*/ 904 w 1191"/>
                  <a:gd name="T45" fmla="*/ 1167 h 1615"/>
                  <a:gd name="T46" fmla="*/ 924 w 1191"/>
                  <a:gd name="T47" fmla="*/ 1095 h 1615"/>
                  <a:gd name="T48" fmla="*/ 930 w 1191"/>
                  <a:gd name="T49" fmla="*/ 1015 h 1615"/>
                  <a:gd name="T50" fmla="*/ 927 w 1191"/>
                  <a:gd name="T51" fmla="*/ 954 h 1615"/>
                  <a:gd name="T52" fmla="*/ 910 w 1191"/>
                  <a:gd name="T53" fmla="*/ 879 h 1615"/>
                  <a:gd name="T54" fmla="*/ 881 w 1191"/>
                  <a:gd name="T55" fmla="*/ 813 h 1615"/>
                  <a:gd name="T56" fmla="*/ 842 w 1191"/>
                  <a:gd name="T57" fmla="*/ 758 h 1615"/>
                  <a:gd name="T58" fmla="*/ 793 w 1191"/>
                  <a:gd name="T59" fmla="*/ 712 h 1615"/>
                  <a:gd name="T60" fmla="*/ 738 w 1191"/>
                  <a:gd name="T61" fmla="*/ 677 h 1615"/>
                  <a:gd name="T62" fmla="*/ 678 w 1191"/>
                  <a:gd name="T63" fmla="*/ 655 h 1615"/>
                  <a:gd name="T64" fmla="*/ 614 w 1191"/>
                  <a:gd name="T65" fmla="*/ 645 h 1615"/>
                  <a:gd name="T66" fmla="*/ 927 w 1191"/>
                  <a:gd name="T67" fmla="*/ 1399 h 1615"/>
                  <a:gd name="T68" fmla="*/ 856 w 1191"/>
                  <a:gd name="T69" fmla="*/ 1482 h 1615"/>
                  <a:gd name="T70" fmla="*/ 769 w 1191"/>
                  <a:gd name="T71" fmla="*/ 1552 h 1615"/>
                  <a:gd name="T72" fmla="*/ 663 w 1191"/>
                  <a:gd name="T73" fmla="*/ 1597 h 1615"/>
                  <a:gd name="T74" fmla="*/ 534 w 1191"/>
                  <a:gd name="T75" fmla="*/ 1615 h 1615"/>
                  <a:gd name="T76" fmla="*/ 459 w 1191"/>
                  <a:gd name="T77" fmla="*/ 1609 h 1615"/>
                  <a:gd name="T78" fmla="*/ 361 w 1191"/>
                  <a:gd name="T79" fmla="*/ 1584 h 1615"/>
                  <a:gd name="T80" fmla="*/ 269 w 1191"/>
                  <a:gd name="T81" fmla="*/ 1540 h 1615"/>
                  <a:gd name="T82" fmla="*/ 185 w 1191"/>
                  <a:gd name="T83" fmla="*/ 1477 h 1615"/>
                  <a:gd name="T84" fmla="*/ 113 w 1191"/>
                  <a:gd name="T85" fmla="*/ 1396 h 1615"/>
                  <a:gd name="T86" fmla="*/ 57 w 1191"/>
                  <a:gd name="T87" fmla="*/ 1297 h 1615"/>
                  <a:gd name="T88" fmla="*/ 19 w 1191"/>
                  <a:gd name="T89" fmla="*/ 1182 h 1615"/>
                  <a:gd name="T90" fmla="*/ 1 w 1191"/>
                  <a:gd name="T91" fmla="*/ 1050 h 1615"/>
                  <a:gd name="T92" fmla="*/ 4 w 1191"/>
                  <a:gd name="T93" fmla="*/ 945 h 1615"/>
                  <a:gd name="T94" fmla="*/ 26 w 1191"/>
                  <a:gd name="T95" fmla="*/ 817 h 1615"/>
                  <a:gd name="T96" fmla="*/ 69 w 1191"/>
                  <a:gd name="T97" fmla="*/ 706 h 1615"/>
                  <a:gd name="T98" fmla="*/ 129 w 1191"/>
                  <a:gd name="T99" fmla="*/ 612 h 1615"/>
                  <a:gd name="T100" fmla="*/ 203 w 1191"/>
                  <a:gd name="T101" fmla="*/ 535 h 1615"/>
                  <a:gd name="T102" fmla="*/ 289 w 1191"/>
                  <a:gd name="T103" fmla="*/ 478 h 1615"/>
                  <a:gd name="T104" fmla="*/ 383 w 1191"/>
                  <a:gd name="T105" fmla="*/ 438 h 1615"/>
                  <a:gd name="T106" fmla="*/ 484 w 1191"/>
                  <a:gd name="T107" fmla="*/ 418 h 1615"/>
                  <a:gd name="T108" fmla="*/ 570 w 1191"/>
                  <a:gd name="T109" fmla="*/ 417 h 1615"/>
                  <a:gd name="T110" fmla="*/ 693 w 1191"/>
                  <a:gd name="T111" fmla="*/ 441 h 1615"/>
                  <a:gd name="T112" fmla="*/ 794 w 1191"/>
                  <a:gd name="T113" fmla="*/ 492 h 1615"/>
                  <a:gd name="T114" fmla="*/ 875 w 1191"/>
                  <a:gd name="T115" fmla="*/ 560 h 1615"/>
                  <a:gd name="T116" fmla="*/ 927 w 1191"/>
                  <a:gd name="T117" fmla="*/ 0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91" h="1615">
                    <a:moveTo>
                      <a:pt x="597" y="644"/>
                    </a:moveTo>
                    <a:lnTo>
                      <a:pt x="597" y="644"/>
                    </a:lnTo>
                    <a:lnTo>
                      <a:pt x="580" y="645"/>
                    </a:lnTo>
                    <a:lnTo>
                      <a:pt x="564" y="646"/>
                    </a:lnTo>
                    <a:lnTo>
                      <a:pt x="547" y="649"/>
                    </a:lnTo>
                    <a:lnTo>
                      <a:pt x="531" y="651"/>
                    </a:lnTo>
                    <a:lnTo>
                      <a:pt x="516" y="655"/>
                    </a:lnTo>
                    <a:lnTo>
                      <a:pt x="499" y="659"/>
                    </a:lnTo>
                    <a:lnTo>
                      <a:pt x="485" y="664"/>
                    </a:lnTo>
                    <a:lnTo>
                      <a:pt x="469" y="670"/>
                    </a:lnTo>
                    <a:lnTo>
                      <a:pt x="455" y="676"/>
                    </a:lnTo>
                    <a:lnTo>
                      <a:pt x="441" y="683"/>
                    </a:lnTo>
                    <a:lnTo>
                      <a:pt x="426" y="692"/>
                    </a:lnTo>
                    <a:lnTo>
                      <a:pt x="413" y="701"/>
                    </a:lnTo>
                    <a:lnTo>
                      <a:pt x="400" y="711"/>
                    </a:lnTo>
                    <a:lnTo>
                      <a:pt x="388" y="720"/>
                    </a:lnTo>
                    <a:lnTo>
                      <a:pt x="375" y="731"/>
                    </a:lnTo>
                    <a:lnTo>
                      <a:pt x="364" y="743"/>
                    </a:lnTo>
                    <a:lnTo>
                      <a:pt x="354" y="755"/>
                    </a:lnTo>
                    <a:lnTo>
                      <a:pt x="343" y="768"/>
                    </a:lnTo>
                    <a:lnTo>
                      <a:pt x="333" y="782"/>
                    </a:lnTo>
                    <a:lnTo>
                      <a:pt x="324" y="797"/>
                    </a:lnTo>
                    <a:lnTo>
                      <a:pt x="315" y="811"/>
                    </a:lnTo>
                    <a:lnTo>
                      <a:pt x="307" y="827"/>
                    </a:lnTo>
                    <a:lnTo>
                      <a:pt x="300" y="843"/>
                    </a:lnTo>
                    <a:lnTo>
                      <a:pt x="293" y="860"/>
                    </a:lnTo>
                    <a:lnTo>
                      <a:pt x="287" y="877"/>
                    </a:lnTo>
                    <a:lnTo>
                      <a:pt x="282" y="895"/>
                    </a:lnTo>
                    <a:lnTo>
                      <a:pt x="277" y="914"/>
                    </a:lnTo>
                    <a:lnTo>
                      <a:pt x="274" y="933"/>
                    </a:lnTo>
                    <a:lnTo>
                      <a:pt x="270" y="952"/>
                    </a:lnTo>
                    <a:lnTo>
                      <a:pt x="268" y="972"/>
                    </a:lnTo>
                    <a:lnTo>
                      <a:pt x="266" y="994"/>
                    </a:lnTo>
                    <a:lnTo>
                      <a:pt x="266" y="1015"/>
                    </a:lnTo>
                    <a:lnTo>
                      <a:pt x="266" y="1015"/>
                    </a:lnTo>
                    <a:lnTo>
                      <a:pt x="266" y="1036"/>
                    </a:lnTo>
                    <a:lnTo>
                      <a:pt x="268" y="1057"/>
                    </a:lnTo>
                    <a:lnTo>
                      <a:pt x="270" y="1076"/>
                    </a:lnTo>
                    <a:lnTo>
                      <a:pt x="274" y="1096"/>
                    </a:lnTo>
                    <a:lnTo>
                      <a:pt x="277" y="1114"/>
                    </a:lnTo>
                    <a:lnTo>
                      <a:pt x="282" y="1133"/>
                    </a:lnTo>
                    <a:lnTo>
                      <a:pt x="287" y="1151"/>
                    </a:lnTo>
                    <a:lnTo>
                      <a:pt x="293" y="1168"/>
                    </a:lnTo>
                    <a:lnTo>
                      <a:pt x="300" y="1185"/>
                    </a:lnTo>
                    <a:lnTo>
                      <a:pt x="307" y="1202"/>
                    </a:lnTo>
                    <a:lnTo>
                      <a:pt x="315" y="1217"/>
                    </a:lnTo>
                    <a:lnTo>
                      <a:pt x="324" y="1231"/>
                    </a:lnTo>
                    <a:lnTo>
                      <a:pt x="333" y="1246"/>
                    </a:lnTo>
                    <a:lnTo>
                      <a:pt x="343" y="1260"/>
                    </a:lnTo>
                    <a:lnTo>
                      <a:pt x="354" y="1273"/>
                    </a:lnTo>
                    <a:lnTo>
                      <a:pt x="365" y="1285"/>
                    </a:lnTo>
                    <a:lnTo>
                      <a:pt x="376" y="1297"/>
                    </a:lnTo>
                    <a:lnTo>
                      <a:pt x="388" y="1308"/>
                    </a:lnTo>
                    <a:lnTo>
                      <a:pt x="401" y="1319"/>
                    </a:lnTo>
                    <a:lnTo>
                      <a:pt x="414" y="1328"/>
                    </a:lnTo>
                    <a:lnTo>
                      <a:pt x="428" y="1337"/>
                    </a:lnTo>
                    <a:lnTo>
                      <a:pt x="442" y="1345"/>
                    </a:lnTo>
                    <a:lnTo>
                      <a:pt x="456" y="1352"/>
                    </a:lnTo>
                    <a:lnTo>
                      <a:pt x="471" y="1359"/>
                    </a:lnTo>
                    <a:lnTo>
                      <a:pt x="485" y="1365"/>
                    </a:lnTo>
                    <a:lnTo>
                      <a:pt x="500" y="1371"/>
                    </a:lnTo>
                    <a:lnTo>
                      <a:pt x="516" y="1375"/>
                    </a:lnTo>
                    <a:lnTo>
                      <a:pt x="531" y="1378"/>
                    </a:lnTo>
                    <a:lnTo>
                      <a:pt x="548" y="1382"/>
                    </a:lnTo>
                    <a:lnTo>
                      <a:pt x="565" y="1383"/>
                    </a:lnTo>
                    <a:lnTo>
                      <a:pt x="580" y="1385"/>
                    </a:lnTo>
                    <a:lnTo>
                      <a:pt x="597" y="1385"/>
                    </a:lnTo>
                    <a:lnTo>
                      <a:pt x="597" y="1385"/>
                    </a:lnTo>
                    <a:lnTo>
                      <a:pt x="614" y="1384"/>
                    </a:lnTo>
                    <a:lnTo>
                      <a:pt x="631" y="1383"/>
                    </a:lnTo>
                    <a:lnTo>
                      <a:pt x="646" y="1382"/>
                    </a:lnTo>
                    <a:lnTo>
                      <a:pt x="663" y="1378"/>
                    </a:lnTo>
                    <a:lnTo>
                      <a:pt x="678" y="1375"/>
                    </a:lnTo>
                    <a:lnTo>
                      <a:pt x="694" y="1370"/>
                    </a:lnTo>
                    <a:lnTo>
                      <a:pt x="709" y="1365"/>
                    </a:lnTo>
                    <a:lnTo>
                      <a:pt x="724" y="1359"/>
                    </a:lnTo>
                    <a:lnTo>
                      <a:pt x="738" y="1352"/>
                    </a:lnTo>
                    <a:lnTo>
                      <a:pt x="752" y="1345"/>
                    </a:lnTo>
                    <a:lnTo>
                      <a:pt x="767" y="1337"/>
                    </a:lnTo>
                    <a:lnTo>
                      <a:pt x="780" y="1327"/>
                    </a:lnTo>
                    <a:lnTo>
                      <a:pt x="793" y="1317"/>
                    </a:lnTo>
                    <a:lnTo>
                      <a:pt x="806" y="1307"/>
                    </a:lnTo>
                    <a:lnTo>
                      <a:pt x="818" y="1296"/>
                    </a:lnTo>
                    <a:lnTo>
                      <a:pt x="830" y="1284"/>
                    </a:lnTo>
                    <a:lnTo>
                      <a:pt x="842" y="1272"/>
                    </a:lnTo>
                    <a:lnTo>
                      <a:pt x="853" y="1259"/>
                    </a:lnTo>
                    <a:lnTo>
                      <a:pt x="862" y="1245"/>
                    </a:lnTo>
                    <a:lnTo>
                      <a:pt x="872" y="1230"/>
                    </a:lnTo>
                    <a:lnTo>
                      <a:pt x="881" y="1216"/>
                    </a:lnTo>
                    <a:lnTo>
                      <a:pt x="889" y="1200"/>
                    </a:lnTo>
                    <a:lnTo>
                      <a:pt x="897" y="1184"/>
                    </a:lnTo>
                    <a:lnTo>
                      <a:pt x="904" y="1167"/>
                    </a:lnTo>
                    <a:lnTo>
                      <a:pt x="910" y="1150"/>
                    </a:lnTo>
                    <a:lnTo>
                      <a:pt x="915" y="1132"/>
                    </a:lnTo>
                    <a:lnTo>
                      <a:pt x="920" y="1114"/>
                    </a:lnTo>
                    <a:lnTo>
                      <a:pt x="924" y="1095"/>
                    </a:lnTo>
                    <a:lnTo>
                      <a:pt x="927" y="1076"/>
                    </a:lnTo>
                    <a:lnTo>
                      <a:pt x="929" y="1056"/>
                    </a:lnTo>
                    <a:lnTo>
                      <a:pt x="930" y="1036"/>
                    </a:lnTo>
                    <a:lnTo>
                      <a:pt x="930" y="1015"/>
                    </a:lnTo>
                    <a:lnTo>
                      <a:pt x="930" y="1015"/>
                    </a:lnTo>
                    <a:lnTo>
                      <a:pt x="930" y="994"/>
                    </a:lnTo>
                    <a:lnTo>
                      <a:pt x="929" y="973"/>
                    </a:lnTo>
                    <a:lnTo>
                      <a:pt x="927" y="954"/>
                    </a:lnTo>
                    <a:lnTo>
                      <a:pt x="924" y="934"/>
                    </a:lnTo>
                    <a:lnTo>
                      <a:pt x="920" y="916"/>
                    </a:lnTo>
                    <a:lnTo>
                      <a:pt x="915" y="897"/>
                    </a:lnTo>
                    <a:lnTo>
                      <a:pt x="910" y="879"/>
                    </a:lnTo>
                    <a:lnTo>
                      <a:pt x="904" y="862"/>
                    </a:lnTo>
                    <a:lnTo>
                      <a:pt x="897" y="846"/>
                    </a:lnTo>
                    <a:lnTo>
                      <a:pt x="889" y="829"/>
                    </a:lnTo>
                    <a:lnTo>
                      <a:pt x="881" y="813"/>
                    </a:lnTo>
                    <a:lnTo>
                      <a:pt x="872" y="799"/>
                    </a:lnTo>
                    <a:lnTo>
                      <a:pt x="862" y="785"/>
                    </a:lnTo>
                    <a:lnTo>
                      <a:pt x="853" y="770"/>
                    </a:lnTo>
                    <a:lnTo>
                      <a:pt x="842" y="758"/>
                    </a:lnTo>
                    <a:lnTo>
                      <a:pt x="830" y="745"/>
                    </a:lnTo>
                    <a:lnTo>
                      <a:pt x="818" y="733"/>
                    </a:lnTo>
                    <a:lnTo>
                      <a:pt x="806" y="723"/>
                    </a:lnTo>
                    <a:lnTo>
                      <a:pt x="793" y="712"/>
                    </a:lnTo>
                    <a:lnTo>
                      <a:pt x="780" y="702"/>
                    </a:lnTo>
                    <a:lnTo>
                      <a:pt x="767" y="694"/>
                    </a:lnTo>
                    <a:lnTo>
                      <a:pt x="752" y="686"/>
                    </a:lnTo>
                    <a:lnTo>
                      <a:pt x="738" y="677"/>
                    </a:lnTo>
                    <a:lnTo>
                      <a:pt x="724" y="671"/>
                    </a:lnTo>
                    <a:lnTo>
                      <a:pt x="709" y="664"/>
                    </a:lnTo>
                    <a:lnTo>
                      <a:pt x="694" y="659"/>
                    </a:lnTo>
                    <a:lnTo>
                      <a:pt x="678" y="655"/>
                    </a:lnTo>
                    <a:lnTo>
                      <a:pt x="663" y="651"/>
                    </a:lnTo>
                    <a:lnTo>
                      <a:pt x="646" y="649"/>
                    </a:lnTo>
                    <a:lnTo>
                      <a:pt x="631" y="646"/>
                    </a:lnTo>
                    <a:lnTo>
                      <a:pt x="614" y="645"/>
                    </a:lnTo>
                    <a:lnTo>
                      <a:pt x="597" y="644"/>
                    </a:lnTo>
                    <a:close/>
                    <a:moveTo>
                      <a:pt x="927" y="1590"/>
                    </a:moveTo>
                    <a:lnTo>
                      <a:pt x="927" y="1399"/>
                    </a:lnTo>
                    <a:lnTo>
                      <a:pt x="927" y="1399"/>
                    </a:lnTo>
                    <a:lnTo>
                      <a:pt x="910" y="1420"/>
                    </a:lnTo>
                    <a:lnTo>
                      <a:pt x="893" y="1442"/>
                    </a:lnTo>
                    <a:lnTo>
                      <a:pt x="875" y="1463"/>
                    </a:lnTo>
                    <a:lnTo>
                      <a:pt x="856" y="1482"/>
                    </a:lnTo>
                    <a:lnTo>
                      <a:pt x="836" y="1501"/>
                    </a:lnTo>
                    <a:lnTo>
                      <a:pt x="815" y="1519"/>
                    </a:lnTo>
                    <a:lnTo>
                      <a:pt x="792" y="1536"/>
                    </a:lnTo>
                    <a:lnTo>
                      <a:pt x="769" y="1552"/>
                    </a:lnTo>
                    <a:lnTo>
                      <a:pt x="744" y="1565"/>
                    </a:lnTo>
                    <a:lnTo>
                      <a:pt x="719" y="1578"/>
                    </a:lnTo>
                    <a:lnTo>
                      <a:pt x="692" y="1589"/>
                    </a:lnTo>
                    <a:lnTo>
                      <a:pt x="663" y="1597"/>
                    </a:lnTo>
                    <a:lnTo>
                      <a:pt x="633" y="1604"/>
                    </a:lnTo>
                    <a:lnTo>
                      <a:pt x="602" y="1610"/>
                    </a:lnTo>
                    <a:lnTo>
                      <a:pt x="568" y="1614"/>
                    </a:lnTo>
                    <a:lnTo>
                      <a:pt x="534" y="1615"/>
                    </a:lnTo>
                    <a:lnTo>
                      <a:pt x="534" y="1615"/>
                    </a:lnTo>
                    <a:lnTo>
                      <a:pt x="509" y="1614"/>
                    </a:lnTo>
                    <a:lnTo>
                      <a:pt x="484" y="1611"/>
                    </a:lnTo>
                    <a:lnTo>
                      <a:pt x="459" y="1609"/>
                    </a:lnTo>
                    <a:lnTo>
                      <a:pt x="434" y="1604"/>
                    </a:lnTo>
                    <a:lnTo>
                      <a:pt x="410" y="1598"/>
                    </a:lnTo>
                    <a:lnTo>
                      <a:pt x="385" y="1592"/>
                    </a:lnTo>
                    <a:lnTo>
                      <a:pt x="361" y="1584"/>
                    </a:lnTo>
                    <a:lnTo>
                      <a:pt x="337" y="1574"/>
                    </a:lnTo>
                    <a:lnTo>
                      <a:pt x="314" y="1565"/>
                    </a:lnTo>
                    <a:lnTo>
                      <a:pt x="290" y="1553"/>
                    </a:lnTo>
                    <a:lnTo>
                      <a:pt x="269" y="1540"/>
                    </a:lnTo>
                    <a:lnTo>
                      <a:pt x="247" y="1525"/>
                    </a:lnTo>
                    <a:lnTo>
                      <a:pt x="226" y="1511"/>
                    </a:lnTo>
                    <a:lnTo>
                      <a:pt x="205" y="1494"/>
                    </a:lnTo>
                    <a:lnTo>
                      <a:pt x="185" y="1477"/>
                    </a:lnTo>
                    <a:lnTo>
                      <a:pt x="166" y="1458"/>
                    </a:lnTo>
                    <a:lnTo>
                      <a:pt x="148" y="1439"/>
                    </a:lnTo>
                    <a:lnTo>
                      <a:pt x="130" y="1418"/>
                    </a:lnTo>
                    <a:lnTo>
                      <a:pt x="113" y="1396"/>
                    </a:lnTo>
                    <a:lnTo>
                      <a:pt x="98" y="1374"/>
                    </a:lnTo>
                    <a:lnTo>
                      <a:pt x="84" y="1348"/>
                    </a:lnTo>
                    <a:lnTo>
                      <a:pt x="70" y="1323"/>
                    </a:lnTo>
                    <a:lnTo>
                      <a:pt x="57" y="1297"/>
                    </a:lnTo>
                    <a:lnTo>
                      <a:pt x="45" y="1271"/>
                    </a:lnTo>
                    <a:lnTo>
                      <a:pt x="36" y="1242"/>
                    </a:lnTo>
                    <a:lnTo>
                      <a:pt x="26" y="1212"/>
                    </a:lnTo>
                    <a:lnTo>
                      <a:pt x="19" y="1182"/>
                    </a:lnTo>
                    <a:lnTo>
                      <a:pt x="12" y="1151"/>
                    </a:lnTo>
                    <a:lnTo>
                      <a:pt x="7" y="1118"/>
                    </a:lnTo>
                    <a:lnTo>
                      <a:pt x="4" y="1084"/>
                    </a:lnTo>
                    <a:lnTo>
                      <a:pt x="1" y="1050"/>
                    </a:lnTo>
                    <a:lnTo>
                      <a:pt x="0" y="1015"/>
                    </a:lnTo>
                    <a:lnTo>
                      <a:pt x="0" y="1015"/>
                    </a:lnTo>
                    <a:lnTo>
                      <a:pt x="1" y="979"/>
                    </a:lnTo>
                    <a:lnTo>
                      <a:pt x="4" y="945"/>
                    </a:lnTo>
                    <a:lnTo>
                      <a:pt x="7" y="911"/>
                    </a:lnTo>
                    <a:lnTo>
                      <a:pt x="12" y="879"/>
                    </a:lnTo>
                    <a:lnTo>
                      <a:pt x="19" y="848"/>
                    </a:lnTo>
                    <a:lnTo>
                      <a:pt x="26" y="817"/>
                    </a:lnTo>
                    <a:lnTo>
                      <a:pt x="35" y="788"/>
                    </a:lnTo>
                    <a:lnTo>
                      <a:pt x="45" y="760"/>
                    </a:lnTo>
                    <a:lnTo>
                      <a:pt x="56" y="732"/>
                    </a:lnTo>
                    <a:lnTo>
                      <a:pt x="69" y="706"/>
                    </a:lnTo>
                    <a:lnTo>
                      <a:pt x="82" y="681"/>
                    </a:lnTo>
                    <a:lnTo>
                      <a:pt x="97" y="657"/>
                    </a:lnTo>
                    <a:lnTo>
                      <a:pt x="112" y="634"/>
                    </a:lnTo>
                    <a:lnTo>
                      <a:pt x="129" y="612"/>
                    </a:lnTo>
                    <a:lnTo>
                      <a:pt x="146" y="591"/>
                    </a:lnTo>
                    <a:lnTo>
                      <a:pt x="165" y="571"/>
                    </a:lnTo>
                    <a:lnTo>
                      <a:pt x="184" y="553"/>
                    </a:lnTo>
                    <a:lnTo>
                      <a:pt x="203" y="535"/>
                    </a:lnTo>
                    <a:lnTo>
                      <a:pt x="223" y="520"/>
                    </a:lnTo>
                    <a:lnTo>
                      <a:pt x="245" y="504"/>
                    </a:lnTo>
                    <a:lnTo>
                      <a:pt x="266" y="490"/>
                    </a:lnTo>
                    <a:lnTo>
                      <a:pt x="289" y="478"/>
                    </a:lnTo>
                    <a:lnTo>
                      <a:pt x="312" y="466"/>
                    </a:lnTo>
                    <a:lnTo>
                      <a:pt x="336" y="455"/>
                    </a:lnTo>
                    <a:lnTo>
                      <a:pt x="359" y="447"/>
                    </a:lnTo>
                    <a:lnTo>
                      <a:pt x="383" y="438"/>
                    </a:lnTo>
                    <a:lnTo>
                      <a:pt x="407" y="431"/>
                    </a:lnTo>
                    <a:lnTo>
                      <a:pt x="432" y="425"/>
                    </a:lnTo>
                    <a:lnTo>
                      <a:pt x="457" y="422"/>
                    </a:lnTo>
                    <a:lnTo>
                      <a:pt x="484" y="418"/>
                    </a:lnTo>
                    <a:lnTo>
                      <a:pt x="509" y="417"/>
                    </a:lnTo>
                    <a:lnTo>
                      <a:pt x="534" y="416"/>
                    </a:lnTo>
                    <a:lnTo>
                      <a:pt x="534" y="416"/>
                    </a:lnTo>
                    <a:lnTo>
                      <a:pt x="570" y="417"/>
                    </a:lnTo>
                    <a:lnTo>
                      <a:pt x="602" y="420"/>
                    </a:lnTo>
                    <a:lnTo>
                      <a:pt x="634" y="425"/>
                    </a:lnTo>
                    <a:lnTo>
                      <a:pt x="664" y="432"/>
                    </a:lnTo>
                    <a:lnTo>
                      <a:pt x="693" y="441"/>
                    </a:lnTo>
                    <a:lnTo>
                      <a:pt x="720" y="451"/>
                    </a:lnTo>
                    <a:lnTo>
                      <a:pt x="745" y="463"/>
                    </a:lnTo>
                    <a:lnTo>
                      <a:pt x="770" y="477"/>
                    </a:lnTo>
                    <a:lnTo>
                      <a:pt x="794" y="492"/>
                    </a:lnTo>
                    <a:lnTo>
                      <a:pt x="816" y="508"/>
                    </a:lnTo>
                    <a:lnTo>
                      <a:pt x="837" y="524"/>
                    </a:lnTo>
                    <a:lnTo>
                      <a:pt x="858" y="541"/>
                    </a:lnTo>
                    <a:lnTo>
                      <a:pt x="875" y="560"/>
                    </a:lnTo>
                    <a:lnTo>
                      <a:pt x="893" y="579"/>
                    </a:lnTo>
                    <a:lnTo>
                      <a:pt x="910" y="598"/>
                    </a:lnTo>
                    <a:lnTo>
                      <a:pt x="927" y="619"/>
                    </a:lnTo>
                    <a:lnTo>
                      <a:pt x="927" y="0"/>
                    </a:lnTo>
                    <a:lnTo>
                      <a:pt x="1191" y="0"/>
                    </a:lnTo>
                    <a:lnTo>
                      <a:pt x="1191" y="1590"/>
                    </a:lnTo>
                    <a:lnTo>
                      <a:pt x="927" y="15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5" descr=" " title=" "/>
              <p:cNvSpPr>
                <a:spLocks noEditPoints="1"/>
              </p:cNvSpPr>
              <p:nvPr userDrawn="1"/>
            </p:nvSpPr>
            <p:spPr bwMode="auto">
              <a:xfrm>
                <a:off x="1066862" y="4851501"/>
                <a:ext cx="12402" cy="12402"/>
              </a:xfrm>
              <a:custGeom>
                <a:avLst/>
                <a:gdLst>
                  <a:gd name="T0" fmla="*/ 95 w 186"/>
                  <a:gd name="T1" fmla="*/ 85 h 185"/>
                  <a:gd name="T2" fmla="*/ 111 w 186"/>
                  <a:gd name="T3" fmla="*/ 80 h 185"/>
                  <a:gd name="T4" fmla="*/ 111 w 186"/>
                  <a:gd name="T5" fmla="*/ 69 h 185"/>
                  <a:gd name="T6" fmla="*/ 95 w 186"/>
                  <a:gd name="T7" fmla="*/ 64 h 185"/>
                  <a:gd name="T8" fmla="*/ 99 w 186"/>
                  <a:gd name="T9" fmla="*/ 43 h 185"/>
                  <a:gd name="T10" fmla="*/ 114 w 186"/>
                  <a:gd name="T11" fmla="*/ 45 h 185"/>
                  <a:gd name="T12" fmla="*/ 130 w 186"/>
                  <a:gd name="T13" fmla="*/ 55 h 185"/>
                  <a:gd name="T14" fmla="*/ 135 w 186"/>
                  <a:gd name="T15" fmla="*/ 73 h 185"/>
                  <a:gd name="T16" fmla="*/ 131 w 186"/>
                  <a:gd name="T17" fmla="*/ 86 h 185"/>
                  <a:gd name="T18" fmla="*/ 123 w 186"/>
                  <a:gd name="T19" fmla="*/ 94 h 185"/>
                  <a:gd name="T20" fmla="*/ 131 w 186"/>
                  <a:gd name="T21" fmla="*/ 109 h 185"/>
                  <a:gd name="T22" fmla="*/ 133 w 186"/>
                  <a:gd name="T23" fmla="*/ 130 h 185"/>
                  <a:gd name="T24" fmla="*/ 139 w 186"/>
                  <a:gd name="T25" fmla="*/ 142 h 185"/>
                  <a:gd name="T26" fmla="*/ 110 w 186"/>
                  <a:gd name="T27" fmla="*/ 135 h 185"/>
                  <a:gd name="T28" fmla="*/ 108 w 186"/>
                  <a:gd name="T29" fmla="*/ 113 h 185"/>
                  <a:gd name="T30" fmla="*/ 105 w 186"/>
                  <a:gd name="T31" fmla="*/ 106 h 185"/>
                  <a:gd name="T32" fmla="*/ 79 w 186"/>
                  <a:gd name="T33" fmla="*/ 105 h 185"/>
                  <a:gd name="T34" fmla="*/ 55 w 186"/>
                  <a:gd name="T35" fmla="*/ 43 h 185"/>
                  <a:gd name="T36" fmla="*/ 18 w 186"/>
                  <a:gd name="T37" fmla="*/ 92 h 185"/>
                  <a:gd name="T38" fmla="*/ 21 w 186"/>
                  <a:gd name="T39" fmla="*/ 115 h 185"/>
                  <a:gd name="T40" fmla="*/ 40 w 186"/>
                  <a:gd name="T41" fmla="*/ 146 h 185"/>
                  <a:gd name="T42" fmla="*/ 70 w 186"/>
                  <a:gd name="T43" fmla="*/ 165 h 185"/>
                  <a:gd name="T44" fmla="*/ 93 w 186"/>
                  <a:gd name="T45" fmla="*/ 168 h 185"/>
                  <a:gd name="T46" fmla="*/ 107 w 186"/>
                  <a:gd name="T47" fmla="*/ 166 h 185"/>
                  <a:gd name="T48" fmla="*/ 135 w 186"/>
                  <a:gd name="T49" fmla="*/ 155 h 185"/>
                  <a:gd name="T50" fmla="*/ 161 w 186"/>
                  <a:gd name="T51" fmla="*/ 122 h 185"/>
                  <a:gd name="T52" fmla="*/ 167 w 186"/>
                  <a:gd name="T53" fmla="*/ 100 h 185"/>
                  <a:gd name="T54" fmla="*/ 167 w 186"/>
                  <a:gd name="T55" fmla="*/ 85 h 185"/>
                  <a:gd name="T56" fmla="*/ 161 w 186"/>
                  <a:gd name="T57" fmla="*/ 63 h 185"/>
                  <a:gd name="T58" fmla="*/ 135 w 186"/>
                  <a:gd name="T59" fmla="*/ 30 h 185"/>
                  <a:gd name="T60" fmla="*/ 107 w 186"/>
                  <a:gd name="T61" fmla="*/ 19 h 185"/>
                  <a:gd name="T62" fmla="*/ 93 w 186"/>
                  <a:gd name="T63" fmla="*/ 17 h 185"/>
                  <a:gd name="T64" fmla="*/ 70 w 186"/>
                  <a:gd name="T65" fmla="*/ 20 h 185"/>
                  <a:gd name="T66" fmla="*/ 40 w 186"/>
                  <a:gd name="T67" fmla="*/ 39 h 185"/>
                  <a:gd name="T68" fmla="*/ 21 w 186"/>
                  <a:gd name="T69" fmla="*/ 70 h 185"/>
                  <a:gd name="T70" fmla="*/ 18 w 186"/>
                  <a:gd name="T71" fmla="*/ 92 h 185"/>
                  <a:gd name="T72" fmla="*/ 185 w 186"/>
                  <a:gd name="T73" fmla="*/ 102 h 185"/>
                  <a:gd name="T74" fmla="*/ 178 w 186"/>
                  <a:gd name="T75" fmla="*/ 129 h 185"/>
                  <a:gd name="T76" fmla="*/ 165 w 186"/>
                  <a:gd name="T77" fmla="*/ 152 h 185"/>
                  <a:gd name="T78" fmla="*/ 144 w 186"/>
                  <a:gd name="T79" fmla="*/ 170 h 185"/>
                  <a:gd name="T80" fmla="*/ 120 w 186"/>
                  <a:gd name="T81" fmla="*/ 182 h 185"/>
                  <a:gd name="T82" fmla="*/ 93 w 186"/>
                  <a:gd name="T83" fmla="*/ 185 h 185"/>
                  <a:gd name="T84" fmla="*/ 74 w 186"/>
                  <a:gd name="T85" fmla="*/ 184 h 185"/>
                  <a:gd name="T86" fmla="*/ 49 w 186"/>
                  <a:gd name="T87" fmla="*/ 174 h 185"/>
                  <a:gd name="T88" fmla="*/ 27 w 186"/>
                  <a:gd name="T89" fmla="*/ 158 h 185"/>
                  <a:gd name="T90" fmla="*/ 10 w 186"/>
                  <a:gd name="T91" fmla="*/ 137 h 185"/>
                  <a:gd name="T92" fmla="*/ 2 w 186"/>
                  <a:gd name="T93" fmla="*/ 111 h 185"/>
                  <a:gd name="T94" fmla="*/ 0 w 186"/>
                  <a:gd name="T95" fmla="*/ 92 h 185"/>
                  <a:gd name="T96" fmla="*/ 4 w 186"/>
                  <a:gd name="T97" fmla="*/ 64 h 185"/>
                  <a:gd name="T98" fmla="*/ 15 w 186"/>
                  <a:gd name="T99" fmla="*/ 41 h 185"/>
                  <a:gd name="T100" fmla="*/ 33 w 186"/>
                  <a:gd name="T101" fmla="*/ 20 h 185"/>
                  <a:gd name="T102" fmla="*/ 57 w 186"/>
                  <a:gd name="T103" fmla="*/ 7 h 185"/>
                  <a:gd name="T104" fmla="*/ 83 w 186"/>
                  <a:gd name="T105" fmla="*/ 0 h 185"/>
                  <a:gd name="T106" fmla="*/ 102 w 186"/>
                  <a:gd name="T107" fmla="*/ 0 h 185"/>
                  <a:gd name="T108" fmla="*/ 129 w 186"/>
                  <a:gd name="T109" fmla="*/ 7 h 185"/>
                  <a:gd name="T110" fmla="*/ 151 w 186"/>
                  <a:gd name="T111" fmla="*/ 20 h 185"/>
                  <a:gd name="T112" fmla="*/ 169 w 186"/>
                  <a:gd name="T113" fmla="*/ 41 h 185"/>
                  <a:gd name="T114" fmla="*/ 181 w 186"/>
                  <a:gd name="T115" fmla="*/ 64 h 185"/>
                  <a:gd name="T116" fmla="*/ 186 w 186"/>
                  <a:gd name="T117" fmla="*/ 92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6" h="185">
                    <a:moveTo>
                      <a:pt x="79" y="85"/>
                    </a:moveTo>
                    <a:lnTo>
                      <a:pt x="95" y="85"/>
                    </a:lnTo>
                    <a:lnTo>
                      <a:pt x="95" y="85"/>
                    </a:lnTo>
                    <a:lnTo>
                      <a:pt x="102" y="85"/>
                    </a:lnTo>
                    <a:lnTo>
                      <a:pt x="107" y="82"/>
                    </a:lnTo>
                    <a:lnTo>
                      <a:pt x="111" y="80"/>
                    </a:lnTo>
                    <a:lnTo>
                      <a:pt x="111" y="74"/>
                    </a:lnTo>
                    <a:lnTo>
                      <a:pt x="111" y="74"/>
                    </a:lnTo>
                    <a:lnTo>
                      <a:pt x="111" y="69"/>
                    </a:lnTo>
                    <a:lnTo>
                      <a:pt x="108" y="66"/>
                    </a:lnTo>
                    <a:lnTo>
                      <a:pt x="102" y="64"/>
                    </a:lnTo>
                    <a:lnTo>
                      <a:pt x="95" y="64"/>
                    </a:lnTo>
                    <a:lnTo>
                      <a:pt x="79" y="64"/>
                    </a:lnTo>
                    <a:lnTo>
                      <a:pt x="79" y="85"/>
                    </a:lnTo>
                    <a:close/>
                    <a:moveTo>
                      <a:pt x="99" y="43"/>
                    </a:moveTo>
                    <a:lnTo>
                      <a:pt x="99" y="43"/>
                    </a:lnTo>
                    <a:lnTo>
                      <a:pt x="107" y="44"/>
                    </a:lnTo>
                    <a:lnTo>
                      <a:pt x="114" y="45"/>
                    </a:lnTo>
                    <a:lnTo>
                      <a:pt x="120" y="48"/>
                    </a:lnTo>
                    <a:lnTo>
                      <a:pt x="125" y="50"/>
                    </a:lnTo>
                    <a:lnTo>
                      <a:pt x="130" y="55"/>
                    </a:lnTo>
                    <a:lnTo>
                      <a:pt x="132" y="60"/>
                    </a:lnTo>
                    <a:lnTo>
                      <a:pt x="133" y="66"/>
                    </a:lnTo>
                    <a:lnTo>
                      <a:pt x="135" y="73"/>
                    </a:lnTo>
                    <a:lnTo>
                      <a:pt x="135" y="73"/>
                    </a:lnTo>
                    <a:lnTo>
                      <a:pt x="133" y="80"/>
                    </a:lnTo>
                    <a:lnTo>
                      <a:pt x="131" y="86"/>
                    </a:lnTo>
                    <a:lnTo>
                      <a:pt x="129" y="91"/>
                    </a:lnTo>
                    <a:lnTo>
                      <a:pt x="123" y="94"/>
                    </a:lnTo>
                    <a:lnTo>
                      <a:pt x="123" y="94"/>
                    </a:lnTo>
                    <a:lnTo>
                      <a:pt x="127" y="98"/>
                    </a:lnTo>
                    <a:lnTo>
                      <a:pt x="130" y="103"/>
                    </a:lnTo>
                    <a:lnTo>
                      <a:pt x="131" y="109"/>
                    </a:lnTo>
                    <a:lnTo>
                      <a:pt x="132" y="121"/>
                    </a:lnTo>
                    <a:lnTo>
                      <a:pt x="132" y="121"/>
                    </a:lnTo>
                    <a:lnTo>
                      <a:pt x="133" y="130"/>
                    </a:lnTo>
                    <a:lnTo>
                      <a:pt x="133" y="136"/>
                    </a:lnTo>
                    <a:lnTo>
                      <a:pt x="136" y="140"/>
                    </a:lnTo>
                    <a:lnTo>
                      <a:pt x="139" y="142"/>
                    </a:lnTo>
                    <a:lnTo>
                      <a:pt x="112" y="142"/>
                    </a:lnTo>
                    <a:lnTo>
                      <a:pt x="112" y="142"/>
                    </a:lnTo>
                    <a:lnTo>
                      <a:pt x="110" y="135"/>
                    </a:lnTo>
                    <a:lnTo>
                      <a:pt x="108" y="125"/>
                    </a:lnTo>
                    <a:lnTo>
                      <a:pt x="108" y="125"/>
                    </a:lnTo>
                    <a:lnTo>
                      <a:pt x="108" y="113"/>
                    </a:lnTo>
                    <a:lnTo>
                      <a:pt x="107" y="110"/>
                    </a:lnTo>
                    <a:lnTo>
                      <a:pt x="106" y="107"/>
                    </a:lnTo>
                    <a:lnTo>
                      <a:pt x="105" y="106"/>
                    </a:lnTo>
                    <a:lnTo>
                      <a:pt x="102" y="105"/>
                    </a:lnTo>
                    <a:lnTo>
                      <a:pt x="94" y="105"/>
                    </a:lnTo>
                    <a:lnTo>
                      <a:pt x="79" y="105"/>
                    </a:lnTo>
                    <a:lnTo>
                      <a:pt x="79" y="142"/>
                    </a:lnTo>
                    <a:lnTo>
                      <a:pt x="55" y="142"/>
                    </a:lnTo>
                    <a:lnTo>
                      <a:pt x="55" y="43"/>
                    </a:lnTo>
                    <a:lnTo>
                      <a:pt x="99" y="43"/>
                    </a:lnTo>
                    <a:close/>
                    <a:moveTo>
                      <a:pt x="18" y="92"/>
                    </a:moveTo>
                    <a:lnTo>
                      <a:pt x="18" y="92"/>
                    </a:lnTo>
                    <a:lnTo>
                      <a:pt x="19" y="100"/>
                    </a:lnTo>
                    <a:lnTo>
                      <a:pt x="20" y="107"/>
                    </a:lnTo>
                    <a:lnTo>
                      <a:pt x="21" y="115"/>
                    </a:lnTo>
                    <a:lnTo>
                      <a:pt x="24" y="122"/>
                    </a:lnTo>
                    <a:lnTo>
                      <a:pt x="31" y="135"/>
                    </a:lnTo>
                    <a:lnTo>
                      <a:pt x="40" y="146"/>
                    </a:lnTo>
                    <a:lnTo>
                      <a:pt x="51" y="155"/>
                    </a:lnTo>
                    <a:lnTo>
                      <a:pt x="64" y="162"/>
                    </a:lnTo>
                    <a:lnTo>
                      <a:pt x="70" y="165"/>
                    </a:lnTo>
                    <a:lnTo>
                      <a:pt x="77" y="166"/>
                    </a:lnTo>
                    <a:lnTo>
                      <a:pt x="84" y="167"/>
                    </a:lnTo>
                    <a:lnTo>
                      <a:pt x="93" y="168"/>
                    </a:lnTo>
                    <a:lnTo>
                      <a:pt x="93" y="168"/>
                    </a:lnTo>
                    <a:lnTo>
                      <a:pt x="100" y="167"/>
                    </a:lnTo>
                    <a:lnTo>
                      <a:pt x="107" y="166"/>
                    </a:lnTo>
                    <a:lnTo>
                      <a:pt x="114" y="165"/>
                    </a:lnTo>
                    <a:lnTo>
                      <a:pt x="122" y="162"/>
                    </a:lnTo>
                    <a:lnTo>
                      <a:pt x="135" y="155"/>
                    </a:lnTo>
                    <a:lnTo>
                      <a:pt x="145" y="146"/>
                    </a:lnTo>
                    <a:lnTo>
                      <a:pt x="155" y="135"/>
                    </a:lnTo>
                    <a:lnTo>
                      <a:pt x="161" y="122"/>
                    </a:lnTo>
                    <a:lnTo>
                      <a:pt x="163" y="115"/>
                    </a:lnTo>
                    <a:lnTo>
                      <a:pt x="166" y="107"/>
                    </a:lnTo>
                    <a:lnTo>
                      <a:pt x="167" y="100"/>
                    </a:lnTo>
                    <a:lnTo>
                      <a:pt x="167" y="92"/>
                    </a:lnTo>
                    <a:lnTo>
                      <a:pt x="167" y="92"/>
                    </a:lnTo>
                    <a:lnTo>
                      <a:pt x="167" y="85"/>
                    </a:lnTo>
                    <a:lnTo>
                      <a:pt x="166" y="78"/>
                    </a:lnTo>
                    <a:lnTo>
                      <a:pt x="163" y="70"/>
                    </a:lnTo>
                    <a:lnTo>
                      <a:pt x="161" y="63"/>
                    </a:lnTo>
                    <a:lnTo>
                      <a:pt x="155" y="50"/>
                    </a:lnTo>
                    <a:lnTo>
                      <a:pt x="145" y="39"/>
                    </a:lnTo>
                    <a:lnTo>
                      <a:pt x="135" y="30"/>
                    </a:lnTo>
                    <a:lnTo>
                      <a:pt x="122" y="23"/>
                    </a:lnTo>
                    <a:lnTo>
                      <a:pt x="114" y="20"/>
                    </a:lnTo>
                    <a:lnTo>
                      <a:pt x="107" y="19"/>
                    </a:lnTo>
                    <a:lnTo>
                      <a:pt x="100" y="18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84" y="18"/>
                    </a:lnTo>
                    <a:lnTo>
                      <a:pt x="77" y="19"/>
                    </a:lnTo>
                    <a:lnTo>
                      <a:pt x="70" y="20"/>
                    </a:lnTo>
                    <a:lnTo>
                      <a:pt x="63" y="23"/>
                    </a:lnTo>
                    <a:lnTo>
                      <a:pt x="51" y="30"/>
                    </a:lnTo>
                    <a:lnTo>
                      <a:pt x="40" y="39"/>
                    </a:lnTo>
                    <a:lnTo>
                      <a:pt x="31" y="50"/>
                    </a:lnTo>
                    <a:lnTo>
                      <a:pt x="24" y="63"/>
                    </a:lnTo>
                    <a:lnTo>
                      <a:pt x="21" y="70"/>
                    </a:lnTo>
                    <a:lnTo>
                      <a:pt x="20" y="78"/>
                    </a:lnTo>
                    <a:lnTo>
                      <a:pt x="19" y="85"/>
                    </a:lnTo>
                    <a:lnTo>
                      <a:pt x="18" y="92"/>
                    </a:lnTo>
                    <a:close/>
                    <a:moveTo>
                      <a:pt x="186" y="92"/>
                    </a:moveTo>
                    <a:lnTo>
                      <a:pt x="186" y="92"/>
                    </a:lnTo>
                    <a:lnTo>
                      <a:pt x="185" y="102"/>
                    </a:lnTo>
                    <a:lnTo>
                      <a:pt x="184" y="111"/>
                    </a:lnTo>
                    <a:lnTo>
                      <a:pt x="181" y="121"/>
                    </a:lnTo>
                    <a:lnTo>
                      <a:pt x="178" y="129"/>
                    </a:lnTo>
                    <a:lnTo>
                      <a:pt x="174" y="137"/>
                    </a:lnTo>
                    <a:lnTo>
                      <a:pt x="169" y="145"/>
                    </a:lnTo>
                    <a:lnTo>
                      <a:pt x="165" y="152"/>
                    </a:lnTo>
                    <a:lnTo>
                      <a:pt x="159" y="158"/>
                    </a:lnTo>
                    <a:lnTo>
                      <a:pt x="151" y="165"/>
                    </a:lnTo>
                    <a:lnTo>
                      <a:pt x="144" y="170"/>
                    </a:lnTo>
                    <a:lnTo>
                      <a:pt x="137" y="174"/>
                    </a:lnTo>
                    <a:lnTo>
                      <a:pt x="129" y="178"/>
                    </a:lnTo>
                    <a:lnTo>
                      <a:pt x="120" y="182"/>
                    </a:lnTo>
                    <a:lnTo>
                      <a:pt x="112" y="184"/>
                    </a:lnTo>
                    <a:lnTo>
                      <a:pt x="102" y="185"/>
                    </a:lnTo>
                    <a:lnTo>
                      <a:pt x="93" y="185"/>
                    </a:lnTo>
                    <a:lnTo>
                      <a:pt x="93" y="185"/>
                    </a:lnTo>
                    <a:lnTo>
                      <a:pt x="83" y="185"/>
                    </a:lnTo>
                    <a:lnTo>
                      <a:pt x="74" y="184"/>
                    </a:lnTo>
                    <a:lnTo>
                      <a:pt x="65" y="182"/>
                    </a:lnTo>
                    <a:lnTo>
                      <a:pt x="57" y="178"/>
                    </a:lnTo>
                    <a:lnTo>
                      <a:pt x="49" y="174"/>
                    </a:lnTo>
                    <a:lnTo>
                      <a:pt x="40" y="170"/>
                    </a:lnTo>
                    <a:lnTo>
                      <a:pt x="33" y="165"/>
                    </a:lnTo>
                    <a:lnTo>
                      <a:pt x="27" y="158"/>
                    </a:lnTo>
                    <a:lnTo>
                      <a:pt x="21" y="152"/>
                    </a:lnTo>
                    <a:lnTo>
                      <a:pt x="15" y="145"/>
                    </a:lnTo>
                    <a:lnTo>
                      <a:pt x="10" y="137"/>
                    </a:lnTo>
                    <a:lnTo>
                      <a:pt x="7" y="129"/>
                    </a:lnTo>
                    <a:lnTo>
                      <a:pt x="4" y="121"/>
                    </a:lnTo>
                    <a:lnTo>
                      <a:pt x="2" y="111"/>
                    </a:lnTo>
                    <a:lnTo>
                      <a:pt x="0" y="102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82"/>
                    </a:lnTo>
                    <a:lnTo>
                      <a:pt x="2" y="74"/>
                    </a:lnTo>
                    <a:lnTo>
                      <a:pt x="4" y="64"/>
                    </a:lnTo>
                    <a:lnTo>
                      <a:pt x="7" y="56"/>
                    </a:lnTo>
                    <a:lnTo>
                      <a:pt x="10" y="48"/>
                    </a:lnTo>
                    <a:lnTo>
                      <a:pt x="15" y="41"/>
                    </a:lnTo>
                    <a:lnTo>
                      <a:pt x="21" y="33"/>
                    </a:lnTo>
                    <a:lnTo>
                      <a:pt x="27" y="26"/>
                    </a:lnTo>
                    <a:lnTo>
                      <a:pt x="33" y="20"/>
                    </a:lnTo>
                    <a:lnTo>
                      <a:pt x="40" y="16"/>
                    </a:lnTo>
                    <a:lnTo>
                      <a:pt x="49" y="11"/>
                    </a:lnTo>
                    <a:lnTo>
                      <a:pt x="57" y="7"/>
                    </a:lnTo>
                    <a:lnTo>
                      <a:pt x="65" y="4"/>
                    </a:lnTo>
                    <a:lnTo>
                      <a:pt x="74" y="1"/>
                    </a:lnTo>
                    <a:lnTo>
                      <a:pt x="83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2" y="0"/>
                    </a:lnTo>
                    <a:lnTo>
                      <a:pt x="112" y="1"/>
                    </a:lnTo>
                    <a:lnTo>
                      <a:pt x="120" y="4"/>
                    </a:lnTo>
                    <a:lnTo>
                      <a:pt x="129" y="7"/>
                    </a:lnTo>
                    <a:lnTo>
                      <a:pt x="137" y="11"/>
                    </a:lnTo>
                    <a:lnTo>
                      <a:pt x="144" y="16"/>
                    </a:lnTo>
                    <a:lnTo>
                      <a:pt x="151" y="20"/>
                    </a:lnTo>
                    <a:lnTo>
                      <a:pt x="159" y="26"/>
                    </a:lnTo>
                    <a:lnTo>
                      <a:pt x="165" y="33"/>
                    </a:lnTo>
                    <a:lnTo>
                      <a:pt x="169" y="41"/>
                    </a:lnTo>
                    <a:lnTo>
                      <a:pt x="174" y="48"/>
                    </a:lnTo>
                    <a:lnTo>
                      <a:pt x="178" y="56"/>
                    </a:lnTo>
                    <a:lnTo>
                      <a:pt x="181" y="64"/>
                    </a:lnTo>
                    <a:lnTo>
                      <a:pt x="184" y="74"/>
                    </a:lnTo>
                    <a:lnTo>
                      <a:pt x="185" y="82"/>
                    </a:lnTo>
                    <a:lnTo>
                      <a:pt x="186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Group 76" descr="BbWorld logo" title="BbWorld logo"/>
            <p:cNvGrpSpPr>
              <a:grpSpLocks noChangeAspect="1"/>
            </p:cNvGrpSpPr>
            <p:nvPr/>
          </p:nvGrpSpPr>
          <p:grpSpPr>
            <a:xfrm>
              <a:off x="4095752" y="4795647"/>
              <a:ext cx="952496" cy="219456"/>
              <a:chOff x="4095752" y="4795647"/>
              <a:chExt cx="952496" cy="219456"/>
            </a:xfrm>
            <a:solidFill>
              <a:schemeClr val="bg1">
                <a:alpha val="60000"/>
              </a:schemeClr>
            </a:solidFill>
          </p:grpSpPr>
          <p:grpSp>
            <p:nvGrpSpPr>
              <p:cNvPr id="88" name="Group 87" descr=" " title=" "/>
              <p:cNvGrpSpPr/>
              <p:nvPr userDrawn="1"/>
            </p:nvGrpSpPr>
            <p:grpSpPr>
              <a:xfrm>
                <a:off x="4828792" y="4795647"/>
                <a:ext cx="219456" cy="219456"/>
                <a:chOff x="4828792" y="4795647"/>
                <a:chExt cx="219456" cy="219456"/>
              </a:xfrm>
              <a:grpFill/>
            </p:grpSpPr>
            <p:sp>
              <p:nvSpPr>
                <p:cNvPr id="98" name="Freeform 218" descr=" " title=" "/>
                <p:cNvSpPr>
                  <a:spLocks noEditPoints="1"/>
                </p:cNvSpPr>
                <p:nvPr/>
              </p:nvSpPr>
              <p:spPr bwMode="auto">
                <a:xfrm>
                  <a:off x="4828792" y="4795647"/>
                  <a:ext cx="219456" cy="219456"/>
                </a:xfrm>
                <a:custGeom>
                  <a:avLst/>
                  <a:gdLst>
                    <a:gd name="T0" fmla="*/ 345 w 770"/>
                    <a:gd name="T1" fmla="*/ 767 h 770"/>
                    <a:gd name="T2" fmla="*/ 271 w 770"/>
                    <a:gd name="T3" fmla="*/ 751 h 770"/>
                    <a:gd name="T4" fmla="*/ 201 w 770"/>
                    <a:gd name="T5" fmla="*/ 722 h 770"/>
                    <a:gd name="T6" fmla="*/ 140 w 770"/>
                    <a:gd name="T7" fmla="*/ 681 h 770"/>
                    <a:gd name="T8" fmla="*/ 88 w 770"/>
                    <a:gd name="T9" fmla="*/ 629 h 770"/>
                    <a:gd name="T10" fmla="*/ 46 w 770"/>
                    <a:gd name="T11" fmla="*/ 567 h 770"/>
                    <a:gd name="T12" fmla="*/ 17 w 770"/>
                    <a:gd name="T13" fmla="*/ 499 h 770"/>
                    <a:gd name="T14" fmla="*/ 1 w 770"/>
                    <a:gd name="T15" fmla="*/ 423 h 770"/>
                    <a:gd name="T16" fmla="*/ 0 w 770"/>
                    <a:gd name="T17" fmla="*/ 364 h 770"/>
                    <a:gd name="T18" fmla="*/ 13 w 770"/>
                    <a:gd name="T19" fmla="*/ 288 h 770"/>
                    <a:gd name="T20" fmla="*/ 37 w 770"/>
                    <a:gd name="T21" fmla="*/ 217 h 770"/>
                    <a:gd name="T22" fmla="*/ 76 w 770"/>
                    <a:gd name="T23" fmla="*/ 154 h 770"/>
                    <a:gd name="T24" fmla="*/ 127 w 770"/>
                    <a:gd name="T25" fmla="*/ 99 h 770"/>
                    <a:gd name="T26" fmla="*/ 186 w 770"/>
                    <a:gd name="T27" fmla="*/ 55 h 770"/>
                    <a:gd name="T28" fmla="*/ 253 w 770"/>
                    <a:gd name="T29" fmla="*/ 23 h 770"/>
                    <a:gd name="T30" fmla="*/ 327 w 770"/>
                    <a:gd name="T31" fmla="*/ 4 h 770"/>
                    <a:gd name="T32" fmla="*/ 386 w 770"/>
                    <a:gd name="T33" fmla="*/ 0 h 770"/>
                    <a:gd name="T34" fmla="*/ 462 w 770"/>
                    <a:gd name="T35" fmla="*/ 7 h 770"/>
                    <a:gd name="T36" fmla="*/ 536 w 770"/>
                    <a:gd name="T37" fmla="*/ 30 h 770"/>
                    <a:gd name="T38" fmla="*/ 600 w 770"/>
                    <a:gd name="T39" fmla="*/ 65 h 770"/>
                    <a:gd name="T40" fmla="*/ 658 w 770"/>
                    <a:gd name="T41" fmla="*/ 112 h 770"/>
                    <a:gd name="T42" fmla="*/ 704 w 770"/>
                    <a:gd name="T43" fmla="*/ 170 h 770"/>
                    <a:gd name="T44" fmla="*/ 740 w 770"/>
                    <a:gd name="T45" fmla="*/ 235 h 770"/>
                    <a:gd name="T46" fmla="*/ 762 w 770"/>
                    <a:gd name="T47" fmla="*/ 306 h 770"/>
                    <a:gd name="T48" fmla="*/ 770 w 770"/>
                    <a:gd name="T49" fmla="*/ 384 h 770"/>
                    <a:gd name="T50" fmla="*/ 766 w 770"/>
                    <a:gd name="T51" fmla="*/ 443 h 770"/>
                    <a:gd name="T52" fmla="*/ 747 w 770"/>
                    <a:gd name="T53" fmla="*/ 517 h 770"/>
                    <a:gd name="T54" fmla="*/ 714 w 770"/>
                    <a:gd name="T55" fmla="*/ 584 h 770"/>
                    <a:gd name="T56" fmla="*/ 669 w 770"/>
                    <a:gd name="T57" fmla="*/ 643 h 770"/>
                    <a:gd name="T58" fmla="*/ 615 w 770"/>
                    <a:gd name="T59" fmla="*/ 692 h 770"/>
                    <a:gd name="T60" fmla="*/ 551 w 770"/>
                    <a:gd name="T61" fmla="*/ 731 h 770"/>
                    <a:gd name="T62" fmla="*/ 481 w 770"/>
                    <a:gd name="T63" fmla="*/ 757 h 770"/>
                    <a:gd name="T64" fmla="*/ 404 w 770"/>
                    <a:gd name="T65" fmla="*/ 768 h 770"/>
                    <a:gd name="T66" fmla="*/ 367 w 770"/>
                    <a:gd name="T67" fmla="*/ 24 h 770"/>
                    <a:gd name="T68" fmla="*/ 295 w 770"/>
                    <a:gd name="T69" fmla="*/ 36 h 770"/>
                    <a:gd name="T70" fmla="*/ 213 w 770"/>
                    <a:gd name="T71" fmla="*/ 68 h 770"/>
                    <a:gd name="T72" fmla="*/ 108 w 770"/>
                    <a:gd name="T73" fmla="*/ 155 h 770"/>
                    <a:gd name="T74" fmla="*/ 47 w 770"/>
                    <a:gd name="T75" fmla="*/ 260 h 770"/>
                    <a:gd name="T76" fmla="*/ 29 w 770"/>
                    <a:gd name="T77" fmla="*/ 329 h 770"/>
                    <a:gd name="T78" fmla="*/ 24 w 770"/>
                    <a:gd name="T79" fmla="*/ 384 h 770"/>
                    <a:gd name="T80" fmla="*/ 33 w 770"/>
                    <a:gd name="T81" fmla="*/ 456 h 770"/>
                    <a:gd name="T82" fmla="*/ 53 w 770"/>
                    <a:gd name="T83" fmla="*/ 524 h 770"/>
                    <a:gd name="T84" fmla="*/ 131 w 770"/>
                    <a:gd name="T85" fmla="*/ 639 h 770"/>
                    <a:gd name="T86" fmla="*/ 245 w 770"/>
                    <a:gd name="T87" fmla="*/ 715 h 770"/>
                    <a:gd name="T88" fmla="*/ 312 w 770"/>
                    <a:gd name="T89" fmla="*/ 737 h 770"/>
                    <a:gd name="T90" fmla="*/ 386 w 770"/>
                    <a:gd name="T91" fmla="*/ 744 h 770"/>
                    <a:gd name="T92" fmla="*/ 440 w 770"/>
                    <a:gd name="T93" fmla="*/ 740 h 770"/>
                    <a:gd name="T94" fmla="*/ 508 w 770"/>
                    <a:gd name="T95" fmla="*/ 722 h 770"/>
                    <a:gd name="T96" fmla="*/ 613 w 770"/>
                    <a:gd name="T97" fmla="*/ 662 h 770"/>
                    <a:gd name="T98" fmla="*/ 701 w 770"/>
                    <a:gd name="T99" fmla="*/ 555 h 770"/>
                    <a:gd name="T100" fmla="*/ 734 w 770"/>
                    <a:gd name="T101" fmla="*/ 475 h 770"/>
                    <a:gd name="T102" fmla="*/ 744 w 770"/>
                    <a:gd name="T103" fmla="*/ 403 h 770"/>
                    <a:gd name="T104" fmla="*/ 743 w 770"/>
                    <a:gd name="T105" fmla="*/ 348 h 770"/>
                    <a:gd name="T106" fmla="*/ 728 w 770"/>
                    <a:gd name="T107" fmla="*/ 278 h 770"/>
                    <a:gd name="T108" fmla="*/ 684 w 770"/>
                    <a:gd name="T109" fmla="*/ 183 h 770"/>
                    <a:gd name="T110" fmla="*/ 586 w 770"/>
                    <a:gd name="T111" fmla="*/ 86 h 770"/>
                    <a:gd name="T112" fmla="*/ 492 w 770"/>
                    <a:gd name="T113" fmla="*/ 40 h 770"/>
                    <a:gd name="T114" fmla="*/ 422 w 770"/>
                    <a:gd name="T115" fmla="*/ 26 h 7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70" h="770">
                      <a:moveTo>
                        <a:pt x="386" y="770"/>
                      </a:moveTo>
                      <a:lnTo>
                        <a:pt x="386" y="770"/>
                      </a:lnTo>
                      <a:lnTo>
                        <a:pt x="366" y="768"/>
                      </a:lnTo>
                      <a:lnTo>
                        <a:pt x="345" y="767"/>
                      </a:lnTo>
                      <a:lnTo>
                        <a:pt x="327" y="764"/>
                      </a:lnTo>
                      <a:lnTo>
                        <a:pt x="308" y="761"/>
                      </a:lnTo>
                      <a:lnTo>
                        <a:pt x="289" y="757"/>
                      </a:lnTo>
                      <a:lnTo>
                        <a:pt x="271" y="751"/>
                      </a:lnTo>
                      <a:lnTo>
                        <a:pt x="253" y="745"/>
                      </a:lnTo>
                      <a:lnTo>
                        <a:pt x="236" y="738"/>
                      </a:lnTo>
                      <a:lnTo>
                        <a:pt x="219" y="731"/>
                      </a:lnTo>
                      <a:lnTo>
                        <a:pt x="201" y="722"/>
                      </a:lnTo>
                      <a:lnTo>
                        <a:pt x="186" y="714"/>
                      </a:lnTo>
                      <a:lnTo>
                        <a:pt x="170" y="704"/>
                      </a:lnTo>
                      <a:lnTo>
                        <a:pt x="155" y="692"/>
                      </a:lnTo>
                      <a:lnTo>
                        <a:pt x="140" y="681"/>
                      </a:lnTo>
                      <a:lnTo>
                        <a:pt x="127" y="669"/>
                      </a:lnTo>
                      <a:lnTo>
                        <a:pt x="112" y="656"/>
                      </a:lnTo>
                      <a:lnTo>
                        <a:pt x="101" y="643"/>
                      </a:lnTo>
                      <a:lnTo>
                        <a:pt x="88" y="629"/>
                      </a:lnTo>
                      <a:lnTo>
                        <a:pt x="76" y="614"/>
                      </a:lnTo>
                      <a:lnTo>
                        <a:pt x="66" y="600"/>
                      </a:lnTo>
                      <a:lnTo>
                        <a:pt x="56" y="584"/>
                      </a:lnTo>
                      <a:lnTo>
                        <a:pt x="46" y="567"/>
                      </a:lnTo>
                      <a:lnTo>
                        <a:pt x="37" y="551"/>
                      </a:lnTo>
                      <a:lnTo>
                        <a:pt x="30" y="534"/>
                      </a:lnTo>
                      <a:lnTo>
                        <a:pt x="23" y="517"/>
                      </a:lnTo>
                      <a:lnTo>
                        <a:pt x="17" y="499"/>
                      </a:lnTo>
                      <a:lnTo>
                        <a:pt x="13" y="481"/>
                      </a:lnTo>
                      <a:lnTo>
                        <a:pt x="8" y="462"/>
                      </a:lnTo>
                      <a:lnTo>
                        <a:pt x="4" y="443"/>
                      </a:lnTo>
                      <a:lnTo>
                        <a:pt x="1" y="423"/>
                      </a:lnTo>
                      <a:lnTo>
                        <a:pt x="0" y="404"/>
                      </a:lnTo>
                      <a:lnTo>
                        <a:pt x="0" y="384"/>
                      </a:lnTo>
                      <a:lnTo>
                        <a:pt x="0" y="384"/>
                      </a:lnTo>
                      <a:lnTo>
                        <a:pt x="0" y="364"/>
                      </a:lnTo>
                      <a:lnTo>
                        <a:pt x="1" y="345"/>
                      </a:lnTo>
                      <a:lnTo>
                        <a:pt x="4" y="325"/>
                      </a:lnTo>
                      <a:lnTo>
                        <a:pt x="8" y="306"/>
                      </a:lnTo>
                      <a:lnTo>
                        <a:pt x="13" y="288"/>
                      </a:lnTo>
                      <a:lnTo>
                        <a:pt x="17" y="271"/>
                      </a:lnTo>
                      <a:lnTo>
                        <a:pt x="23" y="252"/>
                      </a:lnTo>
                      <a:lnTo>
                        <a:pt x="30" y="235"/>
                      </a:lnTo>
                      <a:lnTo>
                        <a:pt x="37" y="217"/>
                      </a:lnTo>
                      <a:lnTo>
                        <a:pt x="46" y="201"/>
                      </a:lnTo>
                      <a:lnTo>
                        <a:pt x="56" y="186"/>
                      </a:lnTo>
                      <a:lnTo>
                        <a:pt x="66" y="170"/>
                      </a:lnTo>
                      <a:lnTo>
                        <a:pt x="76" y="154"/>
                      </a:lnTo>
                      <a:lnTo>
                        <a:pt x="88" y="140"/>
                      </a:lnTo>
                      <a:lnTo>
                        <a:pt x="101" y="125"/>
                      </a:lnTo>
                      <a:lnTo>
                        <a:pt x="112" y="112"/>
                      </a:lnTo>
                      <a:lnTo>
                        <a:pt x="127" y="99"/>
                      </a:lnTo>
                      <a:lnTo>
                        <a:pt x="140" y="88"/>
                      </a:lnTo>
                      <a:lnTo>
                        <a:pt x="155" y="76"/>
                      </a:lnTo>
                      <a:lnTo>
                        <a:pt x="170" y="65"/>
                      </a:lnTo>
                      <a:lnTo>
                        <a:pt x="186" y="55"/>
                      </a:lnTo>
                      <a:lnTo>
                        <a:pt x="201" y="46"/>
                      </a:lnTo>
                      <a:lnTo>
                        <a:pt x="219" y="37"/>
                      </a:lnTo>
                      <a:lnTo>
                        <a:pt x="236" y="30"/>
                      </a:lnTo>
                      <a:lnTo>
                        <a:pt x="253" y="23"/>
                      </a:lnTo>
                      <a:lnTo>
                        <a:pt x="271" y="17"/>
                      </a:lnTo>
                      <a:lnTo>
                        <a:pt x="289" y="12"/>
                      </a:lnTo>
                      <a:lnTo>
                        <a:pt x="308" y="7"/>
                      </a:lnTo>
                      <a:lnTo>
                        <a:pt x="327" y="4"/>
                      </a:lnTo>
                      <a:lnTo>
                        <a:pt x="345" y="1"/>
                      </a:lnTo>
                      <a:lnTo>
                        <a:pt x="366" y="0"/>
                      </a:lnTo>
                      <a:lnTo>
                        <a:pt x="386" y="0"/>
                      </a:lnTo>
                      <a:lnTo>
                        <a:pt x="386" y="0"/>
                      </a:lnTo>
                      <a:lnTo>
                        <a:pt x="404" y="0"/>
                      </a:lnTo>
                      <a:lnTo>
                        <a:pt x="425" y="1"/>
                      </a:lnTo>
                      <a:lnTo>
                        <a:pt x="443" y="4"/>
                      </a:lnTo>
                      <a:lnTo>
                        <a:pt x="462" y="7"/>
                      </a:lnTo>
                      <a:lnTo>
                        <a:pt x="481" y="12"/>
                      </a:lnTo>
                      <a:lnTo>
                        <a:pt x="500" y="17"/>
                      </a:lnTo>
                      <a:lnTo>
                        <a:pt x="517" y="23"/>
                      </a:lnTo>
                      <a:lnTo>
                        <a:pt x="536" y="30"/>
                      </a:lnTo>
                      <a:lnTo>
                        <a:pt x="551" y="37"/>
                      </a:lnTo>
                      <a:lnTo>
                        <a:pt x="569" y="46"/>
                      </a:lnTo>
                      <a:lnTo>
                        <a:pt x="584" y="55"/>
                      </a:lnTo>
                      <a:lnTo>
                        <a:pt x="600" y="65"/>
                      </a:lnTo>
                      <a:lnTo>
                        <a:pt x="615" y="76"/>
                      </a:lnTo>
                      <a:lnTo>
                        <a:pt x="631" y="88"/>
                      </a:lnTo>
                      <a:lnTo>
                        <a:pt x="644" y="99"/>
                      </a:lnTo>
                      <a:lnTo>
                        <a:pt x="658" y="112"/>
                      </a:lnTo>
                      <a:lnTo>
                        <a:pt x="669" y="125"/>
                      </a:lnTo>
                      <a:lnTo>
                        <a:pt x="682" y="140"/>
                      </a:lnTo>
                      <a:lnTo>
                        <a:pt x="694" y="154"/>
                      </a:lnTo>
                      <a:lnTo>
                        <a:pt x="704" y="170"/>
                      </a:lnTo>
                      <a:lnTo>
                        <a:pt x="714" y="186"/>
                      </a:lnTo>
                      <a:lnTo>
                        <a:pt x="724" y="201"/>
                      </a:lnTo>
                      <a:lnTo>
                        <a:pt x="733" y="217"/>
                      </a:lnTo>
                      <a:lnTo>
                        <a:pt x="740" y="235"/>
                      </a:lnTo>
                      <a:lnTo>
                        <a:pt x="747" y="252"/>
                      </a:lnTo>
                      <a:lnTo>
                        <a:pt x="753" y="271"/>
                      </a:lnTo>
                      <a:lnTo>
                        <a:pt x="759" y="288"/>
                      </a:lnTo>
                      <a:lnTo>
                        <a:pt x="762" y="306"/>
                      </a:lnTo>
                      <a:lnTo>
                        <a:pt x="766" y="325"/>
                      </a:lnTo>
                      <a:lnTo>
                        <a:pt x="769" y="345"/>
                      </a:lnTo>
                      <a:lnTo>
                        <a:pt x="770" y="364"/>
                      </a:lnTo>
                      <a:lnTo>
                        <a:pt x="770" y="384"/>
                      </a:lnTo>
                      <a:lnTo>
                        <a:pt x="770" y="384"/>
                      </a:lnTo>
                      <a:lnTo>
                        <a:pt x="770" y="404"/>
                      </a:lnTo>
                      <a:lnTo>
                        <a:pt x="769" y="423"/>
                      </a:lnTo>
                      <a:lnTo>
                        <a:pt x="766" y="443"/>
                      </a:lnTo>
                      <a:lnTo>
                        <a:pt x="762" y="462"/>
                      </a:lnTo>
                      <a:lnTo>
                        <a:pt x="759" y="481"/>
                      </a:lnTo>
                      <a:lnTo>
                        <a:pt x="753" y="499"/>
                      </a:lnTo>
                      <a:lnTo>
                        <a:pt x="747" y="517"/>
                      </a:lnTo>
                      <a:lnTo>
                        <a:pt x="740" y="534"/>
                      </a:lnTo>
                      <a:lnTo>
                        <a:pt x="733" y="551"/>
                      </a:lnTo>
                      <a:lnTo>
                        <a:pt x="724" y="567"/>
                      </a:lnTo>
                      <a:lnTo>
                        <a:pt x="714" y="584"/>
                      </a:lnTo>
                      <a:lnTo>
                        <a:pt x="704" y="600"/>
                      </a:lnTo>
                      <a:lnTo>
                        <a:pt x="694" y="614"/>
                      </a:lnTo>
                      <a:lnTo>
                        <a:pt x="682" y="629"/>
                      </a:lnTo>
                      <a:lnTo>
                        <a:pt x="669" y="643"/>
                      </a:lnTo>
                      <a:lnTo>
                        <a:pt x="658" y="656"/>
                      </a:lnTo>
                      <a:lnTo>
                        <a:pt x="644" y="669"/>
                      </a:lnTo>
                      <a:lnTo>
                        <a:pt x="631" y="681"/>
                      </a:lnTo>
                      <a:lnTo>
                        <a:pt x="615" y="692"/>
                      </a:lnTo>
                      <a:lnTo>
                        <a:pt x="600" y="704"/>
                      </a:lnTo>
                      <a:lnTo>
                        <a:pt x="584" y="714"/>
                      </a:lnTo>
                      <a:lnTo>
                        <a:pt x="569" y="722"/>
                      </a:lnTo>
                      <a:lnTo>
                        <a:pt x="551" y="731"/>
                      </a:lnTo>
                      <a:lnTo>
                        <a:pt x="536" y="738"/>
                      </a:lnTo>
                      <a:lnTo>
                        <a:pt x="517" y="745"/>
                      </a:lnTo>
                      <a:lnTo>
                        <a:pt x="500" y="751"/>
                      </a:lnTo>
                      <a:lnTo>
                        <a:pt x="481" y="757"/>
                      </a:lnTo>
                      <a:lnTo>
                        <a:pt x="462" y="761"/>
                      </a:lnTo>
                      <a:lnTo>
                        <a:pt x="443" y="764"/>
                      </a:lnTo>
                      <a:lnTo>
                        <a:pt x="425" y="767"/>
                      </a:lnTo>
                      <a:lnTo>
                        <a:pt x="404" y="768"/>
                      </a:lnTo>
                      <a:lnTo>
                        <a:pt x="386" y="770"/>
                      </a:lnTo>
                      <a:close/>
                      <a:moveTo>
                        <a:pt x="386" y="24"/>
                      </a:moveTo>
                      <a:lnTo>
                        <a:pt x="386" y="24"/>
                      </a:lnTo>
                      <a:lnTo>
                        <a:pt x="367" y="24"/>
                      </a:lnTo>
                      <a:lnTo>
                        <a:pt x="348" y="26"/>
                      </a:lnTo>
                      <a:lnTo>
                        <a:pt x="330" y="29"/>
                      </a:lnTo>
                      <a:lnTo>
                        <a:pt x="312" y="32"/>
                      </a:lnTo>
                      <a:lnTo>
                        <a:pt x="295" y="36"/>
                      </a:lnTo>
                      <a:lnTo>
                        <a:pt x="278" y="40"/>
                      </a:lnTo>
                      <a:lnTo>
                        <a:pt x="262" y="46"/>
                      </a:lnTo>
                      <a:lnTo>
                        <a:pt x="245" y="53"/>
                      </a:lnTo>
                      <a:lnTo>
                        <a:pt x="213" y="68"/>
                      </a:lnTo>
                      <a:lnTo>
                        <a:pt x="184" y="86"/>
                      </a:lnTo>
                      <a:lnTo>
                        <a:pt x="157" y="106"/>
                      </a:lnTo>
                      <a:lnTo>
                        <a:pt x="131" y="129"/>
                      </a:lnTo>
                      <a:lnTo>
                        <a:pt x="108" y="155"/>
                      </a:lnTo>
                      <a:lnTo>
                        <a:pt x="86" y="183"/>
                      </a:lnTo>
                      <a:lnTo>
                        <a:pt x="69" y="213"/>
                      </a:lnTo>
                      <a:lnTo>
                        <a:pt x="53" y="245"/>
                      </a:lnTo>
                      <a:lnTo>
                        <a:pt x="47" y="260"/>
                      </a:lnTo>
                      <a:lnTo>
                        <a:pt x="42" y="278"/>
                      </a:lnTo>
                      <a:lnTo>
                        <a:pt x="36" y="295"/>
                      </a:lnTo>
                      <a:lnTo>
                        <a:pt x="33" y="312"/>
                      </a:lnTo>
                      <a:lnTo>
                        <a:pt x="29" y="329"/>
                      </a:lnTo>
                      <a:lnTo>
                        <a:pt x="27" y="348"/>
                      </a:lnTo>
                      <a:lnTo>
                        <a:pt x="26" y="365"/>
                      </a:lnTo>
                      <a:lnTo>
                        <a:pt x="24" y="384"/>
                      </a:lnTo>
                      <a:lnTo>
                        <a:pt x="24" y="384"/>
                      </a:lnTo>
                      <a:lnTo>
                        <a:pt x="26" y="403"/>
                      </a:lnTo>
                      <a:lnTo>
                        <a:pt x="27" y="422"/>
                      </a:lnTo>
                      <a:lnTo>
                        <a:pt x="29" y="439"/>
                      </a:lnTo>
                      <a:lnTo>
                        <a:pt x="33" y="456"/>
                      </a:lnTo>
                      <a:lnTo>
                        <a:pt x="36" y="475"/>
                      </a:lnTo>
                      <a:lnTo>
                        <a:pt x="42" y="491"/>
                      </a:lnTo>
                      <a:lnTo>
                        <a:pt x="47" y="508"/>
                      </a:lnTo>
                      <a:lnTo>
                        <a:pt x="53" y="524"/>
                      </a:lnTo>
                      <a:lnTo>
                        <a:pt x="69" y="555"/>
                      </a:lnTo>
                      <a:lnTo>
                        <a:pt x="86" y="586"/>
                      </a:lnTo>
                      <a:lnTo>
                        <a:pt x="108" y="613"/>
                      </a:lnTo>
                      <a:lnTo>
                        <a:pt x="131" y="639"/>
                      </a:lnTo>
                      <a:lnTo>
                        <a:pt x="157" y="662"/>
                      </a:lnTo>
                      <a:lnTo>
                        <a:pt x="184" y="682"/>
                      </a:lnTo>
                      <a:lnTo>
                        <a:pt x="213" y="701"/>
                      </a:lnTo>
                      <a:lnTo>
                        <a:pt x="245" y="715"/>
                      </a:lnTo>
                      <a:lnTo>
                        <a:pt x="262" y="722"/>
                      </a:lnTo>
                      <a:lnTo>
                        <a:pt x="278" y="728"/>
                      </a:lnTo>
                      <a:lnTo>
                        <a:pt x="295" y="732"/>
                      </a:lnTo>
                      <a:lnTo>
                        <a:pt x="312" y="737"/>
                      </a:lnTo>
                      <a:lnTo>
                        <a:pt x="330" y="740"/>
                      </a:lnTo>
                      <a:lnTo>
                        <a:pt x="348" y="742"/>
                      </a:lnTo>
                      <a:lnTo>
                        <a:pt x="367" y="744"/>
                      </a:lnTo>
                      <a:lnTo>
                        <a:pt x="386" y="744"/>
                      </a:lnTo>
                      <a:lnTo>
                        <a:pt x="386" y="744"/>
                      </a:lnTo>
                      <a:lnTo>
                        <a:pt x="403" y="744"/>
                      </a:lnTo>
                      <a:lnTo>
                        <a:pt x="422" y="742"/>
                      </a:lnTo>
                      <a:lnTo>
                        <a:pt x="440" y="740"/>
                      </a:lnTo>
                      <a:lnTo>
                        <a:pt x="458" y="737"/>
                      </a:lnTo>
                      <a:lnTo>
                        <a:pt x="475" y="732"/>
                      </a:lnTo>
                      <a:lnTo>
                        <a:pt x="492" y="728"/>
                      </a:lnTo>
                      <a:lnTo>
                        <a:pt x="508" y="722"/>
                      </a:lnTo>
                      <a:lnTo>
                        <a:pt x="525" y="715"/>
                      </a:lnTo>
                      <a:lnTo>
                        <a:pt x="557" y="701"/>
                      </a:lnTo>
                      <a:lnTo>
                        <a:pt x="586" y="682"/>
                      </a:lnTo>
                      <a:lnTo>
                        <a:pt x="613" y="662"/>
                      </a:lnTo>
                      <a:lnTo>
                        <a:pt x="639" y="639"/>
                      </a:lnTo>
                      <a:lnTo>
                        <a:pt x="662" y="613"/>
                      </a:lnTo>
                      <a:lnTo>
                        <a:pt x="684" y="586"/>
                      </a:lnTo>
                      <a:lnTo>
                        <a:pt x="701" y="555"/>
                      </a:lnTo>
                      <a:lnTo>
                        <a:pt x="717" y="524"/>
                      </a:lnTo>
                      <a:lnTo>
                        <a:pt x="723" y="508"/>
                      </a:lnTo>
                      <a:lnTo>
                        <a:pt x="728" y="491"/>
                      </a:lnTo>
                      <a:lnTo>
                        <a:pt x="734" y="475"/>
                      </a:lnTo>
                      <a:lnTo>
                        <a:pt x="737" y="456"/>
                      </a:lnTo>
                      <a:lnTo>
                        <a:pt x="741" y="439"/>
                      </a:lnTo>
                      <a:lnTo>
                        <a:pt x="743" y="422"/>
                      </a:lnTo>
                      <a:lnTo>
                        <a:pt x="744" y="403"/>
                      </a:lnTo>
                      <a:lnTo>
                        <a:pt x="746" y="384"/>
                      </a:lnTo>
                      <a:lnTo>
                        <a:pt x="746" y="384"/>
                      </a:lnTo>
                      <a:lnTo>
                        <a:pt x="744" y="365"/>
                      </a:lnTo>
                      <a:lnTo>
                        <a:pt x="743" y="348"/>
                      </a:lnTo>
                      <a:lnTo>
                        <a:pt x="741" y="329"/>
                      </a:lnTo>
                      <a:lnTo>
                        <a:pt x="737" y="312"/>
                      </a:lnTo>
                      <a:lnTo>
                        <a:pt x="734" y="295"/>
                      </a:lnTo>
                      <a:lnTo>
                        <a:pt x="728" y="278"/>
                      </a:lnTo>
                      <a:lnTo>
                        <a:pt x="723" y="260"/>
                      </a:lnTo>
                      <a:lnTo>
                        <a:pt x="717" y="245"/>
                      </a:lnTo>
                      <a:lnTo>
                        <a:pt x="701" y="213"/>
                      </a:lnTo>
                      <a:lnTo>
                        <a:pt x="684" y="183"/>
                      </a:lnTo>
                      <a:lnTo>
                        <a:pt x="662" y="155"/>
                      </a:lnTo>
                      <a:lnTo>
                        <a:pt x="639" y="129"/>
                      </a:lnTo>
                      <a:lnTo>
                        <a:pt x="613" y="106"/>
                      </a:lnTo>
                      <a:lnTo>
                        <a:pt x="586" y="86"/>
                      </a:lnTo>
                      <a:lnTo>
                        <a:pt x="557" y="68"/>
                      </a:lnTo>
                      <a:lnTo>
                        <a:pt x="525" y="53"/>
                      </a:lnTo>
                      <a:lnTo>
                        <a:pt x="508" y="46"/>
                      </a:lnTo>
                      <a:lnTo>
                        <a:pt x="492" y="40"/>
                      </a:lnTo>
                      <a:lnTo>
                        <a:pt x="475" y="36"/>
                      </a:lnTo>
                      <a:lnTo>
                        <a:pt x="458" y="32"/>
                      </a:lnTo>
                      <a:lnTo>
                        <a:pt x="440" y="29"/>
                      </a:lnTo>
                      <a:lnTo>
                        <a:pt x="422" y="26"/>
                      </a:lnTo>
                      <a:lnTo>
                        <a:pt x="403" y="24"/>
                      </a:lnTo>
                      <a:lnTo>
                        <a:pt x="386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221" descr=" " title=" "/>
                <p:cNvSpPr>
                  <a:spLocks/>
                </p:cNvSpPr>
                <p:nvPr/>
              </p:nvSpPr>
              <p:spPr bwMode="auto">
                <a:xfrm>
                  <a:off x="4878383" y="4858064"/>
                  <a:ext cx="28216" cy="100038"/>
                </a:xfrm>
                <a:custGeom>
                  <a:avLst/>
                  <a:gdLst>
                    <a:gd name="T0" fmla="*/ 75 w 99"/>
                    <a:gd name="T1" fmla="*/ 27 h 351"/>
                    <a:gd name="T2" fmla="*/ 7 w 99"/>
                    <a:gd name="T3" fmla="*/ 50 h 351"/>
                    <a:gd name="T4" fmla="*/ 0 w 99"/>
                    <a:gd name="T5" fmla="*/ 30 h 351"/>
                    <a:gd name="T6" fmla="*/ 81 w 99"/>
                    <a:gd name="T7" fmla="*/ 0 h 351"/>
                    <a:gd name="T8" fmla="*/ 99 w 99"/>
                    <a:gd name="T9" fmla="*/ 0 h 351"/>
                    <a:gd name="T10" fmla="*/ 99 w 99"/>
                    <a:gd name="T11" fmla="*/ 351 h 351"/>
                    <a:gd name="T12" fmla="*/ 75 w 99"/>
                    <a:gd name="T13" fmla="*/ 351 h 351"/>
                    <a:gd name="T14" fmla="*/ 75 w 99"/>
                    <a:gd name="T15" fmla="*/ 27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9" h="351">
                      <a:moveTo>
                        <a:pt x="75" y="27"/>
                      </a:moveTo>
                      <a:lnTo>
                        <a:pt x="7" y="50"/>
                      </a:lnTo>
                      <a:lnTo>
                        <a:pt x="0" y="30"/>
                      </a:lnTo>
                      <a:lnTo>
                        <a:pt x="81" y="0"/>
                      </a:lnTo>
                      <a:lnTo>
                        <a:pt x="99" y="0"/>
                      </a:lnTo>
                      <a:lnTo>
                        <a:pt x="99" y="351"/>
                      </a:lnTo>
                      <a:lnTo>
                        <a:pt x="75" y="351"/>
                      </a:lnTo>
                      <a:lnTo>
                        <a:pt x="75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222" descr=" " title=" "/>
                <p:cNvSpPr>
                  <a:spLocks/>
                </p:cNvSpPr>
                <p:nvPr/>
              </p:nvSpPr>
              <p:spPr bwMode="auto">
                <a:xfrm>
                  <a:off x="4931395" y="4858919"/>
                  <a:ext cx="66122" cy="99183"/>
                </a:xfrm>
                <a:custGeom>
                  <a:avLst/>
                  <a:gdLst>
                    <a:gd name="T0" fmla="*/ 203 w 232"/>
                    <a:gd name="T1" fmla="*/ 24 h 348"/>
                    <a:gd name="T2" fmla="*/ 0 w 232"/>
                    <a:gd name="T3" fmla="*/ 24 h 348"/>
                    <a:gd name="T4" fmla="*/ 0 w 232"/>
                    <a:gd name="T5" fmla="*/ 0 h 348"/>
                    <a:gd name="T6" fmla="*/ 232 w 232"/>
                    <a:gd name="T7" fmla="*/ 0 h 348"/>
                    <a:gd name="T8" fmla="*/ 232 w 232"/>
                    <a:gd name="T9" fmla="*/ 18 h 348"/>
                    <a:gd name="T10" fmla="*/ 72 w 232"/>
                    <a:gd name="T11" fmla="*/ 348 h 348"/>
                    <a:gd name="T12" fmla="*/ 44 w 232"/>
                    <a:gd name="T13" fmla="*/ 348 h 348"/>
                    <a:gd name="T14" fmla="*/ 203 w 232"/>
                    <a:gd name="T15" fmla="*/ 24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2" h="348">
                      <a:moveTo>
                        <a:pt x="203" y="24"/>
                      </a:moveTo>
                      <a:lnTo>
                        <a:pt x="0" y="24"/>
                      </a:lnTo>
                      <a:lnTo>
                        <a:pt x="0" y="0"/>
                      </a:lnTo>
                      <a:lnTo>
                        <a:pt x="232" y="0"/>
                      </a:lnTo>
                      <a:lnTo>
                        <a:pt x="232" y="18"/>
                      </a:lnTo>
                      <a:lnTo>
                        <a:pt x="72" y="348"/>
                      </a:lnTo>
                      <a:lnTo>
                        <a:pt x="44" y="348"/>
                      </a:lnTo>
                      <a:lnTo>
                        <a:pt x="203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9" name="Group 88" descr=" " title=" "/>
              <p:cNvGrpSpPr/>
              <p:nvPr userDrawn="1"/>
            </p:nvGrpSpPr>
            <p:grpSpPr>
              <a:xfrm>
                <a:off x="4095752" y="4854359"/>
                <a:ext cx="726769" cy="104882"/>
                <a:chOff x="4095752" y="4854359"/>
                <a:chExt cx="726769" cy="104882"/>
              </a:xfrm>
              <a:grpFill/>
            </p:grpSpPr>
            <p:sp>
              <p:nvSpPr>
                <p:cNvPr id="90" name="Freeform 189" descr=" " title=" "/>
                <p:cNvSpPr>
                  <a:spLocks noEditPoints="1"/>
                </p:cNvSpPr>
                <p:nvPr/>
              </p:nvSpPr>
              <p:spPr bwMode="auto">
                <a:xfrm>
                  <a:off x="4095752" y="4858919"/>
                  <a:ext cx="84077" cy="98612"/>
                </a:xfrm>
                <a:custGeom>
                  <a:avLst/>
                  <a:gdLst>
                    <a:gd name="T0" fmla="*/ 161 w 295"/>
                    <a:gd name="T1" fmla="*/ 0 h 346"/>
                    <a:gd name="T2" fmla="*/ 176 w 295"/>
                    <a:gd name="T3" fmla="*/ 0 h 346"/>
                    <a:gd name="T4" fmla="*/ 203 w 295"/>
                    <a:gd name="T5" fmla="*/ 4 h 346"/>
                    <a:gd name="T6" fmla="*/ 225 w 295"/>
                    <a:gd name="T7" fmla="*/ 11 h 346"/>
                    <a:gd name="T8" fmla="*/ 245 w 295"/>
                    <a:gd name="T9" fmla="*/ 23 h 346"/>
                    <a:gd name="T10" fmla="*/ 252 w 295"/>
                    <a:gd name="T11" fmla="*/ 30 h 346"/>
                    <a:gd name="T12" fmla="*/ 271 w 295"/>
                    <a:gd name="T13" fmla="*/ 56 h 346"/>
                    <a:gd name="T14" fmla="*/ 276 w 295"/>
                    <a:gd name="T15" fmla="*/ 89 h 346"/>
                    <a:gd name="T16" fmla="*/ 276 w 295"/>
                    <a:gd name="T17" fmla="*/ 90 h 346"/>
                    <a:gd name="T18" fmla="*/ 272 w 295"/>
                    <a:gd name="T19" fmla="*/ 116 h 346"/>
                    <a:gd name="T20" fmla="*/ 262 w 295"/>
                    <a:gd name="T21" fmla="*/ 136 h 346"/>
                    <a:gd name="T22" fmla="*/ 248 w 295"/>
                    <a:gd name="T23" fmla="*/ 152 h 346"/>
                    <a:gd name="T24" fmla="*/ 230 w 295"/>
                    <a:gd name="T25" fmla="*/ 165 h 346"/>
                    <a:gd name="T26" fmla="*/ 245 w 295"/>
                    <a:gd name="T27" fmla="*/ 171 h 346"/>
                    <a:gd name="T28" fmla="*/ 269 w 295"/>
                    <a:gd name="T29" fmla="*/ 187 h 346"/>
                    <a:gd name="T30" fmla="*/ 285 w 295"/>
                    <a:gd name="T31" fmla="*/ 207 h 346"/>
                    <a:gd name="T32" fmla="*/ 294 w 295"/>
                    <a:gd name="T33" fmla="*/ 234 h 346"/>
                    <a:gd name="T34" fmla="*/ 295 w 295"/>
                    <a:gd name="T35" fmla="*/ 251 h 346"/>
                    <a:gd name="T36" fmla="*/ 295 w 295"/>
                    <a:gd name="T37" fmla="*/ 263 h 346"/>
                    <a:gd name="T38" fmla="*/ 291 w 295"/>
                    <a:gd name="T39" fmla="*/ 283 h 346"/>
                    <a:gd name="T40" fmla="*/ 281 w 295"/>
                    <a:gd name="T41" fmla="*/ 302 h 346"/>
                    <a:gd name="T42" fmla="*/ 268 w 295"/>
                    <a:gd name="T43" fmla="*/ 316 h 346"/>
                    <a:gd name="T44" fmla="*/ 251 w 295"/>
                    <a:gd name="T45" fmla="*/ 328 h 346"/>
                    <a:gd name="T46" fmla="*/ 230 w 295"/>
                    <a:gd name="T47" fmla="*/ 338 h 346"/>
                    <a:gd name="T48" fmla="*/ 206 w 295"/>
                    <a:gd name="T49" fmla="*/ 343 h 346"/>
                    <a:gd name="T50" fmla="*/ 166 w 295"/>
                    <a:gd name="T51" fmla="*/ 346 h 346"/>
                    <a:gd name="T52" fmla="*/ 0 w 295"/>
                    <a:gd name="T53" fmla="*/ 0 h 346"/>
                    <a:gd name="T54" fmla="*/ 200 w 295"/>
                    <a:gd name="T55" fmla="*/ 102 h 346"/>
                    <a:gd name="T56" fmla="*/ 197 w 295"/>
                    <a:gd name="T57" fmla="*/ 86 h 346"/>
                    <a:gd name="T58" fmla="*/ 187 w 295"/>
                    <a:gd name="T59" fmla="*/ 76 h 346"/>
                    <a:gd name="T60" fmla="*/ 171 w 295"/>
                    <a:gd name="T61" fmla="*/ 69 h 346"/>
                    <a:gd name="T62" fmla="*/ 150 w 295"/>
                    <a:gd name="T63" fmla="*/ 66 h 346"/>
                    <a:gd name="T64" fmla="*/ 75 w 295"/>
                    <a:gd name="T65" fmla="*/ 139 h 346"/>
                    <a:gd name="T66" fmla="*/ 145 w 295"/>
                    <a:gd name="T67" fmla="*/ 139 h 346"/>
                    <a:gd name="T68" fmla="*/ 168 w 295"/>
                    <a:gd name="T69" fmla="*/ 138 h 346"/>
                    <a:gd name="T70" fmla="*/ 186 w 295"/>
                    <a:gd name="T71" fmla="*/ 131 h 346"/>
                    <a:gd name="T72" fmla="*/ 196 w 295"/>
                    <a:gd name="T73" fmla="*/ 119 h 346"/>
                    <a:gd name="T74" fmla="*/ 200 w 295"/>
                    <a:gd name="T75" fmla="*/ 103 h 346"/>
                    <a:gd name="T76" fmla="*/ 163 w 295"/>
                    <a:gd name="T77" fmla="*/ 202 h 346"/>
                    <a:gd name="T78" fmla="*/ 75 w 295"/>
                    <a:gd name="T79" fmla="*/ 279 h 346"/>
                    <a:gd name="T80" fmla="*/ 166 w 295"/>
                    <a:gd name="T81" fmla="*/ 279 h 346"/>
                    <a:gd name="T82" fmla="*/ 189 w 295"/>
                    <a:gd name="T83" fmla="*/ 277 h 346"/>
                    <a:gd name="T84" fmla="*/ 204 w 295"/>
                    <a:gd name="T85" fmla="*/ 270 h 346"/>
                    <a:gd name="T86" fmla="*/ 216 w 295"/>
                    <a:gd name="T87" fmla="*/ 259 h 346"/>
                    <a:gd name="T88" fmla="*/ 219 w 295"/>
                    <a:gd name="T89" fmla="*/ 241 h 346"/>
                    <a:gd name="T90" fmla="*/ 219 w 295"/>
                    <a:gd name="T91" fmla="*/ 241 h 346"/>
                    <a:gd name="T92" fmla="*/ 216 w 295"/>
                    <a:gd name="T93" fmla="*/ 225 h 346"/>
                    <a:gd name="T94" fmla="*/ 206 w 295"/>
                    <a:gd name="T95" fmla="*/ 213 h 346"/>
                    <a:gd name="T96" fmla="*/ 189 w 295"/>
                    <a:gd name="T97" fmla="*/ 205 h 346"/>
                    <a:gd name="T98" fmla="*/ 163 w 295"/>
                    <a:gd name="T99" fmla="*/ 202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95" h="346">
                      <a:moveTo>
                        <a:pt x="0" y="0"/>
                      </a:moveTo>
                      <a:lnTo>
                        <a:pt x="161" y="0"/>
                      </a:lnTo>
                      <a:lnTo>
                        <a:pt x="161" y="0"/>
                      </a:lnTo>
                      <a:lnTo>
                        <a:pt x="176" y="0"/>
                      </a:lnTo>
                      <a:lnTo>
                        <a:pt x="190" y="1"/>
                      </a:lnTo>
                      <a:lnTo>
                        <a:pt x="203" y="4"/>
                      </a:lnTo>
                      <a:lnTo>
                        <a:pt x="215" y="7"/>
                      </a:lnTo>
                      <a:lnTo>
                        <a:pt x="225" y="11"/>
                      </a:lnTo>
                      <a:lnTo>
                        <a:pt x="235" y="17"/>
                      </a:lnTo>
                      <a:lnTo>
                        <a:pt x="245" y="23"/>
                      </a:lnTo>
                      <a:lnTo>
                        <a:pt x="252" y="30"/>
                      </a:lnTo>
                      <a:lnTo>
                        <a:pt x="252" y="30"/>
                      </a:lnTo>
                      <a:lnTo>
                        <a:pt x="262" y="43"/>
                      </a:lnTo>
                      <a:lnTo>
                        <a:pt x="271" y="56"/>
                      </a:lnTo>
                      <a:lnTo>
                        <a:pt x="275" y="72"/>
                      </a:lnTo>
                      <a:lnTo>
                        <a:pt x="276" y="89"/>
                      </a:lnTo>
                      <a:lnTo>
                        <a:pt x="276" y="90"/>
                      </a:lnTo>
                      <a:lnTo>
                        <a:pt x="276" y="90"/>
                      </a:lnTo>
                      <a:lnTo>
                        <a:pt x="275" y="103"/>
                      </a:lnTo>
                      <a:lnTo>
                        <a:pt x="272" y="116"/>
                      </a:lnTo>
                      <a:lnTo>
                        <a:pt x="268" y="128"/>
                      </a:lnTo>
                      <a:lnTo>
                        <a:pt x="262" y="136"/>
                      </a:lnTo>
                      <a:lnTo>
                        <a:pt x="256" y="145"/>
                      </a:lnTo>
                      <a:lnTo>
                        <a:pt x="248" y="152"/>
                      </a:lnTo>
                      <a:lnTo>
                        <a:pt x="239" y="159"/>
                      </a:lnTo>
                      <a:lnTo>
                        <a:pt x="230" y="165"/>
                      </a:lnTo>
                      <a:lnTo>
                        <a:pt x="230" y="165"/>
                      </a:lnTo>
                      <a:lnTo>
                        <a:pt x="245" y="171"/>
                      </a:lnTo>
                      <a:lnTo>
                        <a:pt x="258" y="178"/>
                      </a:lnTo>
                      <a:lnTo>
                        <a:pt x="269" y="187"/>
                      </a:lnTo>
                      <a:lnTo>
                        <a:pt x="278" y="195"/>
                      </a:lnTo>
                      <a:lnTo>
                        <a:pt x="285" y="207"/>
                      </a:lnTo>
                      <a:lnTo>
                        <a:pt x="291" y="220"/>
                      </a:lnTo>
                      <a:lnTo>
                        <a:pt x="294" y="234"/>
                      </a:lnTo>
                      <a:lnTo>
                        <a:pt x="295" y="250"/>
                      </a:lnTo>
                      <a:lnTo>
                        <a:pt x="295" y="251"/>
                      </a:lnTo>
                      <a:lnTo>
                        <a:pt x="295" y="251"/>
                      </a:lnTo>
                      <a:lnTo>
                        <a:pt x="295" y="263"/>
                      </a:lnTo>
                      <a:lnTo>
                        <a:pt x="294" y="273"/>
                      </a:lnTo>
                      <a:lnTo>
                        <a:pt x="291" y="283"/>
                      </a:lnTo>
                      <a:lnTo>
                        <a:pt x="287" y="293"/>
                      </a:lnTo>
                      <a:lnTo>
                        <a:pt x="281" y="302"/>
                      </a:lnTo>
                      <a:lnTo>
                        <a:pt x="275" y="309"/>
                      </a:lnTo>
                      <a:lnTo>
                        <a:pt x="268" y="316"/>
                      </a:lnTo>
                      <a:lnTo>
                        <a:pt x="261" y="322"/>
                      </a:lnTo>
                      <a:lnTo>
                        <a:pt x="251" y="328"/>
                      </a:lnTo>
                      <a:lnTo>
                        <a:pt x="240" y="333"/>
                      </a:lnTo>
                      <a:lnTo>
                        <a:pt x="230" y="338"/>
                      </a:lnTo>
                      <a:lnTo>
                        <a:pt x="219" y="341"/>
                      </a:lnTo>
                      <a:lnTo>
                        <a:pt x="206" y="343"/>
                      </a:lnTo>
                      <a:lnTo>
                        <a:pt x="193" y="345"/>
                      </a:lnTo>
                      <a:lnTo>
                        <a:pt x="166" y="346"/>
                      </a:lnTo>
                      <a:lnTo>
                        <a:pt x="0" y="346"/>
                      </a:lnTo>
                      <a:lnTo>
                        <a:pt x="0" y="0"/>
                      </a:lnTo>
                      <a:close/>
                      <a:moveTo>
                        <a:pt x="200" y="102"/>
                      </a:moveTo>
                      <a:lnTo>
                        <a:pt x="200" y="102"/>
                      </a:lnTo>
                      <a:lnTo>
                        <a:pt x="199" y="93"/>
                      </a:lnTo>
                      <a:lnTo>
                        <a:pt x="197" y="86"/>
                      </a:lnTo>
                      <a:lnTo>
                        <a:pt x="193" y="80"/>
                      </a:lnTo>
                      <a:lnTo>
                        <a:pt x="187" y="76"/>
                      </a:lnTo>
                      <a:lnTo>
                        <a:pt x="180" y="72"/>
                      </a:lnTo>
                      <a:lnTo>
                        <a:pt x="171" y="69"/>
                      </a:lnTo>
                      <a:lnTo>
                        <a:pt x="161" y="67"/>
                      </a:lnTo>
                      <a:lnTo>
                        <a:pt x="150" y="66"/>
                      </a:lnTo>
                      <a:lnTo>
                        <a:pt x="75" y="66"/>
                      </a:lnTo>
                      <a:lnTo>
                        <a:pt x="75" y="139"/>
                      </a:lnTo>
                      <a:lnTo>
                        <a:pt x="145" y="139"/>
                      </a:lnTo>
                      <a:lnTo>
                        <a:pt x="145" y="139"/>
                      </a:lnTo>
                      <a:lnTo>
                        <a:pt x="157" y="139"/>
                      </a:lnTo>
                      <a:lnTo>
                        <a:pt x="168" y="138"/>
                      </a:lnTo>
                      <a:lnTo>
                        <a:pt x="177" y="135"/>
                      </a:lnTo>
                      <a:lnTo>
                        <a:pt x="186" y="131"/>
                      </a:lnTo>
                      <a:lnTo>
                        <a:pt x="192" y="126"/>
                      </a:lnTo>
                      <a:lnTo>
                        <a:pt x="196" y="119"/>
                      </a:lnTo>
                      <a:lnTo>
                        <a:pt x="199" y="112"/>
                      </a:lnTo>
                      <a:lnTo>
                        <a:pt x="200" y="103"/>
                      </a:lnTo>
                      <a:lnTo>
                        <a:pt x="200" y="102"/>
                      </a:lnTo>
                      <a:close/>
                      <a:moveTo>
                        <a:pt x="163" y="202"/>
                      </a:moveTo>
                      <a:lnTo>
                        <a:pt x="75" y="202"/>
                      </a:lnTo>
                      <a:lnTo>
                        <a:pt x="75" y="279"/>
                      </a:lnTo>
                      <a:lnTo>
                        <a:pt x="166" y="279"/>
                      </a:lnTo>
                      <a:lnTo>
                        <a:pt x="166" y="279"/>
                      </a:lnTo>
                      <a:lnTo>
                        <a:pt x="177" y="279"/>
                      </a:lnTo>
                      <a:lnTo>
                        <a:pt x="189" y="277"/>
                      </a:lnTo>
                      <a:lnTo>
                        <a:pt x="197" y="274"/>
                      </a:lnTo>
                      <a:lnTo>
                        <a:pt x="204" y="270"/>
                      </a:lnTo>
                      <a:lnTo>
                        <a:pt x="212" y="264"/>
                      </a:lnTo>
                      <a:lnTo>
                        <a:pt x="216" y="259"/>
                      </a:lnTo>
                      <a:lnTo>
                        <a:pt x="219" y="251"/>
                      </a:lnTo>
                      <a:lnTo>
                        <a:pt x="219" y="241"/>
                      </a:lnTo>
                      <a:lnTo>
                        <a:pt x="219" y="241"/>
                      </a:lnTo>
                      <a:lnTo>
                        <a:pt x="219" y="241"/>
                      </a:lnTo>
                      <a:lnTo>
                        <a:pt x="219" y="233"/>
                      </a:lnTo>
                      <a:lnTo>
                        <a:pt x="216" y="225"/>
                      </a:lnTo>
                      <a:lnTo>
                        <a:pt x="212" y="218"/>
                      </a:lnTo>
                      <a:lnTo>
                        <a:pt x="206" y="213"/>
                      </a:lnTo>
                      <a:lnTo>
                        <a:pt x="199" y="208"/>
                      </a:lnTo>
                      <a:lnTo>
                        <a:pt x="189" y="205"/>
                      </a:lnTo>
                      <a:lnTo>
                        <a:pt x="177" y="204"/>
                      </a:lnTo>
                      <a:lnTo>
                        <a:pt x="163" y="2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193" descr=" " title=" "/>
                <p:cNvSpPr>
                  <a:spLocks noEditPoints="1"/>
                </p:cNvSpPr>
                <p:nvPr/>
              </p:nvSpPr>
              <p:spPr bwMode="auto">
                <a:xfrm>
                  <a:off x="4190090" y="4854359"/>
                  <a:ext cx="79802" cy="104598"/>
                </a:xfrm>
                <a:custGeom>
                  <a:avLst/>
                  <a:gdLst>
                    <a:gd name="T0" fmla="*/ 75 w 280"/>
                    <a:gd name="T1" fmla="*/ 362 h 367"/>
                    <a:gd name="T2" fmla="*/ 0 w 280"/>
                    <a:gd name="T3" fmla="*/ 0 h 367"/>
                    <a:gd name="T4" fmla="*/ 75 w 280"/>
                    <a:gd name="T5" fmla="*/ 135 h 367"/>
                    <a:gd name="T6" fmla="*/ 82 w 280"/>
                    <a:gd name="T7" fmla="*/ 125 h 367"/>
                    <a:gd name="T8" fmla="*/ 100 w 280"/>
                    <a:gd name="T9" fmla="*/ 111 h 367"/>
                    <a:gd name="T10" fmla="*/ 120 w 280"/>
                    <a:gd name="T11" fmla="*/ 99 h 367"/>
                    <a:gd name="T12" fmla="*/ 144 w 280"/>
                    <a:gd name="T13" fmla="*/ 92 h 367"/>
                    <a:gd name="T14" fmla="*/ 159 w 280"/>
                    <a:gd name="T15" fmla="*/ 92 h 367"/>
                    <a:gd name="T16" fmla="*/ 182 w 280"/>
                    <a:gd name="T17" fmla="*/ 93 h 367"/>
                    <a:gd name="T18" fmla="*/ 203 w 280"/>
                    <a:gd name="T19" fmla="*/ 100 h 367"/>
                    <a:gd name="T20" fmla="*/ 225 w 280"/>
                    <a:gd name="T21" fmla="*/ 112 h 367"/>
                    <a:gd name="T22" fmla="*/ 242 w 280"/>
                    <a:gd name="T23" fmla="*/ 126 h 367"/>
                    <a:gd name="T24" fmla="*/ 258 w 280"/>
                    <a:gd name="T25" fmla="*/ 147 h 367"/>
                    <a:gd name="T26" fmla="*/ 269 w 280"/>
                    <a:gd name="T27" fmla="*/ 170 h 367"/>
                    <a:gd name="T28" fmla="*/ 277 w 280"/>
                    <a:gd name="T29" fmla="*/ 197 h 367"/>
                    <a:gd name="T30" fmla="*/ 280 w 280"/>
                    <a:gd name="T31" fmla="*/ 229 h 367"/>
                    <a:gd name="T32" fmla="*/ 280 w 280"/>
                    <a:gd name="T33" fmla="*/ 230 h 367"/>
                    <a:gd name="T34" fmla="*/ 277 w 280"/>
                    <a:gd name="T35" fmla="*/ 262 h 367"/>
                    <a:gd name="T36" fmla="*/ 269 w 280"/>
                    <a:gd name="T37" fmla="*/ 289 h 367"/>
                    <a:gd name="T38" fmla="*/ 258 w 280"/>
                    <a:gd name="T39" fmla="*/ 312 h 367"/>
                    <a:gd name="T40" fmla="*/ 242 w 280"/>
                    <a:gd name="T41" fmla="*/ 332 h 367"/>
                    <a:gd name="T42" fmla="*/ 225 w 280"/>
                    <a:gd name="T43" fmla="*/ 348 h 367"/>
                    <a:gd name="T44" fmla="*/ 205 w 280"/>
                    <a:gd name="T45" fmla="*/ 358 h 367"/>
                    <a:gd name="T46" fmla="*/ 182 w 280"/>
                    <a:gd name="T47" fmla="*/ 365 h 367"/>
                    <a:gd name="T48" fmla="*/ 159 w 280"/>
                    <a:gd name="T49" fmla="*/ 367 h 367"/>
                    <a:gd name="T50" fmla="*/ 144 w 280"/>
                    <a:gd name="T51" fmla="*/ 367 h 367"/>
                    <a:gd name="T52" fmla="*/ 120 w 280"/>
                    <a:gd name="T53" fmla="*/ 361 h 367"/>
                    <a:gd name="T54" fmla="*/ 100 w 280"/>
                    <a:gd name="T55" fmla="*/ 349 h 367"/>
                    <a:gd name="T56" fmla="*/ 82 w 280"/>
                    <a:gd name="T57" fmla="*/ 335 h 367"/>
                    <a:gd name="T58" fmla="*/ 205 w 280"/>
                    <a:gd name="T59" fmla="*/ 230 h 367"/>
                    <a:gd name="T60" fmla="*/ 205 w 280"/>
                    <a:gd name="T61" fmla="*/ 229 h 367"/>
                    <a:gd name="T62" fmla="*/ 199 w 280"/>
                    <a:gd name="T63" fmla="*/ 198 h 367"/>
                    <a:gd name="T64" fmla="*/ 185 w 280"/>
                    <a:gd name="T65" fmla="*/ 175 h 367"/>
                    <a:gd name="T66" fmla="*/ 164 w 280"/>
                    <a:gd name="T67" fmla="*/ 161 h 367"/>
                    <a:gd name="T68" fmla="*/ 138 w 280"/>
                    <a:gd name="T69" fmla="*/ 155 h 367"/>
                    <a:gd name="T70" fmla="*/ 127 w 280"/>
                    <a:gd name="T71" fmla="*/ 157 h 367"/>
                    <a:gd name="T72" fmla="*/ 104 w 280"/>
                    <a:gd name="T73" fmla="*/ 167 h 367"/>
                    <a:gd name="T74" fmla="*/ 85 w 280"/>
                    <a:gd name="T75" fmla="*/ 187 h 367"/>
                    <a:gd name="T76" fmla="*/ 77 w 280"/>
                    <a:gd name="T77" fmla="*/ 213 h 367"/>
                    <a:gd name="T78" fmla="*/ 75 w 280"/>
                    <a:gd name="T79" fmla="*/ 230 h 367"/>
                    <a:gd name="T80" fmla="*/ 77 w 280"/>
                    <a:gd name="T81" fmla="*/ 246 h 367"/>
                    <a:gd name="T82" fmla="*/ 85 w 280"/>
                    <a:gd name="T83" fmla="*/ 273 h 367"/>
                    <a:gd name="T84" fmla="*/ 104 w 280"/>
                    <a:gd name="T85" fmla="*/ 292 h 367"/>
                    <a:gd name="T86" fmla="*/ 127 w 280"/>
                    <a:gd name="T87" fmla="*/ 302 h 367"/>
                    <a:gd name="T88" fmla="*/ 138 w 280"/>
                    <a:gd name="T89" fmla="*/ 303 h 367"/>
                    <a:gd name="T90" fmla="*/ 164 w 280"/>
                    <a:gd name="T91" fmla="*/ 298 h 367"/>
                    <a:gd name="T92" fmla="*/ 185 w 280"/>
                    <a:gd name="T93" fmla="*/ 283 h 367"/>
                    <a:gd name="T94" fmla="*/ 199 w 280"/>
                    <a:gd name="T95" fmla="*/ 260 h 367"/>
                    <a:gd name="T96" fmla="*/ 205 w 280"/>
                    <a:gd name="T97" fmla="*/ 230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80" h="367">
                      <a:moveTo>
                        <a:pt x="75" y="328"/>
                      </a:moveTo>
                      <a:lnTo>
                        <a:pt x="75" y="362"/>
                      </a:lnTo>
                      <a:lnTo>
                        <a:pt x="0" y="362"/>
                      </a:lnTo>
                      <a:lnTo>
                        <a:pt x="0" y="0"/>
                      </a:lnTo>
                      <a:lnTo>
                        <a:pt x="75" y="0"/>
                      </a:lnTo>
                      <a:lnTo>
                        <a:pt x="75" y="135"/>
                      </a:lnTo>
                      <a:lnTo>
                        <a:pt x="75" y="135"/>
                      </a:lnTo>
                      <a:lnTo>
                        <a:pt x="82" y="125"/>
                      </a:lnTo>
                      <a:lnTo>
                        <a:pt x="91" y="118"/>
                      </a:lnTo>
                      <a:lnTo>
                        <a:pt x="100" y="111"/>
                      </a:lnTo>
                      <a:lnTo>
                        <a:pt x="110" y="103"/>
                      </a:lnTo>
                      <a:lnTo>
                        <a:pt x="120" y="99"/>
                      </a:lnTo>
                      <a:lnTo>
                        <a:pt x="131" y="95"/>
                      </a:lnTo>
                      <a:lnTo>
                        <a:pt x="144" y="92"/>
                      </a:lnTo>
                      <a:lnTo>
                        <a:pt x="159" y="92"/>
                      </a:lnTo>
                      <a:lnTo>
                        <a:pt x="159" y="92"/>
                      </a:lnTo>
                      <a:lnTo>
                        <a:pt x="170" y="92"/>
                      </a:lnTo>
                      <a:lnTo>
                        <a:pt x="182" y="93"/>
                      </a:lnTo>
                      <a:lnTo>
                        <a:pt x="193" y="96"/>
                      </a:lnTo>
                      <a:lnTo>
                        <a:pt x="203" y="100"/>
                      </a:lnTo>
                      <a:lnTo>
                        <a:pt x="215" y="105"/>
                      </a:lnTo>
                      <a:lnTo>
                        <a:pt x="225" y="112"/>
                      </a:lnTo>
                      <a:lnTo>
                        <a:pt x="233" y="119"/>
                      </a:lnTo>
                      <a:lnTo>
                        <a:pt x="242" y="126"/>
                      </a:lnTo>
                      <a:lnTo>
                        <a:pt x="251" y="136"/>
                      </a:lnTo>
                      <a:lnTo>
                        <a:pt x="258" y="147"/>
                      </a:lnTo>
                      <a:lnTo>
                        <a:pt x="264" y="158"/>
                      </a:lnTo>
                      <a:lnTo>
                        <a:pt x="269" y="170"/>
                      </a:lnTo>
                      <a:lnTo>
                        <a:pt x="274" y="182"/>
                      </a:lnTo>
                      <a:lnTo>
                        <a:pt x="277" y="197"/>
                      </a:lnTo>
                      <a:lnTo>
                        <a:pt x="280" y="213"/>
                      </a:lnTo>
                      <a:lnTo>
                        <a:pt x="280" y="229"/>
                      </a:lnTo>
                      <a:lnTo>
                        <a:pt x="280" y="230"/>
                      </a:lnTo>
                      <a:lnTo>
                        <a:pt x="280" y="230"/>
                      </a:lnTo>
                      <a:lnTo>
                        <a:pt x="280" y="246"/>
                      </a:lnTo>
                      <a:lnTo>
                        <a:pt x="277" y="262"/>
                      </a:lnTo>
                      <a:lnTo>
                        <a:pt x="274" y="276"/>
                      </a:lnTo>
                      <a:lnTo>
                        <a:pt x="269" y="289"/>
                      </a:lnTo>
                      <a:lnTo>
                        <a:pt x="264" y="300"/>
                      </a:lnTo>
                      <a:lnTo>
                        <a:pt x="258" y="312"/>
                      </a:lnTo>
                      <a:lnTo>
                        <a:pt x="251" y="322"/>
                      </a:lnTo>
                      <a:lnTo>
                        <a:pt x="242" y="332"/>
                      </a:lnTo>
                      <a:lnTo>
                        <a:pt x="233" y="341"/>
                      </a:lnTo>
                      <a:lnTo>
                        <a:pt x="225" y="348"/>
                      </a:lnTo>
                      <a:lnTo>
                        <a:pt x="215" y="354"/>
                      </a:lnTo>
                      <a:lnTo>
                        <a:pt x="205" y="358"/>
                      </a:lnTo>
                      <a:lnTo>
                        <a:pt x="193" y="362"/>
                      </a:lnTo>
                      <a:lnTo>
                        <a:pt x="182" y="365"/>
                      </a:lnTo>
                      <a:lnTo>
                        <a:pt x="170" y="367"/>
                      </a:lnTo>
                      <a:lnTo>
                        <a:pt x="159" y="367"/>
                      </a:lnTo>
                      <a:lnTo>
                        <a:pt x="159" y="367"/>
                      </a:lnTo>
                      <a:lnTo>
                        <a:pt x="144" y="367"/>
                      </a:lnTo>
                      <a:lnTo>
                        <a:pt x="131" y="364"/>
                      </a:lnTo>
                      <a:lnTo>
                        <a:pt x="120" y="361"/>
                      </a:lnTo>
                      <a:lnTo>
                        <a:pt x="108" y="355"/>
                      </a:lnTo>
                      <a:lnTo>
                        <a:pt x="100" y="349"/>
                      </a:lnTo>
                      <a:lnTo>
                        <a:pt x="91" y="342"/>
                      </a:lnTo>
                      <a:lnTo>
                        <a:pt x="82" y="335"/>
                      </a:lnTo>
                      <a:lnTo>
                        <a:pt x="75" y="328"/>
                      </a:lnTo>
                      <a:close/>
                      <a:moveTo>
                        <a:pt x="205" y="230"/>
                      </a:moveTo>
                      <a:lnTo>
                        <a:pt x="205" y="229"/>
                      </a:lnTo>
                      <a:lnTo>
                        <a:pt x="205" y="229"/>
                      </a:lnTo>
                      <a:lnTo>
                        <a:pt x="203" y="213"/>
                      </a:lnTo>
                      <a:lnTo>
                        <a:pt x="199" y="198"/>
                      </a:lnTo>
                      <a:lnTo>
                        <a:pt x="193" y="187"/>
                      </a:lnTo>
                      <a:lnTo>
                        <a:pt x="185" y="175"/>
                      </a:lnTo>
                      <a:lnTo>
                        <a:pt x="176" y="167"/>
                      </a:lnTo>
                      <a:lnTo>
                        <a:pt x="164" y="161"/>
                      </a:lnTo>
                      <a:lnTo>
                        <a:pt x="151" y="157"/>
                      </a:lnTo>
                      <a:lnTo>
                        <a:pt x="138" y="155"/>
                      </a:lnTo>
                      <a:lnTo>
                        <a:pt x="138" y="155"/>
                      </a:lnTo>
                      <a:lnTo>
                        <a:pt x="127" y="157"/>
                      </a:lnTo>
                      <a:lnTo>
                        <a:pt x="114" y="161"/>
                      </a:lnTo>
                      <a:lnTo>
                        <a:pt x="104" y="167"/>
                      </a:lnTo>
                      <a:lnTo>
                        <a:pt x="94" y="175"/>
                      </a:lnTo>
                      <a:lnTo>
                        <a:pt x="85" y="187"/>
                      </a:lnTo>
                      <a:lnTo>
                        <a:pt x="79" y="198"/>
                      </a:lnTo>
                      <a:lnTo>
                        <a:pt x="77" y="213"/>
                      </a:lnTo>
                      <a:lnTo>
                        <a:pt x="75" y="229"/>
                      </a:lnTo>
                      <a:lnTo>
                        <a:pt x="75" y="230"/>
                      </a:lnTo>
                      <a:lnTo>
                        <a:pt x="75" y="230"/>
                      </a:lnTo>
                      <a:lnTo>
                        <a:pt x="77" y="246"/>
                      </a:lnTo>
                      <a:lnTo>
                        <a:pt x="79" y="260"/>
                      </a:lnTo>
                      <a:lnTo>
                        <a:pt x="85" y="273"/>
                      </a:lnTo>
                      <a:lnTo>
                        <a:pt x="94" y="283"/>
                      </a:lnTo>
                      <a:lnTo>
                        <a:pt x="104" y="292"/>
                      </a:lnTo>
                      <a:lnTo>
                        <a:pt x="114" y="298"/>
                      </a:lnTo>
                      <a:lnTo>
                        <a:pt x="127" y="302"/>
                      </a:lnTo>
                      <a:lnTo>
                        <a:pt x="138" y="303"/>
                      </a:lnTo>
                      <a:lnTo>
                        <a:pt x="138" y="303"/>
                      </a:lnTo>
                      <a:lnTo>
                        <a:pt x="151" y="302"/>
                      </a:lnTo>
                      <a:lnTo>
                        <a:pt x="164" y="298"/>
                      </a:lnTo>
                      <a:lnTo>
                        <a:pt x="176" y="292"/>
                      </a:lnTo>
                      <a:lnTo>
                        <a:pt x="185" y="283"/>
                      </a:lnTo>
                      <a:lnTo>
                        <a:pt x="193" y="273"/>
                      </a:lnTo>
                      <a:lnTo>
                        <a:pt x="199" y="260"/>
                      </a:lnTo>
                      <a:lnTo>
                        <a:pt x="203" y="246"/>
                      </a:lnTo>
                      <a:lnTo>
                        <a:pt x="205" y="2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196" descr=" " title=" "/>
                <p:cNvSpPr>
                  <a:spLocks/>
                </p:cNvSpPr>
                <p:nvPr/>
              </p:nvSpPr>
              <p:spPr bwMode="auto">
                <a:xfrm>
                  <a:off x="4266471" y="4858349"/>
                  <a:ext cx="150769" cy="100037"/>
                </a:xfrm>
                <a:custGeom>
                  <a:avLst/>
                  <a:gdLst>
                    <a:gd name="T0" fmla="*/ 0 w 529"/>
                    <a:gd name="T1" fmla="*/ 2 h 351"/>
                    <a:gd name="T2" fmla="*/ 82 w 529"/>
                    <a:gd name="T3" fmla="*/ 2 h 351"/>
                    <a:gd name="T4" fmla="*/ 154 w 529"/>
                    <a:gd name="T5" fmla="*/ 236 h 351"/>
                    <a:gd name="T6" fmla="*/ 232 w 529"/>
                    <a:gd name="T7" fmla="*/ 0 h 351"/>
                    <a:gd name="T8" fmla="*/ 298 w 529"/>
                    <a:gd name="T9" fmla="*/ 0 h 351"/>
                    <a:gd name="T10" fmla="*/ 376 w 529"/>
                    <a:gd name="T11" fmla="*/ 236 h 351"/>
                    <a:gd name="T12" fmla="*/ 448 w 529"/>
                    <a:gd name="T13" fmla="*/ 2 h 351"/>
                    <a:gd name="T14" fmla="*/ 529 w 529"/>
                    <a:gd name="T15" fmla="*/ 2 h 351"/>
                    <a:gd name="T16" fmla="*/ 409 w 529"/>
                    <a:gd name="T17" fmla="*/ 351 h 351"/>
                    <a:gd name="T18" fmla="*/ 343 w 529"/>
                    <a:gd name="T19" fmla="*/ 351 h 351"/>
                    <a:gd name="T20" fmla="*/ 265 w 529"/>
                    <a:gd name="T21" fmla="*/ 124 h 351"/>
                    <a:gd name="T22" fmla="*/ 186 w 529"/>
                    <a:gd name="T23" fmla="*/ 351 h 351"/>
                    <a:gd name="T24" fmla="*/ 120 w 529"/>
                    <a:gd name="T25" fmla="*/ 351 h 351"/>
                    <a:gd name="T26" fmla="*/ 0 w 529"/>
                    <a:gd name="T27" fmla="*/ 2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9" h="351">
                      <a:moveTo>
                        <a:pt x="0" y="2"/>
                      </a:moveTo>
                      <a:lnTo>
                        <a:pt x="82" y="2"/>
                      </a:lnTo>
                      <a:lnTo>
                        <a:pt x="154" y="236"/>
                      </a:lnTo>
                      <a:lnTo>
                        <a:pt x="232" y="0"/>
                      </a:lnTo>
                      <a:lnTo>
                        <a:pt x="298" y="0"/>
                      </a:lnTo>
                      <a:lnTo>
                        <a:pt x="376" y="236"/>
                      </a:lnTo>
                      <a:lnTo>
                        <a:pt x="448" y="2"/>
                      </a:lnTo>
                      <a:lnTo>
                        <a:pt x="529" y="2"/>
                      </a:lnTo>
                      <a:lnTo>
                        <a:pt x="409" y="351"/>
                      </a:lnTo>
                      <a:lnTo>
                        <a:pt x="343" y="351"/>
                      </a:lnTo>
                      <a:lnTo>
                        <a:pt x="265" y="124"/>
                      </a:lnTo>
                      <a:lnTo>
                        <a:pt x="186" y="351"/>
                      </a:lnTo>
                      <a:lnTo>
                        <a:pt x="120" y="351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Freeform 197" descr=" " title=" "/>
                <p:cNvSpPr>
                  <a:spLocks noEditPoints="1"/>
                </p:cNvSpPr>
                <p:nvPr/>
              </p:nvSpPr>
              <p:spPr bwMode="auto">
                <a:xfrm>
                  <a:off x="4416671" y="4856639"/>
                  <a:ext cx="105168" cy="102602"/>
                </a:xfrm>
                <a:custGeom>
                  <a:avLst/>
                  <a:gdLst>
                    <a:gd name="T0" fmla="*/ 0 w 369"/>
                    <a:gd name="T1" fmla="*/ 180 h 360"/>
                    <a:gd name="T2" fmla="*/ 7 w 369"/>
                    <a:gd name="T3" fmla="*/ 127 h 360"/>
                    <a:gd name="T4" fmla="*/ 30 w 369"/>
                    <a:gd name="T5" fmla="*/ 81 h 360"/>
                    <a:gd name="T6" fmla="*/ 65 w 369"/>
                    <a:gd name="T7" fmla="*/ 42 h 360"/>
                    <a:gd name="T8" fmla="*/ 111 w 369"/>
                    <a:gd name="T9" fmla="*/ 15 h 360"/>
                    <a:gd name="T10" fmla="*/ 166 w 369"/>
                    <a:gd name="T11" fmla="*/ 2 h 360"/>
                    <a:gd name="T12" fmla="*/ 205 w 369"/>
                    <a:gd name="T13" fmla="*/ 2 h 360"/>
                    <a:gd name="T14" fmla="*/ 259 w 369"/>
                    <a:gd name="T15" fmla="*/ 15 h 360"/>
                    <a:gd name="T16" fmla="*/ 304 w 369"/>
                    <a:gd name="T17" fmla="*/ 42 h 360"/>
                    <a:gd name="T18" fmla="*/ 340 w 369"/>
                    <a:gd name="T19" fmla="*/ 80 h 360"/>
                    <a:gd name="T20" fmla="*/ 362 w 369"/>
                    <a:gd name="T21" fmla="*/ 127 h 360"/>
                    <a:gd name="T22" fmla="*/ 369 w 369"/>
                    <a:gd name="T23" fmla="*/ 180 h 360"/>
                    <a:gd name="T24" fmla="*/ 369 w 369"/>
                    <a:gd name="T25" fmla="*/ 199 h 360"/>
                    <a:gd name="T26" fmla="*/ 356 w 369"/>
                    <a:gd name="T27" fmla="*/ 251 h 360"/>
                    <a:gd name="T28" fmla="*/ 328 w 369"/>
                    <a:gd name="T29" fmla="*/ 295 h 360"/>
                    <a:gd name="T30" fmla="*/ 290 w 369"/>
                    <a:gd name="T31" fmla="*/ 330 h 360"/>
                    <a:gd name="T32" fmla="*/ 241 w 369"/>
                    <a:gd name="T33" fmla="*/ 353 h 360"/>
                    <a:gd name="T34" fmla="*/ 184 w 369"/>
                    <a:gd name="T35" fmla="*/ 360 h 360"/>
                    <a:gd name="T36" fmla="*/ 146 w 369"/>
                    <a:gd name="T37" fmla="*/ 357 h 360"/>
                    <a:gd name="T38" fmla="*/ 94 w 369"/>
                    <a:gd name="T39" fmla="*/ 339 h 360"/>
                    <a:gd name="T40" fmla="*/ 52 w 369"/>
                    <a:gd name="T41" fmla="*/ 308 h 360"/>
                    <a:gd name="T42" fmla="*/ 20 w 369"/>
                    <a:gd name="T43" fmla="*/ 267 h 360"/>
                    <a:gd name="T44" fmla="*/ 3 w 369"/>
                    <a:gd name="T45" fmla="*/ 218 h 360"/>
                    <a:gd name="T46" fmla="*/ 290 w 369"/>
                    <a:gd name="T47" fmla="*/ 182 h 360"/>
                    <a:gd name="T48" fmla="*/ 290 w 369"/>
                    <a:gd name="T49" fmla="*/ 170 h 360"/>
                    <a:gd name="T50" fmla="*/ 281 w 369"/>
                    <a:gd name="T51" fmla="*/ 139 h 360"/>
                    <a:gd name="T52" fmla="*/ 266 w 369"/>
                    <a:gd name="T53" fmla="*/ 111 h 360"/>
                    <a:gd name="T54" fmla="*/ 245 w 369"/>
                    <a:gd name="T55" fmla="*/ 90 h 360"/>
                    <a:gd name="T56" fmla="*/ 216 w 369"/>
                    <a:gd name="T57" fmla="*/ 77 h 360"/>
                    <a:gd name="T58" fmla="*/ 184 w 369"/>
                    <a:gd name="T59" fmla="*/ 71 h 360"/>
                    <a:gd name="T60" fmla="*/ 161 w 369"/>
                    <a:gd name="T61" fmla="*/ 74 h 360"/>
                    <a:gd name="T62" fmla="*/ 133 w 369"/>
                    <a:gd name="T63" fmla="*/ 84 h 360"/>
                    <a:gd name="T64" fmla="*/ 108 w 369"/>
                    <a:gd name="T65" fmla="*/ 103 h 360"/>
                    <a:gd name="T66" fmla="*/ 91 w 369"/>
                    <a:gd name="T67" fmla="*/ 128 h 360"/>
                    <a:gd name="T68" fmla="*/ 82 w 369"/>
                    <a:gd name="T69" fmla="*/ 157 h 360"/>
                    <a:gd name="T70" fmla="*/ 79 w 369"/>
                    <a:gd name="T71" fmla="*/ 180 h 360"/>
                    <a:gd name="T72" fmla="*/ 82 w 369"/>
                    <a:gd name="T73" fmla="*/ 202 h 360"/>
                    <a:gd name="T74" fmla="*/ 92 w 369"/>
                    <a:gd name="T75" fmla="*/ 232 h 360"/>
                    <a:gd name="T76" fmla="*/ 110 w 369"/>
                    <a:gd name="T77" fmla="*/ 258 h 360"/>
                    <a:gd name="T78" fmla="*/ 133 w 369"/>
                    <a:gd name="T79" fmla="*/ 277 h 360"/>
                    <a:gd name="T80" fmla="*/ 163 w 369"/>
                    <a:gd name="T81" fmla="*/ 288 h 360"/>
                    <a:gd name="T82" fmla="*/ 184 w 369"/>
                    <a:gd name="T83" fmla="*/ 290 h 360"/>
                    <a:gd name="T84" fmla="*/ 218 w 369"/>
                    <a:gd name="T85" fmla="*/ 285 h 360"/>
                    <a:gd name="T86" fmla="*/ 245 w 369"/>
                    <a:gd name="T87" fmla="*/ 271 h 360"/>
                    <a:gd name="T88" fmla="*/ 266 w 369"/>
                    <a:gd name="T89" fmla="*/ 251 h 360"/>
                    <a:gd name="T90" fmla="*/ 282 w 369"/>
                    <a:gd name="T91" fmla="*/ 223 h 360"/>
                    <a:gd name="T92" fmla="*/ 290 w 369"/>
                    <a:gd name="T93" fmla="*/ 193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69" h="360">
                      <a:moveTo>
                        <a:pt x="0" y="182"/>
                      </a:move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63"/>
                      </a:lnTo>
                      <a:lnTo>
                        <a:pt x="3" y="144"/>
                      </a:lnTo>
                      <a:lnTo>
                        <a:pt x="7" y="127"/>
                      </a:lnTo>
                      <a:lnTo>
                        <a:pt x="13" y="111"/>
                      </a:lnTo>
                      <a:lnTo>
                        <a:pt x="22" y="95"/>
                      </a:lnTo>
                      <a:lnTo>
                        <a:pt x="30" y="81"/>
                      </a:lnTo>
                      <a:lnTo>
                        <a:pt x="40" y="67"/>
                      </a:lnTo>
                      <a:lnTo>
                        <a:pt x="52" y="54"/>
                      </a:lnTo>
                      <a:lnTo>
                        <a:pt x="65" y="42"/>
                      </a:lnTo>
                      <a:lnTo>
                        <a:pt x="79" y="32"/>
                      </a:lnTo>
                      <a:lnTo>
                        <a:pt x="95" y="23"/>
                      </a:lnTo>
                      <a:lnTo>
                        <a:pt x="111" y="15"/>
                      </a:lnTo>
                      <a:lnTo>
                        <a:pt x="128" y="9"/>
                      </a:lnTo>
                      <a:lnTo>
                        <a:pt x="146" y="5"/>
                      </a:lnTo>
                      <a:lnTo>
                        <a:pt x="166" y="2"/>
                      </a:lnTo>
                      <a:lnTo>
                        <a:pt x="184" y="0"/>
                      </a:lnTo>
                      <a:lnTo>
                        <a:pt x="184" y="0"/>
                      </a:lnTo>
                      <a:lnTo>
                        <a:pt x="205" y="2"/>
                      </a:lnTo>
                      <a:lnTo>
                        <a:pt x="223" y="5"/>
                      </a:lnTo>
                      <a:lnTo>
                        <a:pt x="242" y="9"/>
                      </a:lnTo>
                      <a:lnTo>
                        <a:pt x="259" y="15"/>
                      </a:lnTo>
                      <a:lnTo>
                        <a:pt x="275" y="22"/>
                      </a:lnTo>
                      <a:lnTo>
                        <a:pt x="291" y="32"/>
                      </a:lnTo>
                      <a:lnTo>
                        <a:pt x="304" y="42"/>
                      </a:lnTo>
                      <a:lnTo>
                        <a:pt x="317" y="54"/>
                      </a:lnTo>
                      <a:lnTo>
                        <a:pt x="328" y="67"/>
                      </a:lnTo>
                      <a:lnTo>
                        <a:pt x="340" y="80"/>
                      </a:lnTo>
                      <a:lnTo>
                        <a:pt x="349" y="94"/>
                      </a:lnTo>
                      <a:lnTo>
                        <a:pt x="356" y="110"/>
                      </a:lnTo>
                      <a:lnTo>
                        <a:pt x="362" y="127"/>
                      </a:lnTo>
                      <a:lnTo>
                        <a:pt x="366" y="144"/>
                      </a:lnTo>
                      <a:lnTo>
                        <a:pt x="369" y="162"/>
                      </a:lnTo>
                      <a:lnTo>
                        <a:pt x="369" y="180"/>
                      </a:lnTo>
                      <a:lnTo>
                        <a:pt x="369" y="180"/>
                      </a:lnTo>
                      <a:lnTo>
                        <a:pt x="369" y="180"/>
                      </a:lnTo>
                      <a:lnTo>
                        <a:pt x="369" y="199"/>
                      </a:lnTo>
                      <a:lnTo>
                        <a:pt x="366" y="216"/>
                      </a:lnTo>
                      <a:lnTo>
                        <a:pt x="362" y="233"/>
                      </a:lnTo>
                      <a:lnTo>
                        <a:pt x="356" y="251"/>
                      </a:lnTo>
                      <a:lnTo>
                        <a:pt x="349" y="267"/>
                      </a:lnTo>
                      <a:lnTo>
                        <a:pt x="338" y="281"/>
                      </a:lnTo>
                      <a:lnTo>
                        <a:pt x="328" y="295"/>
                      </a:lnTo>
                      <a:lnTo>
                        <a:pt x="317" y="307"/>
                      </a:lnTo>
                      <a:lnTo>
                        <a:pt x="304" y="320"/>
                      </a:lnTo>
                      <a:lnTo>
                        <a:pt x="290" y="330"/>
                      </a:lnTo>
                      <a:lnTo>
                        <a:pt x="275" y="339"/>
                      </a:lnTo>
                      <a:lnTo>
                        <a:pt x="258" y="346"/>
                      </a:lnTo>
                      <a:lnTo>
                        <a:pt x="241" y="353"/>
                      </a:lnTo>
                      <a:lnTo>
                        <a:pt x="223" y="357"/>
                      </a:lnTo>
                      <a:lnTo>
                        <a:pt x="203" y="360"/>
                      </a:lnTo>
                      <a:lnTo>
                        <a:pt x="184" y="360"/>
                      </a:lnTo>
                      <a:lnTo>
                        <a:pt x="184" y="360"/>
                      </a:lnTo>
                      <a:lnTo>
                        <a:pt x="164" y="360"/>
                      </a:lnTo>
                      <a:lnTo>
                        <a:pt x="146" y="357"/>
                      </a:lnTo>
                      <a:lnTo>
                        <a:pt x="127" y="353"/>
                      </a:lnTo>
                      <a:lnTo>
                        <a:pt x="110" y="346"/>
                      </a:lnTo>
                      <a:lnTo>
                        <a:pt x="94" y="339"/>
                      </a:lnTo>
                      <a:lnTo>
                        <a:pt x="78" y="330"/>
                      </a:lnTo>
                      <a:lnTo>
                        <a:pt x="65" y="320"/>
                      </a:lnTo>
                      <a:lnTo>
                        <a:pt x="52" y="308"/>
                      </a:lnTo>
                      <a:lnTo>
                        <a:pt x="40" y="295"/>
                      </a:lnTo>
                      <a:lnTo>
                        <a:pt x="30" y="281"/>
                      </a:lnTo>
                      <a:lnTo>
                        <a:pt x="20" y="267"/>
                      </a:lnTo>
                      <a:lnTo>
                        <a:pt x="13" y="251"/>
                      </a:lnTo>
                      <a:lnTo>
                        <a:pt x="7" y="235"/>
                      </a:lnTo>
                      <a:lnTo>
                        <a:pt x="3" y="218"/>
                      </a:lnTo>
                      <a:lnTo>
                        <a:pt x="0" y="200"/>
                      </a:lnTo>
                      <a:lnTo>
                        <a:pt x="0" y="182"/>
                      </a:lnTo>
                      <a:close/>
                      <a:moveTo>
                        <a:pt x="290" y="182"/>
                      </a:moveTo>
                      <a:lnTo>
                        <a:pt x="290" y="180"/>
                      </a:lnTo>
                      <a:lnTo>
                        <a:pt x="290" y="180"/>
                      </a:lnTo>
                      <a:lnTo>
                        <a:pt x="290" y="170"/>
                      </a:lnTo>
                      <a:lnTo>
                        <a:pt x="287" y="159"/>
                      </a:lnTo>
                      <a:lnTo>
                        <a:pt x="285" y="149"/>
                      </a:lnTo>
                      <a:lnTo>
                        <a:pt x="281" y="139"/>
                      </a:lnTo>
                      <a:lnTo>
                        <a:pt x="278" y="128"/>
                      </a:lnTo>
                      <a:lnTo>
                        <a:pt x="272" y="120"/>
                      </a:lnTo>
                      <a:lnTo>
                        <a:pt x="266" y="111"/>
                      </a:lnTo>
                      <a:lnTo>
                        <a:pt x="259" y="104"/>
                      </a:lnTo>
                      <a:lnTo>
                        <a:pt x="252" y="97"/>
                      </a:lnTo>
                      <a:lnTo>
                        <a:pt x="245" y="90"/>
                      </a:lnTo>
                      <a:lnTo>
                        <a:pt x="236" y="85"/>
                      </a:lnTo>
                      <a:lnTo>
                        <a:pt x="226" y="80"/>
                      </a:lnTo>
                      <a:lnTo>
                        <a:pt x="216" y="77"/>
                      </a:lnTo>
                      <a:lnTo>
                        <a:pt x="206" y="74"/>
                      </a:lnTo>
                      <a:lnTo>
                        <a:pt x="196" y="72"/>
                      </a:lnTo>
                      <a:lnTo>
                        <a:pt x="184" y="71"/>
                      </a:lnTo>
                      <a:lnTo>
                        <a:pt x="184" y="71"/>
                      </a:lnTo>
                      <a:lnTo>
                        <a:pt x="173" y="72"/>
                      </a:lnTo>
                      <a:lnTo>
                        <a:pt x="161" y="74"/>
                      </a:lnTo>
                      <a:lnTo>
                        <a:pt x="151" y="77"/>
                      </a:lnTo>
                      <a:lnTo>
                        <a:pt x="141" y="80"/>
                      </a:lnTo>
                      <a:lnTo>
                        <a:pt x="133" y="84"/>
                      </a:lnTo>
                      <a:lnTo>
                        <a:pt x="124" y="90"/>
                      </a:lnTo>
                      <a:lnTo>
                        <a:pt x="115" y="97"/>
                      </a:lnTo>
                      <a:lnTo>
                        <a:pt x="108" y="103"/>
                      </a:lnTo>
                      <a:lnTo>
                        <a:pt x="102" y="111"/>
                      </a:lnTo>
                      <a:lnTo>
                        <a:pt x="97" y="120"/>
                      </a:lnTo>
                      <a:lnTo>
                        <a:pt x="91" y="128"/>
                      </a:lnTo>
                      <a:lnTo>
                        <a:pt x="88" y="137"/>
                      </a:lnTo>
                      <a:lnTo>
                        <a:pt x="84" y="147"/>
                      </a:lnTo>
                      <a:lnTo>
                        <a:pt x="82" y="157"/>
                      </a:lnTo>
                      <a:lnTo>
                        <a:pt x="81" y="169"/>
                      </a:lnTo>
                      <a:lnTo>
                        <a:pt x="79" y="180"/>
                      </a:lnTo>
                      <a:lnTo>
                        <a:pt x="79" y="180"/>
                      </a:lnTo>
                      <a:lnTo>
                        <a:pt x="79" y="180"/>
                      </a:lnTo>
                      <a:lnTo>
                        <a:pt x="81" y="192"/>
                      </a:lnTo>
                      <a:lnTo>
                        <a:pt x="82" y="202"/>
                      </a:lnTo>
                      <a:lnTo>
                        <a:pt x="84" y="213"/>
                      </a:lnTo>
                      <a:lnTo>
                        <a:pt x="88" y="223"/>
                      </a:lnTo>
                      <a:lnTo>
                        <a:pt x="92" y="232"/>
                      </a:lnTo>
                      <a:lnTo>
                        <a:pt x="97" y="241"/>
                      </a:lnTo>
                      <a:lnTo>
                        <a:pt x="102" y="249"/>
                      </a:lnTo>
                      <a:lnTo>
                        <a:pt x="110" y="258"/>
                      </a:lnTo>
                      <a:lnTo>
                        <a:pt x="117" y="265"/>
                      </a:lnTo>
                      <a:lnTo>
                        <a:pt x="124" y="271"/>
                      </a:lnTo>
                      <a:lnTo>
                        <a:pt x="133" y="277"/>
                      </a:lnTo>
                      <a:lnTo>
                        <a:pt x="143" y="281"/>
                      </a:lnTo>
                      <a:lnTo>
                        <a:pt x="153" y="285"/>
                      </a:lnTo>
                      <a:lnTo>
                        <a:pt x="163" y="288"/>
                      </a:lnTo>
                      <a:lnTo>
                        <a:pt x="174" y="290"/>
                      </a:lnTo>
                      <a:lnTo>
                        <a:pt x="184" y="290"/>
                      </a:lnTo>
                      <a:lnTo>
                        <a:pt x="184" y="290"/>
                      </a:lnTo>
                      <a:lnTo>
                        <a:pt x="196" y="290"/>
                      </a:lnTo>
                      <a:lnTo>
                        <a:pt x="207" y="288"/>
                      </a:lnTo>
                      <a:lnTo>
                        <a:pt x="218" y="285"/>
                      </a:lnTo>
                      <a:lnTo>
                        <a:pt x="228" y="281"/>
                      </a:lnTo>
                      <a:lnTo>
                        <a:pt x="236" y="277"/>
                      </a:lnTo>
                      <a:lnTo>
                        <a:pt x="245" y="271"/>
                      </a:lnTo>
                      <a:lnTo>
                        <a:pt x="254" y="265"/>
                      </a:lnTo>
                      <a:lnTo>
                        <a:pt x="261" y="258"/>
                      </a:lnTo>
                      <a:lnTo>
                        <a:pt x="266" y="251"/>
                      </a:lnTo>
                      <a:lnTo>
                        <a:pt x="272" y="242"/>
                      </a:lnTo>
                      <a:lnTo>
                        <a:pt x="278" y="233"/>
                      </a:lnTo>
                      <a:lnTo>
                        <a:pt x="282" y="223"/>
                      </a:lnTo>
                      <a:lnTo>
                        <a:pt x="285" y="213"/>
                      </a:lnTo>
                      <a:lnTo>
                        <a:pt x="288" y="203"/>
                      </a:lnTo>
                      <a:lnTo>
                        <a:pt x="290" y="193"/>
                      </a:lnTo>
                      <a:lnTo>
                        <a:pt x="290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200" descr=" " title=" "/>
                <p:cNvSpPr>
                  <a:spLocks noEditPoints="1"/>
                </p:cNvSpPr>
                <p:nvPr/>
              </p:nvSpPr>
              <p:spPr bwMode="auto">
                <a:xfrm>
                  <a:off x="4534094" y="4858919"/>
                  <a:ext cx="85787" cy="98612"/>
                </a:xfrm>
                <a:custGeom>
                  <a:avLst/>
                  <a:gdLst>
                    <a:gd name="T0" fmla="*/ 0 w 301"/>
                    <a:gd name="T1" fmla="*/ 0 h 346"/>
                    <a:gd name="T2" fmla="*/ 158 w 301"/>
                    <a:gd name="T3" fmla="*/ 0 h 346"/>
                    <a:gd name="T4" fmla="*/ 158 w 301"/>
                    <a:gd name="T5" fmla="*/ 0 h 346"/>
                    <a:gd name="T6" fmla="*/ 176 w 301"/>
                    <a:gd name="T7" fmla="*/ 0 h 346"/>
                    <a:gd name="T8" fmla="*/ 190 w 301"/>
                    <a:gd name="T9" fmla="*/ 1 h 346"/>
                    <a:gd name="T10" fmla="*/ 204 w 301"/>
                    <a:gd name="T11" fmla="*/ 4 h 346"/>
                    <a:gd name="T12" fmla="*/ 217 w 301"/>
                    <a:gd name="T13" fmla="*/ 8 h 346"/>
                    <a:gd name="T14" fmla="*/ 230 w 301"/>
                    <a:gd name="T15" fmla="*/ 13 h 346"/>
                    <a:gd name="T16" fmla="*/ 240 w 301"/>
                    <a:gd name="T17" fmla="*/ 20 h 346"/>
                    <a:gd name="T18" fmla="*/ 252 w 301"/>
                    <a:gd name="T19" fmla="*/ 25 h 346"/>
                    <a:gd name="T20" fmla="*/ 261 w 301"/>
                    <a:gd name="T21" fmla="*/ 34 h 346"/>
                    <a:gd name="T22" fmla="*/ 261 w 301"/>
                    <a:gd name="T23" fmla="*/ 34 h 346"/>
                    <a:gd name="T24" fmla="*/ 268 w 301"/>
                    <a:gd name="T25" fmla="*/ 41 h 346"/>
                    <a:gd name="T26" fmla="*/ 274 w 301"/>
                    <a:gd name="T27" fmla="*/ 50 h 346"/>
                    <a:gd name="T28" fmla="*/ 278 w 301"/>
                    <a:gd name="T29" fmla="*/ 59 h 346"/>
                    <a:gd name="T30" fmla="*/ 282 w 301"/>
                    <a:gd name="T31" fmla="*/ 69 h 346"/>
                    <a:gd name="T32" fmla="*/ 286 w 301"/>
                    <a:gd name="T33" fmla="*/ 79 h 346"/>
                    <a:gd name="T34" fmla="*/ 288 w 301"/>
                    <a:gd name="T35" fmla="*/ 90 h 346"/>
                    <a:gd name="T36" fmla="*/ 289 w 301"/>
                    <a:gd name="T37" fmla="*/ 102 h 346"/>
                    <a:gd name="T38" fmla="*/ 291 w 301"/>
                    <a:gd name="T39" fmla="*/ 113 h 346"/>
                    <a:gd name="T40" fmla="*/ 291 w 301"/>
                    <a:gd name="T41" fmla="*/ 115 h 346"/>
                    <a:gd name="T42" fmla="*/ 291 w 301"/>
                    <a:gd name="T43" fmla="*/ 115 h 346"/>
                    <a:gd name="T44" fmla="*/ 289 w 301"/>
                    <a:gd name="T45" fmla="*/ 135 h 346"/>
                    <a:gd name="T46" fmla="*/ 285 w 301"/>
                    <a:gd name="T47" fmla="*/ 152 h 346"/>
                    <a:gd name="T48" fmla="*/ 278 w 301"/>
                    <a:gd name="T49" fmla="*/ 169 h 346"/>
                    <a:gd name="T50" fmla="*/ 269 w 301"/>
                    <a:gd name="T51" fmla="*/ 184 h 346"/>
                    <a:gd name="T52" fmla="*/ 259 w 301"/>
                    <a:gd name="T53" fmla="*/ 195 h 346"/>
                    <a:gd name="T54" fmla="*/ 246 w 301"/>
                    <a:gd name="T55" fmla="*/ 207 h 346"/>
                    <a:gd name="T56" fmla="*/ 232 w 301"/>
                    <a:gd name="T57" fmla="*/ 215 h 346"/>
                    <a:gd name="T58" fmla="*/ 216 w 301"/>
                    <a:gd name="T59" fmla="*/ 223 h 346"/>
                    <a:gd name="T60" fmla="*/ 301 w 301"/>
                    <a:gd name="T61" fmla="*/ 346 h 346"/>
                    <a:gd name="T62" fmla="*/ 212 w 301"/>
                    <a:gd name="T63" fmla="*/ 346 h 346"/>
                    <a:gd name="T64" fmla="*/ 137 w 301"/>
                    <a:gd name="T65" fmla="*/ 236 h 346"/>
                    <a:gd name="T66" fmla="*/ 76 w 301"/>
                    <a:gd name="T67" fmla="*/ 236 h 346"/>
                    <a:gd name="T68" fmla="*/ 76 w 301"/>
                    <a:gd name="T69" fmla="*/ 346 h 346"/>
                    <a:gd name="T70" fmla="*/ 0 w 301"/>
                    <a:gd name="T71" fmla="*/ 346 h 346"/>
                    <a:gd name="T72" fmla="*/ 0 w 301"/>
                    <a:gd name="T73" fmla="*/ 0 h 346"/>
                    <a:gd name="T74" fmla="*/ 154 w 301"/>
                    <a:gd name="T75" fmla="*/ 168 h 346"/>
                    <a:gd name="T76" fmla="*/ 154 w 301"/>
                    <a:gd name="T77" fmla="*/ 168 h 346"/>
                    <a:gd name="T78" fmla="*/ 167 w 301"/>
                    <a:gd name="T79" fmla="*/ 166 h 346"/>
                    <a:gd name="T80" fmla="*/ 178 w 301"/>
                    <a:gd name="T81" fmla="*/ 164 h 346"/>
                    <a:gd name="T82" fmla="*/ 189 w 301"/>
                    <a:gd name="T83" fmla="*/ 159 h 346"/>
                    <a:gd name="T84" fmla="*/ 197 w 301"/>
                    <a:gd name="T85" fmla="*/ 154 h 346"/>
                    <a:gd name="T86" fmla="*/ 204 w 301"/>
                    <a:gd name="T87" fmla="*/ 146 h 346"/>
                    <a:gd name="T88" fmla="*/ 209 w 301"/>
                    <a:gd name="T89" fmla="*/ 139 h 346"/>
                    <a:gd name="T90" fmla="*/ 212 w 301"/>
                    <a:gd name="T91" fmla="*/ 129 h 346"/>
                    <a:gd name="T92" fmla="*/ 213 w 301"/>
                    <a:gd name="T93" fmla="*/ 119 h 346"/>
                    <a:gd name="T94" fmla="*/ 213 w 301"/>
                    <a:gd name="T95" fmla="*/ 118 h 346"/>
                    <a:gd name="T96" fmla="*/ 213 w 301"/>
                    <a:gd name="T97" fmla="*/ 118 h 346"/>
                    <a:gd name="T98" fmla="*/ 212 w 301"/>
                    <a:gd name="T99" fmla="*/ 106 h 346"/>
                    <a:gd name="T100" fmla="*/ 209 w 301"/>
                    <a:gd name="T101" fmla="*/ 96 h 346"/>
                    <a:gd name="T102" fmla="*/ 203 w 301"/>
                    <a:gd name="T103" fmla="*/ 87 h 346"/>
                    <a:gd name="T104" fmla="*/ 197 w 301"/>
                    <a:gd name="T105" fmla="*/ 80 h 346"/>
                    <a:gd name="T106" fmla="*/ 189 w 301"/>
                    <a:gd name="T107" fmla="*/ 74 h 346"/>
                    <a:gd name="T108" fmla="*/ 177 w 301"/>
                    <a:gd name="T109" fmla="*/ 72 h 346"/>
                    <a:gd name="T110" fmla="*/ 166 w 301"/>
                    <a:gd name="T111" fmla="*/ 69 h 346"/>
                    <a:gd name="T112" fmla="*/ 153 w 301"/>
                    <a:gd name="T113" fmla="*/ 67 h 346"/>
                    <a:gd name="T114" fmla="*/ 76 w 301"/>
                    <a:gd name="T115" fmla="*/ 67 h 346"/>
                    <a:gd name="T116" fmla="*/ 76 w 301"/>
                    <a:gd name="T117" fmla="*/ 168 h 346"/>
                    <a:gd name="T118" fmla="*/ 154 w 301"/>
                    <a:gd name="T119" fmla="*/ 168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01" h="346">
                      <a:moveTo>
                        <a:pt x="0" y="0"/>
                      </a:moveTo>
                      <a:lnTo>
                        <a:pt x="158" y="0"/>
                      </a:lnTo>
                      <a:lnTo>
                        <a:pt x="158" y="0"/>
                      </a:lnTo>
                      <a:lnTo>
                        <a:pt x="176" y="0"/>
                      </a:lnTo>
                      <a:lnTo>
                        <a:pt x="190" y="1"/>
                      </a:lnTo>
                      <a:lnTo>
                        <a:pt x="204" y="4"/>
                      </a:lnTo>
                      <a:lnTo>
                        <a:pt x="217" y="8"/>
                      </a:lnTo>
                      <a:lnTo>
                        <a:pt x="230" y="13"/>
                      </a:lnTo>
                      <a:lnTo>
                        <a:pt x="240" y="20"/>
                      </a:lnTo>
                      <a:lnTo>
                        <a:pt x="252" y="25"/>
                      </a:lnTo>
                      <a:lnTo>
                        <a:pt x="261" y="34"/>
                      </a:lnTo>
                      <a:lnTo>
                        <a:pt x="261" y="34"/>
                      </a:lnTo>
                      <a:lnTo>
                        <a:pt x="268" y="41"/>
                      </a:lnTo>
                      <a:lnTo>
                        <a:pt x="274" y="50"/>
                      </a:lnTo>
                      <a:lnTo>
                        <a:pt x="278" y="59"/>
                      </a:lnTo>
                      <a:lnTo>
                        <a:pt x="282" y="69"/>
                      </a:lnTo>
                      <a:lnTo>
                        <a:pt x="286" y="79"/>
                      </a:lnTo>
                      <a:lnTo>
                        <a:pt x="288" y="90"/>
                      </a:lnTo>
                      <a:lnTo>
                        <a:pt x="289" y="102"/>
                      </a:lnTo>
                      <a:lnTo>
                        <a:pt x="291" y="113"/>
                      </a:lnTo>
                      <a:lnTo>
                        <a:pt x="291" y="115"/>
                      </a:lnTo>
                      <a:lnTo>
                        <a:pt x="291" y="115"/>
                      </a:lnTo>
                      <a:lnTo>
                        <a:pt x="289" y="135"/>
                      </a:lnTo>
                      <a:lnTo>
                        <a:pt x="285" y="152"/>
                      </a:lnTo>
                      <a:lnTo>
                        <a:pt x="278" y="169"/>
                      </a:lnTo>
                      <a:lnTo>
                        <a:pt x="269" y="184"/>
                      </a:lnTo>
                      <a:lnTo>
                        <a:pt x="259" y="195"/>
                      </a:lnTo>
                      <a:lnTo>
                        <a:pt x="246" y="207"/>
                      </a:lnTo>
                      <a:lnTo>
                        <a:pt x="232" y="215"/>
                      </a:lnTo>
                      <a:lnTo>
                        <a:pt x="216" y="223"/>
                      </a:lnTo>
                      <a:lnTo>
                        <a:pt x="301" y="346"/>
                      </a:lnTo>
                      <a:lnTo>
                        <a:pt x="212" y="346"/>
                      </a:lnTo>
                      <a:lnTo>
                        <a:pt x="137" y="236"/>
                      </a:lnTo>
                      <a:lnTo>
                        <a:pt x="76" y="236"/>
                      </a:lnTo>
                      <a:lnTo>
                        <a:pt x="76" y="346"/>
                      </a:lnTo>
                      <a:lnTo>
                        <a:pt x="0" y="346"/>
                      </a:lnTo>
                      <a:lnTo>
                        <a:pt x="0" y="0"/>
                      </a:lnTo>
                      <a:close/>
                      <a:moveTo>
                        <a:pt x="154" y="168"/>
                      </a:moveTo>
                      <a:lnTo>
                        <a:pt x="154" y="168"/>
                      </a:lnTo>
                      <a:lnTo>
                        <a:pt x="167" y="166"/>
                      </a:lnTo>
                      <a:lnTo>
                        <a:pt x="178" y="164"/>
                      </a:lnTo>
                      <a:lnTo>
                        <a:pt x="189" y="159"/>
                      </a:lnTo>
                      <a:lnTo>
                        <a:pt x="197" y="154"/>
                      </a:lnTo>
                      <a:lnTo>
                        <a:pt x="204" y="146"/>
                      </a:lnTo>
                      <a:lnTo>
                        <a:pt x="209" y="139"/>
                      </a:lnTo>
                      <a:lnTo>
                        <a:pt x="212" y="129"/>
                      </a:lnTo>
                      <a:lnTo>
                        <a:pt x="213" y="119"/>
                      </a:lnTo>
                      <a:lnTo>
                        <a:pt x="213" y="118"/>
                      </a:lnTo>
                      <a:lnTo>
                        <a:pt x="213" y="118"/>
                      </a:lnTo>
                      <a:lnTo>
                        <a:pt x="212" y="106"/>
                      </a:lnTo>
                      <a:lnTo>
                        <a:pt x="209" y="96"/>
                      </a:lnTo>
                      <a:lnTo>
                        <a:pt x="203" y="87"/>
                      </a:lnTo>
                      <a:lnTo>
                        <a:pt x="197" y="80"/>
                      </a:lnTo>
                      <a:lnTo>
                        <a:pt x="189" y="74"/>
                      </a:lnTo>
                      <a:lnTo>
                        <a:pt x="177" y="72"/>
                      </a:lnTo>
                      <a:lnTo>
                        <a:pt x="166" y="69"/>
                      </a:lnTo>
                      <a:lnTo>
                        <a:pt x="153" y="67"/>
                      </a:lnTo>
                      <a:lnTo>
                        <a:pt x="76" y="67"/>
                      </a:lnTo>
                      <a:lnTo>
                        <a:pt x="76" y="168"/>
                      </a:lnTo>
                      <a:lnTo>
                        <a:pt x="154" y="16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201" descr=" " title=" "/>
                <p:cNvSpPr>
                  <a:spLocks/>
                </p:cNvSpPr>
                <p:nvPr/>
              </p:nvSpPr>
              <p:spPr bwMode="auto">
                <a:xfrm>
                  <a:off x="4630141" y="4858919"/>
                  <a:ext cx="70967" cy="98612"/>
                </a:xfrm>
                <a:custGeom>
                  <a:avLst/>
                  <a:gdLst>
                    <a:gd name="T0" fmla="*/ 0 w 249"/>
                    <a:gd name="T1" fmla="*/ 0 h 346"/>
                    <a:gd name="T2" fmla="*/ 76 w 249"/>
                    <a:gd name="T3" fmla="*/ 0 h 346"/>
                    <a:gd name="T4" fmla="*/ 76 w 249"/>
                    <a:gd name="T5" fmla="*/ 277 h 346"/>
                    <a:gd name="T6" fmla="*/ 249 w 249"/>
                    <a:gd name="T7" fmla="*/ 277 h 346"/>
                    <a:gd name="T8" fmla="*/ 249 w 249"/>
                    <a:gd name="T9" fmla="*/ 346 h 346"/>
                    <a:gd name="T10" fmla="*/ 0 w 249"/>
                    <a:gd name="T11" fmla="*/ 346 h 346"/>
                    <a:gd name="T12" fmla="*/ 0 w 249"/>
                    <a:gd name="T13" fmla="*/ 0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" h="346">
                      <a:moveTo>
                        <a:pt x="0" y="0"/>
                      </a:moveTo>
                      <a:lnTo>
                        <a:pt x="76" y="0"/>
                      </a:lnTo>
                      <a:lnTo>
                        <a:pt x="76" y="277"/>
                      </a:lnTo>
                      <a:lnTo>
                        <a:pt x="249" y="277"/>
                      </a:lnTo>
                      <a:lnTo>
                        <a:pt x="249" y="346"/>
                      </a:lnTo>
                      <a:lnTo>
                        <a:pt x="0" y="3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202" descr=" " title=" "/>
                <p:cNvSpPr>
                  <a:spLocks noEditPoints="1"/>
                </p:cNvSpPr>
                <p:nvPr/>
              </p:nvSpPr>
              <p:spPr bwMode="auto">
                <a:xfrm>
                  <a:off x="4713078" y="4858919"/>
                  <a:ext cx="91487" cy="98612"/>
                </a:xfrm>
                <a:custGeom>
                  <a:avLst/>
                  <a:gdLst>
                    <a:gd name="T0" fmla="*/ 137 w 321"/>
                    <a:gd name="T1" fmla="*/ 0 h 346"/>
                    <a:gd name="T2" fmla="*/ 155 w 321"/>
                    <a:gd name="T3" fmla="*/ 0 h 346"/>
                    <a:gd name="T4" fmla="*/ 194 w 321"/>
                    <a:gd name="T5" fmla="*/ 7 h 346"/>
                    <a:gd name="T6" fmla="*/ 227 w 321"/>
                    <a:gd name="T7" fmla="*/ 20 h 346"/>
                    <a:gd name="T8" fmla="*/ 256 w 321"/>
                    <a:gd name="T9" fmla="*/ 37 h 346"/>
                    <a:gd name="T10" fmla="*/ 281 w 321"/>
                    <a:gd name="T11" fmla="*/ 61 h 346"/>
                    <a:gd name="T12" fmla="*/ 299 w 321"/>
                    <a:gd name="T13" fmla="*/ 89 h 346"/>
                    <a:gd name="T14" fmla="*/ 314 w 321"/>
                    <a:gd name="T15" fmla="*/ 119 h 346"/>
                    <a:gd name="T16" fmla="*/ 319 w 321"/>
                    <a:gd name="T17" fmla="*/ 154 h 346"/>
                    <a:gd name="T18" fmla="*/ 321 w 321"/>
                    <a:gd name="T19" fmla="*/ 172 h 346"/>
                    <a:gd name="T20" fmla="*/ 319 w 321"/>
                    <a:gd name="T21" fmla="*/ 191 h 346"/>
                    <a:gd name="T22" fmla="*/ 314 w 321"/>
                    <a:gd name="T23" fmla="*/ 225 h 346"/>
                    <a:gd name="T24" fmla="*/ 299 w 321"/>
                    <a:gd name="T25" fmla="*/ 256 h 346"/>
                    <a:gd name="T26" fmla="*/ 281 w 321"/>
                    <a:gd name="T27" fmla="*/ 284 h 346"/>
                    <a:gd name="T28" fmla="*/ 256 w 321"/>
                    <a:gd name="T29" fmla="*/ 307 h 346"/>
                    <a:gd name="T30" fmla="*/ 227 w 321"/>
                    <a:gd name="T31" fmla="*/ 326 h 346"/>
                    <a:gd name="T32" fmla="*/ 194 w 321"/>
                    <a:gd name="T33" fmla="*/ 339 h 346"/>
                    <a:gd name="T34" fmla="*/ 155 w 321"/>
                    <a:gd name="T35" fmla="*/ 345 h 346"/>
                    <a:gd name="T36" fmla="*/ 0 w 321"/>
                    <a:gd name="T37" fmla="*/ 346 h 346"/>
                    <a:gd name="T38" fmla="*/ 76 w 321"/>
                    <a:gd name="T39" fmla="*/ 67 h 346"/>
                    <a:gd name="T40" fmla="*/ 137 w 321"/>
                    <a:gd name="T41" fmla="*/ 277 h 346"/>
                    <a:gd name="T42" fmla="*/ 147 w 321"/>
                    <a:gd name="T43" fmla="*/ 277 h 346"/>
                    <a:gd name="T44" fmla="*/ 168 w 321"/>
                    <a:gd name="T45" fmla="*/ 273 h 346"/>
                    <a:gd name="T46" fmla="*/ 188 w 321"/>
                    <a:gd name="T47" fmla="*/ 266 h 346"/>
                    <a:gd name="T48" fmla="*/ 204 w 321"/>
                    <a:gd name="T49" fmla="*/ 256 h 346"/>
                    <a:gd name="T50" fmla="*/ 219 w 321"/>
                    <a:gd name="T51" fmla="*/ 241 h 346"/>
                    <a:gd name="T52" fmla="*/ 229 w 321"/>
                    <a:gd name="T53" fmla="*/ 225 h 346"/>
                    <a:gd name="T54" fmla="*/ 236 w 321"/>
                    <a:gd name="T55" fmla="*/ 207 h 346"/>
                    <a:gd name="T56" fmla="*/ 240 w 321"/>
                    <a:gd name="T57" fmla="*/ 185 h 346"/>
                    <a:gd name="T58" fmla="*/ 240 w 321"/>
                    <a:gd name="T59" fmla="*/ 172 h 346"/>
                    <a:gd name="T60" fmla="*/ 240 w 321"/>
                    <a:gd name="T61" fmla="*/ 161 h 346"/>
                    <a:gd name="T62" fmla="*/ 236 w 321"/>
                    <a:gd name="T63" fmla="*/ 141 h 346"/>
                    <a:gd name="T64" fmla="*/ 229 w 321"/>
                    <a:gd name="T65" fmla="*/ 120 h 346"/>
                    <a:gd name="T66" fmla="*/ 219 w 321"/>
                    <a:gd name="T67" fmla="*/ 105 h 346"/>
                    <a:gd name="T68" fmla="*/ 204 w 321"/>
                    <a:gd name="T69" fmla="*/ 90 h 346"/>
                    <a:gd name="T70" fmla="*/ 188 w 321"/>
                    <a:gd name="T71" fmla="*/ 80 h 346"/>
                    <a:gd name="T72" fmla="*/ 168 w 321"/>
                    <a:gd name="T73" fmla="*/ 73 h 346"/>
                    <a:gd name="T74" fmla="*/ 147 w 321"/>
                    <a:gd name="T75" fmla="*/ 69 h 346"/>
                    <a:gd name="T76" fmla="*/ 76 w 321"/>
                    <a:gd name="T77" fmla="*/ 67 h 3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21" h="346">
                      <a:moveTo>
                        <a:pt x="0" y="0"/>
                      </a:moveTo>
                      <a:lnTo>
                        <a:pt x="137" y="0"/>
                      </a:lnTo>
                      <a:lnTo>
                        <a:pt x="137" y="0"/>
                      </a:lnTo>
                      <a:lnTo>
                        <a:pt x="155" y="0"/>
                      </a:lnTo>
                      <a:lnTo>
                        <a:pt x="175" y="2"/>
                      </a:lnTo>
                      <a:lnTo>
                        <a:pt x="194" y="7"/>
                      </a:lnTo>
                      <a:lnTo>
                        <a:pt x="211" y="13"/>
                      </a:lnTo>
                      <a:lnTo>
                        <a:pt x="227" y="20"/>
                      </a:lnTo>
                      <a:lnTo>
                        <a:pt x="242" y="28"/>
                      </a:lnTo>
                      <a:lnTo>
                        <a:pt x="256" y="37"/>
                      </a:lnTo>
                      <a:lnTo>
                        <a:pt x="269" y="49"/>
                      </a:lnTo>
                      <a:lnTo>
                        <a:pt x="281" y="61"/>
                      </a:lnTo>
                      <a:lnTo>
                        <a:pt x="291" y="74"/>
                      </a:lnTo>
                      <a:lnTo>
                        <a:pt x="299" y="89"/>
                      </a:lnTo>
                      <a:lnTo>
                        <a:pt x="306" y="103"/>
                      </a:lnTo>
                      <a:lnTo>
                        <a:pt x="314" y="119"/>
                      </a:lnTo>
                      <a:lnTo>
                        <a:pt x="317" y="136"/>
                      </a:lnTo>
                      <a:lnTo>
                        <a:pt x="319" y="154"/>
                      </a:lnTo>
                      <a:lnTo>
                        <a:pt x="321" y="172"/>
                      </a:lnTo>
                      <a:lnTo>
                        <a:pt x="321" y="172"/>
                      </a:lnTo>
                      <a:lnTo>
                        <a:pt x="321" y="172"/>
                      </a:lnTo>
                      <a:lnTo>
                        <a:pt x="319" y="191"/>
                      </a:lnTo>
                      <a:lnTo>
                        <a:pt x="317" y="208"/>
                      </a:lnTo>
                      <a:lnTo>
                        <a:pt x="314" y="225"/>
                      </a:lnTo>
                      <a:lnTo>
                        <a:pt x="306" y="241"/>
                      </a:lnTo>
                      <a:lnTo>
                        <a:pt x="299" y="256"/>
                      </a:lnTo>
                      <a:lnTo>
                        <a:pt x="291" y="270"/>
                      </a:lnTo>
                      <a:lnTo>
                        <a:pt x="281" y="284"/>
                      </a:lnTo>
                      <a:lnTo>
                        <a:pt x="269" y="296"/>
                      </a:lnTo>
                      <a:lnTo>
                        <a:pt x="256" y="307"/>
                      </a:lnTo>
                      <a:lnTo>
                        <a:pt x="242" y="318"/>
                      </a:lnTo>
                      <a:lnTo>
                        <a:pt x="227" y="326"/>
                      </a:lnTo>
                      <a:lnTo>
                        <a:pt x="211" y="333"/>
                      </a:lnTo>
                      <a:lnTo>
                        <a:pt x="194" y="339"/>
                      </a:lnTo>
                      <a:lnTo>
                        <a:pt x="175" y="343"/>
                      </a:lnTo>
                      <a:lnTo>
                        <a:pt x="155" y="345"/>
                      </a:lnTo>
                      <a:lnTo>
                        <a:pt x="137" y="346"/>
                      </a:lnTo>
                      <a:lnTo>
                        <a:pt x="0" y="346"/>
                      </a:lnTo>
                      <a:lnTo>
                        <a:pt x="0" y="0"/>
                      </a:lnTo>
                      <a:close/>
                      <a:moveTo>
                        <a:pt x="76" y="67"/>
                      </a:moveTo>
                      <a:lnTo>
                        <a:pt x="76" y="277"/>
                      </a:lnTo>
                      <a:lnTo>
                        <a:pt x="137" y="277"/>
                      </a:lnTo>
                      <a:lnTo>
                        <a:pt x="137" y="277"/>
                      </a:lnTo>
                      <a:lnTo>
                        <a:pt x="147" y="277"/>
                      </a:lnTo>
                      <a:lnTo>
                        <a:pt x="158" y="276"/>
                      </a:lnTo>
                      <a:lnTo>
                        <a:pt x="168" y="273"/>
                      </a:lnTo>
                      <a:lnTo>
                        <a:pt x="178" y="270"/>
                      </a:lnTo>
                      <a:lnTo>
                        <a:pt x="188" y="266"/>
                      </a:lnTo>
                      <a:lnTo>
                        <a:pt x="197" y="261"/>
                      </a:lnTo>
                      <a:lnTo>
                        <a:pt x="204" y="256"/>
                      </a:lnTo>
                      <a:lnTo>
                        <a:pt x="211" y="249"/>
                      </a:lnTo>
                      <a:lnTo>
                        <a:pt x="219" y="241"/>
                      </a:lnTo>
                      <a:lnTo>
                        <a:pt x="224" y="234"/>
                      </a:lnTo>
                      <a:lnTo>
                        <a:pt x="229" y="225"/>
                      </a:lnTo>
                      <a:lnTo>
                        <a:pt x="233" y="215"/>
                      </a:lnTo>
                      <a:lnTo>
                        <a:pt x="236" y="207"/>
                      </a:lnTo>
                      <a:lnTo>
                        <a:pt x="239" y="195"/>
                      </a:lnTo>
                      <a:lnTo>
                        <a:pt x="240" y="185"/>
                      </a:lnTo>
                      <a:lnTo>
                        <a:pt x="240" y="174"/>
                      </a:lnTo>
                      <a:lnTo>
                        <a:pt x="240" y="172"/>
                      </a:lnTo>
                      <a:lnTo>
                        <a:pt x="240" y="172"/>
                      </a:lnTo>
                      <a:lnTo>
                        <a:pt x="240" y="161"/>
                      </a:lnTo>
                      <a:lnTo>
                        <a:pt x="239" y="151"/>
                      </a:lnTo>
                      <a:lnTo>
                        <a:pt x="236" y="141"/>
                      </a:lnTo>
                      <a:lnTo>
                        <a:pt x="233" y="131"/>
                      </a:lnTo>
                      <a:lnTo>
                        <a:pt x="229" y="120"/>
                      </a:lnTo>
                      <a:lnTo>
                        <a:pt x="224" y="112"/>
                      </a:lnTo>
                      <a:lnTo>
                        <a:pt x="219" y="105"/>
                      </a:lnTo>
                      <a:lnTo>
                        <a:pt x="211" y="97"/>
                      </a:lnTo>
                      <a:lnTo>
                        <a:pt x="204" y="90"/>
                      </a:lnTo>
                      <a:lnTo>
                        <a:pt x="197" y="84"/>
                      </a:lnTo>
                      <a:lnTo>
                        <a:pt x="188" y="80"/>
                      </a:lnTo>
                      <a:lnTo>
                        <a:pt x="178" y="76"/>
                      </a:lnTo>
                      <a:lnTo>
                        <a:pt x="168" y="73"/>
                      </a:lnTo>
                      <a:lnTo>
                        <a:pt x="158" y="70"/>
                      </a:lnTo>
                      <a:lnTo>
                        <a:pt x="147" y="69"/>
                      </a:lnTo>
                      <a:lnTo>
                        <a:pt x="137" y="67"/>
                      </a:lnTo>
                      <a:lnTo>
                        <a:pt x="76" y="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203" descr=" " title=" "/>
                <p:cNvSpPr>
                  <a:spLocks noEditPoints="1"/>
                </p:cNvSpPr>
                <p:nvPr/>
              </p:nvSpPr>
              <p:spPr bwMode="auto">
                <a:xfrm>
                  <a:off x="4802855" y="4858064"/>
                  <a:ext cx="19666" cy="19665"/>
                </a:xfrm>
                <a:custGeom>
                  <a:avLst/>
                  <a:gdLst>
                    <a:gd name="T0" fmla="*/ 0 w 69"/>
                    <a:gd name="T1" fmla="*/ 34 h 69"/>
                    <a:gd name="T2" fmla="*/ 2 w 69"/>
                    <a:gd name="T3" fmla="*/ 28 h 69"/>
                    <a:gd name="T4" fmla="*/ 6 w 69"/>
                    <a:gd name="T5" fmla="*/ 16 h 69"/>
                    <a:gd name="T6" fmla="*/ 16 w 69"/>
                    <a:gd name="T7" fmla="*/ 5 h 69"/>
                    <a:gd name="T8" fmla="*/ 29 w 69"/>
                    <a:gd name="T9" fmla="*/ 1 h 69"/>
                    <a:gd name="T10" fmla="*/ 35 w 69"/>
                    <a:gd name="T11" fmla="*/ 0 h 69"/>
                    <a:gd name="T12" fmla="*/ 49 w 69"/>
                    <a:gd name="T13" fmla="*/ 3 h 69"/>
                    <a:gd name="T14" fmla="*/ 61 w 69"/>
                    <a:gd name="T15" fmla="*/ 10 h 69"/>
                    <a:gd name="T16" fmla="*/ 68 w 69"/>
                    <a:gd name="T17" fmla="*/ 21 h 69"/>
                    <a:gd name="T18" fmla="*/ 69 w 69"/>
                    <a:gd name="T19" fmla="*/ 34 h 69"/>
                    <a:gd name="T20" fmla="*/ 69 w 69"/>
                    <a:gd name="T21" fmla="*/ 34 h 69"/>
                    <a:gd name="T22" fmla="*/ 68 w 69"/>
                    <a:gd name="T23" fmla="*/ 49 h 69"/>
                    <a:gd name="T24" fmla="*/ 59 w 69"/>
                    <a:gd name="T25" fmla="*/ 59 h 69"/>
                    <a:gd name="T26" fmla="*/ 49 w 69"/>
                    <a:gd name="T27" fmla="*/ 67 h 69"/>
                    <a:gd name="T28" fmla="*/ 35 w 69"/>
                    <a:gd name="T29" fmla="*/ 69 h 69"/>
                    <a:gd name="T30" fmla="*/ 29 w 69"/>
                    <a:gd name="T31" fmla="*/ 69 h 69"/>
                    <a:gd name="T32" fmla="*/ 16 w 69"/>
                    <a:gd name="T33" fmla="*/ 63 h 69"/>
                    <a:gd name="T34" fmla="*/ 6 w 69"/>
                    <a:gd name="T35" fmla="*/ 54 h 69"/>
                    <a:gd name="T36" fmla="*/ 2 w 69"/>
                    <a:gd name="T37" fmla="*/ 41 h 69"/>
                    <a:gd name="T38" fmla="*/ 66 w 69"/>
                    <a:gd name="T39" fmla="*/ 34 h 69"/>
                    <a:gd name="T40" fmla="*/ 66 w 69"/>
                    <a:gd name="T41" fmla="*/ 34 h 69"/>
                    <a:gd name="T42" fmla="*/ 63 w 69"/>
                    <a:gd name="T43" fmla="*/ 23 h 69"/>
                    <a:gd name="T44" fmla="*/ 58 w 69"/>
                    <a:gd name="T45" fmla="*/ 13 h 69"/>
                    <a:gd name="T46" fmla="*/ 48 w 69"/>
                    <a:gd name="T47" fmla="*/ 5 h 69"/>
                    <a:gd name="T48" fmla="*/ 35 w 69"/>
                    <a:gd name="T49" fmla="*/ 4 h 69"/>
                    <a:gd name="T50" fmla="*/ 29 w 69"/>
                    <a:gd name="T51" fmla="*/ 4 h 69"/>
                    <a:gd name="T52" fmla="*/ 17 w 69"/>
                    <a:gd name="T53" fmla="*/ 8 h 69"/>
                    <a:gd name="T54" fmla="*/ 10 w 69"/>
                    <a:gd name="T55" fmla="*/ 17 h 69"/>
                    <a:gd name="T56" fmla="*/ 6 w 69"/>
                    <a:gd name="T57" fmla="*/ 28 h 69"/>
                    <a:gd name="T58" fmla="*/ 4 w 69"/>
                    <a:gd name="T59" fmla="*/ 34 h 69"/>
                    <a:gd name="T60" fmla="*/ 6 w 69"/>
                    <a:gd name="T61" fmla="*/ 41 h 69"/>
                    <a:gd name="T62" fmla="*/ 10 w 69"/>
                    <a:gd name="T63" fmla="*/ 52 h 69"/>
                    <a:gd name="T64" fmla="*/ 17 w 69"/>
                    <a:gd name="T65" fmla="*/ 60 h 69"/>
                    <a:gd name="T66" fmla="*/ 29 w 69"/>
                    <a:gd name="T67" fmla="*/ 64 h 69"/>
                    <a:gd name="T68" fmla="*/ 35 w 69"/>
                    <a:gd name="T69" fmla="*/ 66 h 69"/>
                    <a:gd name="T70" fmla="*/ 48 w 69"/>
                    <a:gd name="T71" fmla="*/ 63 h 69"/>
                    <a:gd name="T72" fmla="*/ 58 w 69"/>
                    <a:gd name="T73" fmla="*/ 56 h 69"/>
                    <a:gd name="T74" fmla="*/ 63 w 69"/>
                    <a:gd name="T75" fmla="*/ 47 h 69"/>
                    <a:gd name="T76" fmla="*/ 66 w 69"/>
                    <a:gd name="T77" fmla="*/ 34 h 69"/>
                    <a:gd name="T78" fmla="*/ 38 w 69"/>
                    <a:gd name="T79" fmla="*/ 17 h 69"/>
                    <a:gd name="T80" fmla="*/ 43 w 69"/>
                    <a:gd name="T81" fmla="*/ 17 h 69"/>
                    <a:gd name="T82" fmla="*/ 49 w 69"/>
                    <a:gd name="T83" fmla="*/ 23 h 69"/>
                    <a:gd name="T84" fmla="*/ 51 w 69"/>
                    <a:gd name="T85" fmla="*/ 27 h 69"/>
                    <a:gd name="T86" fmla="*/ 48 w 69"/>
                    <a:gd name="T87" fmla="*/ 34 h 69"/>
                    <a:gd name="T88" fmla="*/ 42 w 69"/>
                    <a:gd name="T89" fmla="*/ 39 h 69"/>
                    <a:gd name="T90" fmla="*/ 45 w 69"/>
                    <a:gd name="T91" fmla="*/ 52 h 69"/>
                    <a:gd name="T92" fmla="*/ 27 w 69"/>
                    <a:gd name="T93" fmla="*/ 39 h 69"/>
                    <a:gd name="T94" fmla="*/ 22 w 69"/>
                    <a:gd name="T95" fmla="*/ 52 h 69"/>
                    <a:gd name="T96" fmla="*/ 38 w 69"/>
                    <a:gd name="T97" fmla="*/ 34 h 69"/>
                    <a:gd name="T98" fmla="*/ 40 w 69"/>
                    <a:gd name="T99" fmla="*/ 34 h 69"/>
                    <a:gd name="T100" fmla="*/ 45 w 69"/>
                    <a:gd name="T101" fmla="*/ 30 h 69"/>
                    <a:gd name="T102" fmla="*/ 45 w 69"/>
                    <a:gd name="T103" fmla="*/ 27 h 69"/>
                    <a:gd name="T104" fmla="*/ 43 w 69"/>
                    <a:gd name="T105" fmla="*/ 23 h 69"/>
                    <a:gd name="T106" fmla="*/ 38 w 69"/>
                    <a:gd name="T107" fmla="*/ 21 h 69"/>
                    <a:gd name="T108" fmla="*/ 27 w 69"/>
                    <a:gd name="T109" fmla="*/ 34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9" h="69">
                      <a:moveTo>
                        <a:pt x="0" y="34"/>
                      </a:move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2" y="28"/>
                      </a:lnTo>
                      <a:lnTo>
                        <a:pt x="3" y="21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6" y="5"/>
                      </a:lnTo>
                      <a:lnTo>
                        <a:pt x="22" y="3"/>
                      </a:lnTo>
                      <a:lnTo>
                        <a:pt x="29" y="1"/>
                      </a:lnTo>
                      <a:lnTo>
                        <a:pt x="35" y="0"/>
                      </a:lnTo>
                      <a:lnTo>
                        <a:pt x="35" y="0"/>
                      </a:lnTo>
                      <a:lnTo>
                        <a:pt x="42" y="1"/>
                      </a:lnTo>
                      <a:lnTo>
                        <a:pt x="49" y="3"/>
                      </a:lnTo>
                      <a:lnTo>
                        <a:pt x="55" y="5"/>
                      </a:lnTo>
                      <a:lnTo>
                        <a:pt x="61" y="10"/>
                      </a:lnTo>
                      <a:lnTo>
                        <a:pt x="63" y="16"/>
                      </a:lnTo>
                      <a:lnTo>
                        <a:pt x="68" y="21"/>
                      </a:lnTo>
                      <a:lnTo>
                        <a:pt x="69" y="27"/>
                      </a:lnTo>
                      <a:lnTo>
                        <a:pt x="69" y="34"/>
                      </a:lnTo>
                      <a:lnTo>
                        <a:pt x="69" y="34"/>
                      </a:lnTo>
                      <a:lnTo>
                        <a:pt x="69" y="34"/>
                      </a:lnTo>
                      <a:lnTo>
                        <a:pt x="69" y="41"/>
                      </a:lnTo>
                      <a:lnTo>
                        <a:pt x="68" y="49"/>
                      </a:lnTo>
                      <a:lnTo>
                        <a:pt x="63" y="54"/>
                      </a:lnTo>
                      <a:lnTo>
                        <a:pt x="59" y="59"/>
                      </a:lnTo>
                      <a:lnTo>
                        <a:pt x="55" y="63"/>
                      </a:lnTo>
                      <a:lnTo>
                        <a:pt x="49" y="67"/>
                      </a:lnTo>
                      <a:lnTo>
                        <a:pt x="42" y="69"/>
                      </a:lnTo>
                      <a:lnTo>
                        <a:pt x="35" y="69"/>
                      </a:lnTo>
                      <a:lnTo>
                        <a:pt x="35" y="69"/>
                      </a:lnTo>
                      <a:lnTo>
                        <a:pt x="29" y="69"/>
                      </a:lnTo>
                      <a:lnTo>
                        <a:pt x="22" y="67"/>
                      </a:lnTo>
                      <a:lnTo>
                        <a:pt x="16" y="63"/>
                      </a:lnTo>
                      <a:lnTo>
                        <a:pt x="10" y="59"/>
                      </a:lnTo>
                      <a:lnTo>
                        <a:pt x="6" y="54"/>
                      </a:lnTo>
                      <a:lnTo>
                        <a:pt x="3" y="49"/>
                      </a:lnTo>
                      <a:lnTo>
                        <a:pt x="2" y="41"/>
                      </a:lnTo>
                      <a:lnTo>
                        <a:pt x="0" y="34"/>
                      </a:lnTo>
                      <a:close/>
                      <a:moveTo>
                        <a:pt x="66" y="34"/>
                      </a:moveTo>
                      <a:lnTo>
                        <a:pt x="66" y="34"/>
                      </a:lnTo>
                      <a:lnTo>
                        <a:pt x="66" y="34"/>
                      </a:lnTo>
                      <a:lnTo>
                        <a:pt x="65" y="28"/>
                      </a:lnTo>
                      <a:lnTo>
                        <a:pt x="63" y="23"/>
                      </a:lnTo>
                      <a:lnTo>
                        <a:pt x="61" y="17"/>
                      </a:lnTo>
                      <a:lnTo>
                        <a:pt x="58" y="13"/>
                      </a:lnTo>
                      <a:lnTo>
                        <a:pt x="52" y="8"/>
                      </a:lnTo>
                      <a:lnTo>
                        <a:pt x="48" y="5"/>
                      </a:lnTo>
                      <a:lnTo>
                        <a:pt x="42" y="4"/>
                      </a:lnTo>
                      <a:lnTo>
                        <a:pt x="35" y="4"/>
                      </a:lnTo>
                      <a:lnTo>
                        <a:pt x="35" y="4"/>
                      </a:lnTo>
                      <a:lnTo>
                        <a:pt x="29" y="4"/>
                      </a:lnTo>
                      <a:lnTo>
                        <a:pt x="23" y="5"/>
                      </a:lnTo>
                      <a:lnTo>
                        <a:pt x="17" y="8"/>
                      </a:lnTo>
                      <a:lnTo>
                        <a:pt x="13" y="13"/>
                      </a:lnTo>
                      <a:lnTo>
                        <a:pt x="10" y="17"/>
                      </a:lnTo>
                      <a:lnTo>
                        <a:pt x="7" y="23"/>
                      </a:lnTo>
                      <a:lnTo>
                        <a:pt x="6" y="28"/>
                      </a:lnTo>
                      <a:lnTo>
                        <a:pt x="4" y="34"/>
                      </a:lnTo>
                      <a:lnTo>
                        <a:pt x="4" y="34"/>
                      </a:lnTo>
                      <a:lnTo>
                        <a:pt x="4" y="34"/>
                      </a:lnTo>
                      <a:lnTo>
                        <a:pt x="6" y="41"/>
                      </a:lnTo>
                      <a:lnTo>
                        <a:pt x="7" y="47"/>
                      </a:lnTo>
                      <a:lnTo>
                        <a:pt x="10" y="52"/>
                      </a:lnTo>
                      <a:lnTo>
                        <a:pt x="13" y="57"/>
                      </a:lnTo>
                      <a:lnTo>
                        <a:pt x="17" y="60"/>
                      </a:lnTo>
                      <a:lnTo>
                        <a:pt x="23" y="63"/>
                      </a:lnTo>
                      <a:lnTo>
                        <a:pt x="29" y="64"/>
                      </a:lnTo>
                      <a:lnTo>
                        <a:pt x="35" y="66"/>
                      </a:lnTo>
                      <a:lnTo>
                        <a:pt x="35" y="66"/>
                      </a:lnTo>
                      <a:lnTo>
                        <a:pt x="42" y="64"/>
                      </a:lnTo>
                      <a:lnTo>
                        <a:pt x="48" y="63"/>
                      </a:lnTo>
                      <a:lnTo>
                        <a:pt x="52" y="60"/>
                      </a:lnTo>
                      <a:lnTo>
                        <a:pt x="58" y="56"/>
                      </a:lnTo>
                      <a:lnTo>
                        <a:pt x="61" y="52"/>
                      </a:lnTo>
                      <a:lnTo>
                        <a:pt x="63" y="47"/>
                      </a:lnTo>
                      <a:lnTo>
                        <a:pt x="65" y="41"/>
                      </a:lnTo>
                      <a:lnTo>
                        <a:pt x="66" y="34"/>
                      </a:lnTo>
                      <a:close/>
                      <a:moveTo>
                        <a:pt x="22" y="17"/>
                      </a:moveTo>
                      <a:lnTo>
                        <a:pt x="38" y="17"/>
                      </a:lnTo>
                      <a:lnTo>
                        <a:pt x="38" y="17"/>
                      </a:lnTo>
                      <a:lnTo>
                        <a:pt x="43" y="17"/>
                      </a:lnTo>
                      <a:lnTo>
                        <a:pt x="48" y="20"/>
                      </a:lnTo>
                      <a:lnTo>
                        <a:pt x="49" y="23"/>
                      </a:lnTo>
                      <a:lnTo>
                        <a:pt x="51" y="27"/>
                      </a:lnTo>
                      <a:lnTo>
                        <a:pt x="51" y="27"/>
                      </a:lnTo>
                      <a:lnTo>
                        <a:pt x="51" y="31"/>
                      </a:lnTo>
                      <a:lnTo>
                        <a:pt x="48" y="34"/>
                      </a:lnTo>
                      <a:lnTo>
                        <a:pt x="46" y="37"/>
                      </a:lnTo>
                      <a:lnTo>
                        <a:pt x="42" y="39"/>
                      </a:lnTo>
                      <a:lnTo>
                        <a:pt x="52" y="52"/>
                      </a:lnTo>
                      <a:lnTo>
                        <a:pt x="45" y="52"/>
                      </a:lnTo>
                      <a:lnTo>
                        <a:pt x="36" y="39"/>
                      </a:lnTo>
                      <a:lnTo>
                        <a:pt x="27" y="39"/>
                      </a:lnTo>
                      <a:lnTo>
                        <a:pt x="27" y="52"/>
                      </a:lnTo>
                      <a:lnTo>
                        <a:pt x="22" y="52"/>
                      </a:lnTo>
                      <a:lnTo>
                        <a:pt x="22" y="17"/>
                      </a:lnTo>
                      <a:close/>
                      <a:moveTo>
                        <a:pt x="38" y="34"/>
                      </a:moveTo>
                      <a:lnTo>
                        <a:pt x="38" y="34"/>
                      </a:lnTo>
                      <a:lnTo>
                        <a:pt x="40" y="34"/>
                      </a:lnTo>
                      <a:lnTo>
                        <a:pt x="43" y="33"/>
                      </a:lnTo>
                      <a:lnTo>
                        <a:pt x="45" y="30"/>
                      </a:lnTo>
                      <a:lnTo>
                        <a:pt x="45" y="27"/>
                      </a:lnTo>
                      <a:lnTo>
                        <a:pt x="45" y="27"/>
                      </a:lnTo>
                      <a:lnTo>
                        <a:pt x="45" y="26"/>
                      </a:lnTo>
                      <a:lnTo>
                        <a:pt x="43" y="23"/>
                      </a:lnTo>
                      <a:lnTo>
                        <a:pt x="40" y="21"/>
                      </a:lnTo>
                      <a:lnTo>
                        <a:pt x="38" y="21"/>
                      </a:lnTo>
                      <a:lnTo>
                        <a:pt x="27" y="21"/>
                      </a:lnTo>
                      <a:lnTo>
                        <a:pt x="27" y="34"/>
                      </a:lnTo>
                      <a:lnTo>
                        <a:pt x="38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3" name="Group 52" descr="#BbWorld17" title="#BbWorld17"/>
            <p:cNvGrpSpPr>
              <a:grpSpLocks noChangeAspect="1"/>
            </p:cNvGrpSpPr>
            <p:nvPr/>
          </p:nvGrpSpPr>
          <p:grpSpPr>
            <a:xfrm>
              <a:off x="7998195" y="4838899"/>
              <a:ext cx="831283" cy="128016"/>
              <a:chOff x="7998195" y="4838899"/>
              <a:chExt cx="831283" cy="128016"/>
            </a:xfrm>
            <a:solidFill>
              <a:schemeClr val="bg1">
                <a:alpha val="60000"/>
              </a:schemeClr>
            </a:solidFill>
          </p:grpSpPr>
          <p:sp>
            <p:nvSpPr>
              <p:cNvPr id="54" name="Freeform 171" descr=" " title=" "/>
              <p:cNvSpPr>
                <a:spLocks noEditPoints="1"/>
              </p:cNvSpPr>
              <p:nvPr/>
            </p:nvSpPr>
            <p:spPr bwMode="auto">
              <a:xfrm>
                <a:off x="7998195" y="4849975"/>
                <a:ext cx="76446" cy="114760"/>
              </a:xfrm>
              <a:custGeom>
                <a:avLst/>
                <a:gdLst>
                  <a:gd name="T0" fmla="*/ 234 w 1261"/>
                  <a:gd name="T1" fmla="*/ 1302 h 1898"/>
                  <a:gd name="T2" fmla="*/ 0 w 1261"/>
                  <a:gd name="T3" fmla="*/ 1302 h 1898"/>
                  <a:gd name="T4" fmla="*/ 0 w 1261"/>
                  <a:gd name="T5" fmla="*/ 1136 h 1898"/>
                  <a:gd name="T6" fmla="*/ 254 w 1261"/>
                  <a:gd name="T7" fmla="*/ 1136 h 1898"/>
                  <a:gd name="T8" fmla="*/ 307 w 1261"/>
                  <a:gd name="T9" fmla="*/ 704 h 1898"/>
                  <a:gd name="T10" fmla="*/ 58 w 1261"/>
                  <a:gd name="T11" fmla="*/ 704 h 1898"/>
                  <a:gd name="T12" fmla="*/ 58 w 1261"/>
                  <a:gd name="T13" fmla="*/ 535 h 1898"/>
                  <a:gd name="T14" fmla="*/ 327 w 1261"/>
                  <a:gd name="T15" fmla="*/ 535 h 1898"/>
                  <a:gd name="T16" fmla="*/ 394 w 1261"/>
                  <a:gd name="T17" fmla="*/ 0 h 1898"/>
                  <a:gd name="T18" fmla="*/ 549 w 1261"/>
                  <a:gd name="T19" fmla="*/ 0 h 1898"/>
                  <a:gd name="T20" fmla="*/ 482 w 1261"/>
                  <a:gd name="T21" fmla="*/ 535 h 1898"/>
                  <a:gd name="T22" fmla="*/ 870 w 1261"/>
                  <a:gd name="T23" fmla="*/ 535 h 1898"/>
                  <a:gd name="T24" fmla="*/ 940 w 1261"/>
                  <a:gd name="T25" fmla="*/ 0 h 1898"/>
                  <a:gd name="T26" fmla="*/ 1095 w 1261"/>
                  <a:gd name="T27" fmla="*/ 0 h 1898"/>
                  <a:gd name="T28" fmla="*/ 1025 w 1261"/>
                  <a:gd name="T29" fmla="*/ 535 h 1898"/>
                  <a:gd name="T30" fmla="*/ 1261 w 1261"/>
                  <a:gd name="T31" fmla="*/ 535 h 1898"/>
                  <a:gd name="T32" fmla="*/ 1261 w 1261"/>
                  <a:gd name="T33" fmla="*/ 704 h 1898"/>
                  <a:gd name="T34" fmla="*/ 1007 w 1261"/>
                  <a:gd name="T35" fmla="*/ 704 h 1898"/>
                  <a:gd name="T36" fmla="*/ 955 w 1261"/>
                  <a:gd name="T37" fmla="*/ 1136 h 1898"/>
                  <a:gd name="T38" fmla="*/ 1203 w 1261"/>
                  <a:gd name="T39" fmla="*/ 1136 h 1898"/>
                  <a:gd name="T40" fmla="*/ 1203 w 1261"/>
                  <a:gd name="T41" fmla="*/ 1302 h 1898"/>
                  <a:gd name="T42" fmla="*/ 934 w 1261"/>
                  <a:gd name="T43" fmla="*/ 1302 h 1898"/>
                  <a:gd name="T44" fmla="*/ 861 w 1261"/>
                  <a:gd name="T45" fmla="*/ 1898 h 1898"/>
                  <a:gd name="T46" fmla="*/ 707 w 1261"/>
                  <a:gd name="T47" fmla="*/ 1898 h 1898"/>
                  <a:gd name="T48" fmla="*/ 777 w 1261"/>
                  <a:gd name="T49" fmla="*/ 1302 h 1898"/>
                  <a:gd name="T50" fmla="*/ 391 w 1261"/>
                  <a:gd name="T51" fmla="*/ 1302 h 1898"/>
                  <a:gd name="T52" fmla="*/ 318 w 1261"/>
                  <a:gd name="T53" fmla="*/ 1898 h 1898"/>
                  <a:gd name="T54" fmla="*/ 161 w 1261"/>
                  <a:gd name="T55" fmla="*/ 1898 h 1898"/>
                  <a:gd name="T56" fmla="*/ 234 w 1261"/>
                  <a:gd name="T57" fmla="*/ 1302 h 1898"/>
                  <a:gd name="T58" fmla="*/ 797 w 1261"/>
                  <a:gd name="T59" fmla="*/ 1136 h 1898"/>
                  <a:gd name="T60" fmla="*/ 850 w 1261"/>
                  <a:gd name="T61" fmla="*/ 704 h 1898"/>
                  <a:gd name="T62" fmla="*/ 464 w 1261"/>
                  <a:gd name="T63" fmla="*/ 704 h 1898"/>
                  <a:gd name="T64" fmla="*/ 412 w 1261"/>
                  <a:gd name="T65" fmla="*/ 1136 h 1898"/>
                  <a:gd name="T66" fmla="*/ 797 w 1261"/>
                  <a:gd name="T67" fmla="*/ 1136 h 1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61" h="1898">
                    <a:moveTo>
                      <a:pt x="234" y="1302"/>
                    </a:moveTo>
                    <a:lnTo>
                      <a:pt x="0" y="1302"/>
                    </a:lnTo>
                    <a:lnTo>
                      <a:pt x="0" y="1136"/>
                    </a:lnTo>
                    <a:lnTo>
                      <a:pt x="254" y="1136"/>
                    </a:lnTo>
                    <a:lnTo>
                      <a:pt x="307" y="704"/>
                    </a:lnTo>
                    <a:lnTo>
                      <a:pt x="58" y="704"/>
                    </a:lnTo>
                    <a:lnTo>
                      <a:pt x="58" y="535"/>
                    </a:lnTo>
                    <a:lnTo>
                      <a:pt x="327" y="535"/>
                    </a:lnTo>
                    <a:lnTo>
                      <a:pt x="394" y="0"/>
                    </a:lnTo>
                    <a:lnTo>
                      <a:pt x="549" y="0"/>
                    </a:lnTo>
                    <a:lnTo>
                      <a:pt x="482" y="535"/>
                    </a:lnTo>
                    <a:lnTo>
                      <a:pt x="870" y="535"/>
                    </a:lnTo>
                    <a:lnTo>
                      <a:pt x="940" y="0"/>
                    </a:lnTo>
                    <a:lnTo>
                      <a:pt x="1095" y="0"/>
                    </a:lnTo>
                    <a:lnTo>
                      <a:pt x="1025" y="535"/>
                    </a:lnTo>
                    <a:lnTo>
                      <a:pt x="1261" y="535"/>
                    </a:lnTo>
                    <a:lnTo>
                      <a:pt x="1261" y="704"/>
                    </a:lnTo>
                    <a:lnTo>
                      <a:pt x="1007" y="704"/>
                    </a:lnTo>
                    <a:lnTo>
                      <a:pt x="955" y="1136"/>
                    </a:lnTo>
                    <a:lnTo>
                      <a:pt x="1203" y="1136"/>
                    </a:lnTo>
                    <a:lnTo>
                      <a:pt x="1203" y="1302"/>
                    </a:lnTo>
                    <a:lnTo>
                      <a:pt x="934" y="1302"/>
                    </a:lnTo>
                    <a:lnTo>
                      <a:pt x="861" y="1898"/>
                    </a:lnTo>
                    <a:lnTo>
                      <a:pt x="707" y="1898"/>
                    </a:lnTo>
                    <a:lnTo>
                      <a:pt x="777" y="1302"/>
                    </a:lnTo>
                    <a:lnTo>
                      <a:pt x="391" y="1302"/>
                    </a:lnTo>
                    <a:lnTo>
                      <a:pt x="318" y="1898"/>
                    </a:lnTo>
                    <a:lnTo>
                      <a:pt x="161" y="1898"/>
                    </a:lnTo>
                    <a:lnTo>
                      <a:pt x="234" y="1302"/>
                    </a:lnTo>
                    <a:close/>
                    <a:moveTo>
                      <a:pt x="797" y="1136"/>
                    </a:moveTo>
                    <a:lnTo>
                      <a:pt x="850" y="704"/>
                    </a:lnTo>
                    <a:lnTo>
                      <a:pt x="464" y="704"/>
                    </a:lnTo>
                    <a:lnTo>
                      <a:pt x="412" y="1136"/>
                    </a:lnTo>
                    <a:lnTo>
                      <a:pt x="797" y="1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72" descr=" " title=" "/>
              <p:cNvSpPr>
                <a:spLocks noEditPoints="1"/>
              </p:cNvSpPr>
              <p:nvPr/>
            </p:nvSpPr>
            <p:spPr bwMode="auto">
              <a:xfrm>
                <a:off x="8091347" y="4848886"/>
                <a:ext cx="80804" cy="115850"/>
              </a:xfrm>
              <a:custGeom>
                <a:avLst/>
                <a:gdLst>
                  <a:gd name="T0" fmla="*/ 641 w 1337"/>
                  <a:gd name="T1" fmla="*/ 1 h 1915"/>
                  <a:gd name="T2" fmla="*/ 806 w 1337"/>
                  <a:gd name="T3" fmla="*/ 19 h 1915"/>
                  <a:gd name="T4" fmla="*/ 923 w 1337"/>
                  <a:gd name="T5" fmla="*/ 50 h 1915"/>
                  <a:gd name="T6" fmla="*/ 1023 w 1337"/>
                  <a:gd name="T7" fmla="*/ 93 h 1915"/>
                  <a:gd name="T8" fmla="*/ 1105 w 1337"/>
                  <a:gd name="T9" fmla="*/ 155 h 1915"/>
                  <a:gd name="T10" fmla="*/ 1168 w 1337"/>
                  <a:gd name="T11" fmla="*/ 231 h 1915"/>
                  <a:gd name="T12" fmla="*/ 1210 w 1337"/>
                  <a:gd name="T13" fmla="*/ 324 h 1915"/>
                  <a:gd name="T14" fmla="*/ 1229 w 1337"/>
                  <a:gd name="T15" fmla="*/ 436 h 1915"/>
                  <a:gd name="T16" fmla="*/ 1225 w 1337"/>
                  <a:gd name="T17" fmla="*/ 537 h 1915"/>
                  <a:gd name="T18" fmla="*/ 1184 w 1337"/>
                  <a:gd name="T19" fmla="*/ 667 h 1915"/>
                  <a:gd name="T20" fmla="*/ 1101 w 1337"/>
                  <a:gd name="T21" fmla="*/ 776 h 1915"/>
                  <a:gd name="T22" fmla="*/ 974 w 1337"/>
                  <a:gd name="T23" fmla="*/ 858 h 1915"/>
                  <a:gd name="T24" fmla="*/ 893 w 1337"/>
                  <a:gd name="T25" fmla="*/ 896 h 1915"/>
                  <a:gd name="T26" fmla="*/ 1082 w 1337"/>
                  <a:gd name="T27" fmla="*/ 949 h 1915"/>
                  <a:gd name="T28" fmla="*/ 1158 w 1337"/>
                  <a:gd name="T29" fmla="*/ 991 h 1915"/>
                  <a:gd name="T30" fmla="*/ 1220 w 1337"/>
                  <a:gd name="T31" fmla="*/ 1044 h 1915"/>
                  <a:gd name="T32" fmla="*/ 1272 w 1337"/>
                  <a:gd name="T33" fmla="*/ 1105 h 1915"/>
                  <a:gd name="T34" fmla="*/ 1308 w 1337"/>
                  <a:gd name="T35" fmla="*/ 1178 h 1915"/>
                  <a:gd name="T36" fmla="*/ 1330 w 1337"/>
                  <a:gd name="T37" fmla="*/ 1261 h 1915"/>
                  <a:gd name="T38" fmla="*/ 1337 w 1337"/>
                  <a:gd name="T39" fmla="*/ 1354 h 1915"/>
                  <a:gd name="T40" fmla="*/ 1330 w 1337"/>
                  <a:gd name="T41" fmla="*/ 1455 h 1915"/>
                  <a:gd name="T42" fmla="*/ 1296 w 1337"/>
                  <a:gd name="T43" fmla="*/ 1573 h 1915"/>
                  <a:gd name="T44" fmla="*/ 1239 w 1337"/>
                  <a:gd name="T45" fmla="*/ 1676 h 1915"/>
                  <a:gd name="T46" fmla="*/ 1159 w 1337"/>
                  <a:gd name="T47" fmla="*/ 1757 h 1915"/>
                  <a:gd name="T48" fmla="*/ 1058 w 1337"/>
                  <a:gd name="T49" fmla="*/ 1823 h 1915"/>
                  <a:gd name="T50" fmla="*/ 939 w 1337"/>
                  <a:gd name="T51" fmla="*/ 1871 h 1915"/>
                  <a:gd name="T52" fmla="*/ 803 w 1337"/>
                  <a:gd name="T53" fmla="*/ 1902 h 1915"/>
                  <a:gd name="T54" fmla="*/ 653 w 1337"/>
                  <a:gd name="T55" fmla="*/ 1915 h 1915"/>
                  <a:gd name="T56" fmla="*/ 529 w 1337"/>
                  <a:gd name="T57" fmla="*/ 817 h 1915"/>
                  <a:gd name="T58" fmla="*/ 692 w 1337"/>
                  <a:gd name="T59" fmla="*/ 806 h 1915"/>
                  <a:gd name="T60" fmla="*/ 799 w 1337"/>
                  <a:gd name="T61" fmla="*/ 776 h 1915"/>
                  <a:gd name="T62" fmla="*/ 867 w 1337"/>
                  <a:gd name="T63" fmla="*/ 743 h 1915"/>
                  <a:gd name="T64" fmla="*/ 918 w 1337"/>
                  <a:gd name="T65" fmla="*/ 698 h 1915"/>
                  <a:gd name="T66" fmla="*/ 956 w 1337"/>
                  <a:gd name="T67" fmla="*/ 644 h 1915"/>
                  <a:gd name="T68" fmla="*/ 980 w 1337"/>
                  <a:gd name="T69" fmla="*/ 581 h 1915"/>
                  <a:gd name="T70" fmla="*/ 990 w 1337"/>
                  <a:gd name="T71" fmla="*/ 487 h 1915"/>
                  <a:gd name="T72" fmla="*/ 985 w 1337"/>
                  <a:gd name="T73" fmla="*/ 432 h 1915"/>
                  <a:gd name="T74" fmla="*/ 968 w 1337"/>
                  <a:gd name="T75" fmla="*/ 368 h 1915"/>
                  <a:gd name="T76" fmla="*/ 936 w 1337"/>
                  <a:gd name="T77" fmla="*/ 315 h 1915"/>
                  <a:gd name="T78" fmla="*/ 889 w 1337"/>
                  <a:gd name="T79" fmla="*/ 271 h 1915"/>
                  <a:gd name="T80" fmla="*/ 829 w 1337"/>
                  <a:gd name="T81" fmla="*/ 238 h 1915"/>
                  <a:gd name="T82" fmla="*/ 692 w 1337"/>
                  <a:gd name="T83" fmla="*/ 201 h 1915"/>
                  <a:gd name="T84" fmla="*/ 245 w 1337"/>
                  <a:gd name="T85" fmla="*/ 193 h 1915"/>
                  <a:gd name="T86" fmla="*/ 578 w 1337"/>
                  <a:gd name="T87" fmla="*/ 1722 h 1915"/>
                  <a:gd name="T88" fmla="*/ 774 w 1337"/>
                  <a:gd name="T89" fmla="*/ 1705 h 1915"/>
                  <a:gd name="T90" fmla="*/ 866 w 1337"/>
                  <a:gd name="T91" fmla="*/ 1679 h 1915"/>
                  <a:gd name="T92" fmla="*/ 943 w 1337"/>
                  <a:gd name="T93" fmla="*/ 1642 h 1915"/>
                  <a:gd name="T94" fmla="*/ 1007 w 1337"/>
                  <a:gd name="T95" fmla="*/ 1591 h 1915"/>
                  <a:gd name="T96" fmla="*/ 1054 w 1337"/>
                  <a:gd name="T97" fmla="*/ 1530 h 1915"/>
                  <a:gd name="T98" fmla="*/ 1085 w 1337"/>
                  <a:gd name="T99" fmla="*/ 1454 h 1915"/>
                  <a:gd name="T100" fmla="*/ 1098 w 1337"/>
                  <a:gd name="T101" fmla="*/ 1366 h 1915"/>
                  <a:gd name="T102" fmla="*/ 1096 w 1337"/>
                  <a:gd name="T103" fmla="*/ 1300 h 1915"/>
                  <a:gd name="T104" fmla="*/ 1079 w 1337"/>
                  <a:gd name="T105" fmla="*/ 1223 h 1915"/>
                  <a:gd name="T106" fmla="*/ 1045 w 1337"/>
                  <a:gd name="T107" fmla="*/ 1157 h 1915"/>
                  <a:gd name="T108" fmla="*/ 996 w 1337"/>
                  <a:gd name="T109" fmla="*/ 1105 h 1915"/>
                  <a:gd name="T110" fmla="*/ 930 w 1337"/>
                  <a:gd name="T111" fmla="*/ 1063 h 1915"/>
                  <a:gd name="T112" fmla="*/ 848 w 1337"/>
                  <a:gd name="T113" fmla="*/ 1030 h 1915"/>
                  <a:gd name="T114" fmla="*/ 698 w 1337"/>
                  <a:gd name="T115" fmla="*/ 1003 h 1915"/>
                  <a:gd name="T116" fmla="*/ 245 w 1337"/>
                  <a:gd name="T117" fmla="*/ 1722 h 1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37" h="1915">
                    <a:moveTo>
                      <a:pt x="0" y="0"/>
                    </a:moveTo>
                    <a:lnTo>
                      <a:pt x="569" y="0"/>
                    </a:lnTo>
                    <a:lnTo>
                      <a:pt x="569" y="0"/>
                    </a:lnTo>
                    <a:lnTo>
                      <a:pt x="641" y="1"/>
                    </a:lnTo>
                    <a:lnTo>
                      <a:pt x="710" y="6"/>
                    </a:lnTo>
                    <a:lnTo>
                      <a:pt x="743" y="10"/>
                    </a:lnTo>
                    <a:lnTo>
                      <a:pt x="775" y="15"/>
                    </a:lnTo>
                    <a:lnTo>
                      <a:pt x="806" y="19"/>
                    </a:lnTo>
                    <a:lnTo>
                      <a:pt x="837" y="26"/>
                    </a:lnTo>
                    <a:lnTo>
                      <a:pt x="866" y="32"/>
                    </a:lnTo>
                    <a:lnTo>
                      <a:pt x="895" y="41"/>
                    </a:lnTo>
                    <a:lnTo>
                      <a:pt x="923" y="50"/>
                    </a:lnTo>
                    <a:lnTo>
                      <a:pt x="949" y="60"/>
                    </a:lnTo>
                    <a:lnTo>
                      <a:pt x="975" y="70"/>
                    </a:lnTo>
                    <a:lnTo>
                      <a:pt x="999" y="82"/>
                    </a:lnTo>
                    <a:lnTo>
                      <a:pt x="1023" y="93"/>
                    </a:lnTo>
                    <a:lnTo>
                      <a:pt x="1045" y="108"/>
                    </a:lnTo>
                    <a:lnTo>
                      <a:pt x="1066" y="123"/>
                    </a:lnTo>
                    <a:lnTo>
                      <a:pt x="1086" y="137"/>
                    </a:lnTo>
                    <a:lnTo>
                      <a:pt x="1105" y="155"/>
                    </a:lnTo>
                    <a:lnTo>
                      <a:pt x="1123" y="172"/>
                    </a:lnTo>
                    <a:lnTo>
                      <a:pt x="1140" y="190"/>
                    </a:lnTo>
                    <a:lnTo>
                      <a:pt x="1155" y="210"/>
                    </a:lnTo>
                    <a:lnTo>
                      <a:pt x="1168" y="231"/>
                    </a:lnTo>
                    <a:lnTo>
                      <a:pt x="1181" y="252"/>
                    </a:lnTo>
                    <a:lnTo>
                      <a:pt x="1193" y="276"/>
                    </a:lnTo>
                    <a:lnTo>
                      <a:pt x="1201" y="299"/>
                    </a:lnTo>
                    <a:lnTo>
                      <a:pt x="1210" y="324"/>
                    </a:lnTo>
                    <a:lnTo>
                      <a:pt x="1218" y="350"/>
                    </a:lnTo>
                    <a:lnTo>
                      <a:pt x="1222" y="378"/>
                    </a:lnTo>
                    <a:lnTo>
                      <a:pt x="1226" y="407"/>
                    </a:lnTo>
                    <a:lnTo>
                      <a:pt x="1229" y="436"/>
                    </a:lnTo>
                    <a:lnTo>
                      <a:pt x="1229" y="467"/>
                    </a:lnTo>
                    <a:lnTo>
                      <a:pt x="1229" y="467"/>
                    </a:lnTo>
                    <a:lnTo>
                      <a:pt x="1228" y="502"/>
                    </a:lnTo>
                    <a:lnTo>
                      <a:pt x="1225" y="537"/>
                    </a:lnTo>
                    <a:lnTo>
                      <a:pt x="1218" y="571"/>
                    </a:lnTo>
                    <a:lnTo>
                      <a:pt x="1209" y="604"/>
                    </a:lnTo>
                    <a:lnTo>
                      <a:pt x="1197" y="636"/>
                    </a:lnTo>
                    <a:lnTo>
                      <a:pt x="1184" y="667"/>
                    </a:lnTo>
                    <a:lnTo>
                      <a:pt x="1166" y="696"/>
                    </a:lnTo>
                    <a:lnTo>
                      <a:pt x="1147" y="725"/>
                    </a:lnTo>
                    <a:lnTo>
                      <a:pt x="1126" y="752"/>
                    </a:lnTo>
                    <a:lnTo>
                      <a:pt x="1101" y="776"/>
                    </a:lnTo>
                    <a:lnTo>
                      <a:pt x="1073" y="800"/>
                    </a:lnTo>
                    <a:lnTo>
                      <a:pt x="1042" y="822"/>
                    </a:lnTo>
                    <a:lnTo>
                      <a:pt x="1009" y="841"/>
                    </a:lnTo>
                    <a:lnTo>
                      <a:pt x="974" y="858"/>
                    </a:lnTo>
                    <a:lnTo>
                      <a:pt x="934" y="873"/>
                    </a:lnTo>
                    <a:lnTo>
                      <a:pt x="893" y="884"/>
                    </a:lnTo>
                    <a:lnTo>
                      <a:pt x="893" y="896"/>
                    </a:lnTo>
                    <a:lnTo>
                      <a:pt x="893" y="896"/>
                    </a:lnTo>
                    <a:lnTo>
                      <a:pt x="945" y="905"/>
                    </a:lnTo>
                    <a:lnTo>
                      <a:pt x="993" y="918"/>
                    </a:lnTo>
                    <a:lnTo>
                      <a:pt x="1039" y="933"/>
                    </a:lnTo>
                    <a:lnTo>
                      <a:pt x="1082" y="949"/>
                    </a:lnTo>
                    <a:lnTo>
                      <a:pt x="1101" y="959"/>
                    </a:lnTo>
                    <a:lnTo>
                      <a:pt x="1121" y="969"/>
                    </a:lnTo>
                    <a:lnTo>
                      <a:pt x="1140" y="979"/>
                    </a:lnTo>
                    <a:lnTo>
                      <a:pt x="1158" y="991"/>
                    </a:lnTo>
                    <a:lnTo>
                      <a:pt x="1174" y="1003"/>
                    </a:lnTo>
                    <a:lnTo>
                      <a:pt x="1191" y="1016"/>
                    </a:lnTo>
                    <a:lnTo>
                      <a:pt x="1206" y="1029"/>
                    </a:lnTo>
                    <a:lnTo>
                      <a:pt x="1220" y="1044"/>
                    </a:lnTo>
                    <a:lnTo>
                      <a:pt x="1235" y="1058"/>
                    </a:lnTo>
                    <a:lnTo>
                      <a:pt x="1248" y="1073"/>
                    </a:lnTo>
                    <a:lnTo>
                      <a:pt x="1260" y="1089"/>
                    </a:lnTo>
                    <a:lnTo>
                      <a:pt x="1272" y="1105"/>
                    </a:lnTo>
                    <a:lnTo>
                      <a:pt x="1282" y="1122"/>
                    </a:lnTo>
                    <a:lnTo>
                      <a:pt x="1291" y="1140"/>
                    </a:lnTo>
                    <a:lnTo>
                      <a:pt x="1299" y="1159"/>
                    </a:lnTo>
                    <a:lnTo>
                      <a:pt x="1308" y="1178"/>
                    </a:lnTo>
                    <a:lnTo>
                      <a:pt x="1314" y="1198"/>
                    </a:lnTo>
                    <a:lnTo>
                      <a:pt x="1321" y="1219"/>
                    </a:lnTo>
                    <a:lnTo>
                      <a:pt x="1326" y="1239"/>
                    </a:lnTo>
                    <a:lnTo>
                      <a:pt x="1330" y="1261"/>
                    </a:lnTo>
                    <a:lnTo>
                      <a:pt x="1333" y="1283"/>
                    </a:lnTo>
                    <a:lnTo>
                      <a:pt x="1336" y="1306"/>
                    </a:lnTo>
                    <a:lnTo>
                      <a:pt x="1337" y="1330"/>
                    </a:lnTo>
                    <a:lnTo>
                      <a:pt x="1337" y="1354"/>
                    </a:lnTo>
                    <a:lnTo>
                      <a:pt x="1337" y="1354"/>
                    </a:lnTo>
                    <a:lnTo>
                      <a:pt x="1337" y="1390"/>
                    </a:lnTo>
                    <a:lnTo>
                      <a:pt x="1334" y="1423"/>
                    </a:lnTo>
                    <a:lnTo>
                      <a:pt x="1330" y="1455"/>
                    </a:lnTo>
                    <a:lnTo>
                      <a:pt x="1324" y="1487"/>
                    </a:lnTo>
                    <a:lnTo>
                      <a:pt x="1317" y="1516"/>
                    </a:lnTo>
                    <a:lnTo>
                      <a:pt x="1307" y="1546"/>
                    </a:lnTo>
                    <a:lnTo>
                      <a:pt x="1296" y="1573"/>
                    </a:lnTo>
                    <a:lnTo>
                      <a:pt x="1285" y="1601"/>
                    </a:lnTo>
                    <a:lnTo>
                      <a:pt x="1270" y="1626"/>
                    </a:lnTo>
                    <a:lnTo>
                      <a:pt x="1255" y="1651"/>
                    </a:lnTo>
                    <a:lnTo>
                      <a:pt x="1239" y="1676"/>
                    </a:lnTo>
                    <a:lnTo>
                      <a:pt x="1220" y="1697"/>
                    </a:lnTo>
                    <a:lnTo>
                      <a:pt x="1201" y="1718"/>
                    </a:lnTo>
                    <a:lnTo>
                      <a:pt x="1181" y="1738"/>
                    </a:lnTo>
                    <a:lnTo>
                      <a:pt x="1159" y="1757"/>
                    </a:lnTo>
                    <a:lnTo>
                      <a:pt x="1136" y="1776"/>
                    </a:lnTo>
                    <a:lnTo>
                      <a:pt x="1111" y="1792"/>
                    </a:lnTo>
                    <a:lnTo>
                      <a:pt x="1085" y="1808"/>
                    </a:lnTo>
                    <a:lnTo>
                      <a:pt x="1058" y="1823"/>
                    </a:lnTo>
                    <a:lnTo>
                      <a:pt x="1029" y="1838"/>
                    </a:lnTo>
                    <a:lnTo>
                      <a:pt x="1000" y="1849"/>
                    </a:lnTo>
                    <a:lnTo>
                      <a:pt x="971" y="1861"/>
                    </a:lnTo>
                    <a:lnTo>
                      <a:pt x="939" y="1871"/>
                    </a:lnTo>
                    <a:lnTo>
                      <a:pt x="907" y="1880"/>
                    </a:lnTo>
                    <a:lnTo>
                      <a:pt x="873" y="1889"/>
                    </a:lnTo>
                    <a:lnTo>
                      <a:pt x="838" y="1896"/>
                    </a:lnTo>
                    <a:lnTo>
                      <a:pt x="803" y="1902"/>
                    </a:lnTo>
                    <a:lnTo>
                      <a:pt x="766" y="1906"/>
                    </a:lnTo>
                    <a:lnTo>
                      <a:pt x="730" y="1911"/>
                    </a:lnTo>
                    <a:lnTo>
                      <a:pt x="692" y="1914"/>
                    </a:lnTo>
                    <a:lnTo>
                      <a:pt x="653" y="1915"/>
                    </a:lnTo>
                    <a:lnTo>
                      <a:pt x="613" y="1915"/>
                    </a:lnTo>
                    <a:lnTo>
                      <a:pt x="0" y="1915"/>
                    </a:lnTo>
                    <a:lnTo>
                      <a:pt x="0" y="0"/>
                    </a:lnTo>
                    <a:close/>
                    <a:moveTo>
                      <a:pt x="529" y="817"/>
                    </a:moveTo>
                    <a:lnTo>
                      <a:pt x="529" y="817"/>
                    </a:lnTo>
                    <a:lnTo>
                      <a:pt x="587" y="816"/>
                    </a:lnTo>
                    <a:lnTo>
                      <a:pt x="642" y="811"/>
                    </a:lnTo>
                    <a:lnTo>
                      <a:pt x="692" y="806"/>
                    </a:lnTo>
                    <a:lnTo>
                      <a:pt x="737" y="795"/>
                    </a:lnTo>
                    <a:lnTo>
                      <a:pt x="759" y="790"/>
                    </a:lnTo>
                    <a:lnTo>
                      <a:pt x="780" y="784"/>
                    </a:lnTo>
                    <a:lnTo>
                      <a:pt x="799" y="776"/>
                    </a:lnTo>
                    <a:lnTo>
                      <a:pt x="818" y="769"/>
                    </a:lnTo>
                    <a:lnTo>
                      <a:pt x="835" y="760"/>
                    </a:lnTo>
                    <a:lnTo>
                      <a:pt x="851" y="752"/>
                    </a:lnTo>
                    <a:lnTo>
                      <a:pt x="867" y="743"/>
                    </a:lnTo>
                    <a:lnTo>
                      <a:pt x="880" y="733"/>
                    </a:lnTo>
                    <a:lnTo>
                      <a:pt x="895" y="721"/>
                    </a:lnTo>
                    <a:lnTo>
                      <a:pt x="907" y="711"/>
                    </a:lnTo>
                    <a:lnTo>
                      <a:pt x="918" y="698"/>
                    </a:lnTo>
                    <a:lnTo>
                      <a:pt x="930" y="686"/>
                    </a:lnTo>
                    <a:lnTo>
                      <a:pt x="939" y="673"/>
                    </a:lnTo>
                    <a:lnTo>
                      <a:pt x="949" y="658"/>
                    </a:lnTo>
                    <a:lnTo>
                      <a:pt x="956" y="644"/>
                    </a:lnTo>
                    <a:lnTo>
                      <a:pt x="964" y="629"/>
                    </a:lnTo>
                    <a:lnTo>
                      <a:pt x="969" y="613"/>
                    </a:lnTo>
                    <a:lnTo>
                      <a:pt x="975" y="597"/>
                    </a:lnTo>
                    <a:lnTo>
                      <a:pt x="980" y="581"/>
                    </a:lnTo>
                    <a:lnTo>
                      <a:pt x="984" y="563"/>
                    </a:lnTo>
                    <a:lnTo>
                      <a:pt x="987" y="544"/>
                    </a:lnTo>
                    <a:lnTo>
                      <a:pt x="988" y="527"/>
                    </a:lnTo>
                    <a:lnTo>
                      <a:pt x="990" y="487"/>
                    </a:lnTo>
                    <a:lnTo>
                      <a:pt x="990" y="487"/>
                    </a:lnTo>
                    <a:lnTo>
                      <a:pt x="990" y="468"/>
                    </a:lnTo>
                    <a:lnTo>
                      <a:pt x="988" y="450"/>
                    </a:lnTo>
                    <a:lnTo>
                      <a:pt x="985" y="432"/>
                    </a:lnTo>
                    <a:lnTo>
                      <a:pt x="983" y="416"/>
                    </a:lnTo>
                    <a:lnTo>
                      <a:pt x="978" y="398"/>
                    </a:lnTo>
                    <a:lnTo>
                      <a:pt x="974" y="384"/>
                    </a:lnTo>
                    <a:lnTo>
                      <a:pt x="968" y="368"/>
                    </a:lnTo>
                    <a:lnTo>
                      <a:pt x="961" y="355"/>
                    </a:lnTo>
                    <a:lnTo>
                      <a:pt x="953" y="340"/>
                    </a:lnTo>
                    <a:lnTo>
                      <a:pt x="945" y="327"/>
                    </a:lnTo>
                    <a:lnTo>
                      <a:pt x="936" y="315"/>
                    </a:lnTo>
                    <a:lnTo>
                      <a:pt x="926" y="304"/>
                    </a:lnTo>
                    <a:lnTo>
                      <a:pt x="914" y="292"/>
                    </a:lnTo>
                    <a:lnTo>
                      <a:pt x="902" y="282"/>
                    </a:lnTo>
                    <a:lnTo>
                      <a:pt x="889" y="271"/>
                    </a:lnTo>
                    <a:lnTo>
                      <a:pt x="876" y="263"/>
                    </a:lnTo>
                    <a:lnTo>
                      <a:pt x="861" y="254"/>
                    </a:lnTo>
                    <a:lnTo>
                      <a:pt x="845" y="245"/>
                    </a:lnTo>
                    <a:lnTo>
                      <a:pt x="829" y="238"/>
                    </a:lnTo>
                    <a:lnTo>
                      <a:pt x="812" y="231"/>
                    </a:lnTo>
                    <a:lnTo>
                      <a:pt x="775" y="219"/>
                    </a:lnTo>
                    <a:lnTo>
                      <a:pt x="736" y="210"/>
                    </a:lnTo>
                    <a:lnTo>
                      <a:pt x="692" y="201"/>
                    </a:lnTo>
                    <a:lnTo>
                      <a:pt x="644" y="197"/>
                    </a:lnTo>
                    <a:lnTo>
                      <a:pt x="594" y="194"/>
                    </a:lnTo>
                    <a:lnTo>
                      <a:pt x="540" y="193"/>
                    </a:lnTo>
                    <a:lnTo>
                      <a:pt x="245" y="193"/>
                    </a:lnTo>
                    <a:lnTo>
                      <a:pt x="245" y="817"/>
                    </a:lnTo>
                    <a:lnTo>
                      <a:pt x="529" y="817"/>
                    </a:lnTo>
                    <a:close/>
                    <a:moveTo>
                      <a:pt x="578" y="1722"/>
                    </a:moveTo>
                    <a:lnTo>
                      <a:pt x="578" y="1722"/>
                    </a:lnTo>
                    <a:lnTo>
                      <a:pt x="638" y="1721"/>
                    </a:lnTo>
                    <a:lnTo>
                      <a:pt x="695" y="1716"/>
                    </a:lnTo>
                    <a:lnTo>
                      <a:pt x="747" y="1709"/>
                    </a:lnTo>
                    <a:lnTo>
                      <a:pt x="774" y="1705"/>
                    </a:lnTo>
                    <a:lnTo>
                      <a:pt x="797" y="1699"/>
                    </a:lnTo>
                    <a:lnTo>
                      <a:pt x="820" y="1693"/>
                    </a:lnTo>
                    <a:lnTo>
                      <a:pt x="844" y="1687"/>
                    </a:lnTo>
                    <a:lnTo>
                      <a:pt x="866" y="1679"/>
                    </a:lnTo>
                    <a:lnTo>
                      <a:pt x="886" y="1671"/>
                    </a:lnTo>
                    <a:lnTo>
                      <a:pt x="907" y="1661"/>
                    </a:lnTo>
                    <a:lnTo>
                      <a:pt x="926" y="1652"/>
                    </a:lnTo>
                    <a:lnTo>
                      <a:pt x="943" y="1642"/>
                    </a:lnTo>
                    <a:lnTo>
                      <a:pt x="961" y="1630"/>
                    </a:lnTo>
                    <a:lnTo>
                      <a:pt x="977" y="1617"/>
                    </a:lnTo>
                    <a:lnTo>
                      <a:pt x="993" y="1606"/>
                    </a:lnTo>
                    <a:lnTo>
                      <a:pt x="1007" y="1591"/>
                    </a:lnTo>
                    <a:lnTo>
                      <a:pt x="1020" y="1576"/>
                    </a:lnTo>
                    <a:lnTo>
                      <a:pt x="1032" y="1562"/>
                    </a:lnTo>
                    <a:lnTo>
                      <a:pt x="1044" y="1546"/>
                    </a:lnTo>
                    <a:lnTo>
                      <a:pt x="1054" y="1530"/>
                    </a:lnTo>
                    <a:lnTo>
                      <a:pt x="1063" y="1512"/>
                    </a:lnTo>
                    <a:lnTo>
                      <a:pt x="1072" y="1493"/>
                    </a:lnTo>
                    <a:lnTo>
                      <a:pt x="1079" y="1474"/>
                    </a:lnTo>
                    <a:lnTo>
                      <a:pt x="1085" y="1454"/>
                    </a:lnTo>
                    <a:lnTo>
                      <a:pt x="1089" y="1433"/>
                    </a:lnTo>
                    <a:lnTo>
                      <a:pt x="1093" y="1413"/>
                    </a:lnTo>
                    <a:lnTo>
                      <a:pt x="1096" y="1390"/>
                    </a:lnTo>
                    <a:lnTo>
                      <a:pt x="1098" y="1366"/>
                    </a:lnTo>
                    <a:lnTo>
                      <a:pt x="1098" y="1343"/>
                    </a:lnTo>
                    <a:lnTo>
                      <a:pt x="1098" y="1343"/>
                    </a:lnTo>
                    <a:lnTo>
                      <a:pt x="1098" y="1321"/>
                    </a:lnTo>
                    <a:lnTo>
                      <a:pt x="1096" y="1300"/>
                    </a:lnTo>
                    <a:lnTo>
                      <a:pt x="1093" y="1280"/>
                    </a:lnTo>
                    <a:lnTo>
                      <a:pt x="1089" y="1260"/>
                    </a:lnTo>
                    <a:lnTo>
                      <a:pt x="1085" y="1241"/>
                    </a:lnTo>
                    <a:lnTo>
                      <a:pt x="1079" y="1223"/>
                    </a:lnTo>
                    <a:lnTo>
                      <a:pt x="1072" y="1206"/>
                    </a:lnTo>
                    <a:lnTo>
                      <a:pt x="1064" y="1190"/>
                    </a:lnTo>
                    <a:lnTo>
                      <a:pt x="1055" y="1173"/>
                    </a:lnTo>
                    <a:lnTo>
                      <a:pt x="1045" y="1157"/>
                    </a:lnTo>
                    <a:lnTo>
                      <a:pt x="1034" y="1144"/>
                    </a:lnTo>
                    <a:lnTo>
                      <a:pt x="1022" y="1130"/>
                    </a:lnTo>
                    <a:lnTo>
                      <a:pt x="1009" y="1117"/>
                    </a:lnTo>
                    <a:lnTo>
                      <a:pt x="996" y="1105"/>
                    </a:lnTo>
                    <a:lnTo>
                      <a:pt x="980" y="1093"/>
                    </a:lnTo>
                    <a:lnTo>
                      <a:pt x="964" y="1082"/>
                    </a:lnTo>
                    <a:lnTo>
                      <a:pt x="947" y="1071"/>
                    </a:lnTo>
                    <a:lnTo>
                      <a:pt x="930" y="1063"/>
                    </a:lnTo>
                    <a:lnTo>
                      <a:pt x="911" y="1054"/>
                    </a:lnTo>
                    <a:lnTo>
                      <a:pt x="891" y="1045"/>
                    </a:lnTo>
                    <a:lnTo>
                      <a:pt x="870" y="1038"/>
                    </a:lnTo>
                    <a:lnTo>
                      <a:pt x="848" y="1030"/>
                    </a:lnTo>
                    <a:lnTo>
                      <a:pt x="825" y="1025"/>
                    </a:lnTo>
                    <a:lnTo>
                      <a:pt x="801" y="1019"/>
                    </a:lnTo>
                    <a:lnTo>
                      <a:pt x="750" y="1010"/>
                    </a:lnTo>
                    <a:lnTo>
                      <a:pt x="698" y="1003"/>
                    </a:lnTo>
                    <a:lnTo>
                      <a:pt x="639" y="1000"/>
                    </a:lnTo>
                    <a:lnTo>
                      <a:pt x="578" y="998"/>
                    </a:lnTo>
                    <a:lnTo>
                      <a:pt x="245" y="998"/>
                    </a:lnTo>
                    <a:lnTo>
                      <a:pt x="245" y="1722"/>
                    </a:lnTo>
                    <a:lnTo>
                      <a:pt x="578" y="17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73" descr=" " title=" "/>
              <p:cNvSpPr>
                <a:spLocks noEditPoints="1"/>
              </p:cNvSpPr>
              <p:nvPr/>
            </p:nvSpPr>
            <p:spPr bwMode="auto">
              <a:xfrm>
                <a:off x="8190127" y="4838899"/>
                <a:ext cx="74993" cy="128016"/>
              </a:xfrm>
              <a:custGeom>
                <a:avLst/>
                <a:gdLst>
                  <a:gd name="T0" fmla="*/ 234 w 1241"/>
                  <a:gd name="T1" fmla="*/ 824 h 2114"/>
                  <a:gd name="T2" fmla="*/ 308 w 1241"/>
                  <a:gd name="T3" fmla="*/ 762 h 2114"/>
                  <a:gd name="T4" fmla="*/ 416 w 1241"/>
                  <a:gd name="T5" fmla="*/ 695 h 2114"/>
                  <a:gd name="T6" fmla="*/ 530 w 1241"/>
                  <a:gd name="T7" fmla="*/ 649 h 2114"/>
                  <a:gd name="T8" fmla="*/ 648 w 1241"/>
                  <a:gd name="T9" fmla="*/ 627 h 2114"/>
                  <a:gd name="T10" fmla="*/ 745 w 1241"/>
                  <a:gd name="T11" fmla="*/ 628 h 2114"/>
                  <a:gd name="T12" fmla="*/ 866 w 1241"/>
                  <a:gd name="T13" fmla="*/ 654 h 2114"/>
                  <a:gd name="T14" fmla="*/ 971 w 1241"/>
                  <a:gd name="T15" fmla="*/ 704 h 2114"/>
                  <a:gd name="T16" fmla="*/ 1058 w 1241"/>
                  <a:gd name="T17" fmla="*/ 777 h 2114"/>
                  <a:gd name="T18" fmla="*/ 1130 w 1241"/>
                  <a:gd name="T19" fmla="*/ 870 h 2114"/>
                  <a:gd name="T20" fmla="*/ 1184 w 1241"/>
                  <a:gd name="T21" fmla="*/ 984 h 2114"/>
                  <a:gd name="T22" fmla="*/ 1220 w 1241"/>
                  <a:gd name="T23" fmla="*/ 1117 h 2114"/>
                  <a:gd name="T24" fmla="*/ 1238 w 1241"/>
                  <a:gd name="T25" fmla="*/ 1266 h 2114"/>
                  <a:gd name="T26" fmla="*/ 1239 w 1241"/>
                  <a:gd name="T27" fmla="*/ 1391 h 2114"/>
                  <a:gd name="T28" fmla="*/ 1220 w 1241"/>
                  <a:gd name="T29" fmla="*/ 1558 h 2114"/>
                  <a:gd name="T30" fmla="*/ 1178 w 1241"/>
                  <a:gd name="T31" fmla="*/ 1705 h 2114"/>
                  <a:gd name="T32" fmla="*/ 1114 w 1241"/>
                  <a:gd name="T33" fmla="*/ 1832 h 2114"/>
                  <a:gd name="T34" fmla="*/ 1034 w 1241"/>
                  <a:gd name="T35" fmla="*/ 1936 h 2114"/>
                  <a:gd name="T36" fmla="*/ 939 w 1241"/>
                  <a:gd name="T37" fmla="*/ 2018 h 2114"/>
                  <a:gd name="T38" fmla="*/ 832 w 1241"/>
                  <a:gd name="T39" fmla="*/ 2075 h 2114"/>
                  <a:gd name="T40" fmla="*/ 717 w 1241"/>
                  <a:gd name="T41" fmla="*/ 2107 h 2114"/>
                  <a:gd name="T42" fmla="*/ 628 w 1241"/>
                  <a:gd name="T43" fmla="*/ 2114 h 2114"/>
                  <a:gd name="T44" fmla="*/ 526 w 1241"/>
                  <a:gd name="T45" fmla="*/ 2102 h 2114"/>
                  <a:gd name="T46" fmla="*/ 422 w 1241"/>
                  <a:gd name="T47" fmla="*/ 2069 h 2114"/>
                  <a:gd name="T48" fmla="*/ 320 w 1241"/>
                  <a:gd name="T49" fmla="*/ 2013 h 2114"/>
                  <a:gd name="T50" fmla="*/ 222 w 1241"/>
                  <a:gd name="T51" fmla="*/ 1939 h 2114"/>
                  <a:gd name="T52" fmla="*/ 0 w 1241"/>
                  <a:gd name="T53" fmla="*/ 0 h 2114"/>
                  <a:gd name="T54" fmla="*/ 629 w 1241"/>
                  <a:gd name="T55" fmla="*/ 1910 h 2114"/>
                  <a:gd name="T56" fmla="*/ 711 w 1241"/>
                  <a:gd name="T57" fmla="*/ 1891 h 2114"/>
                  <a:gd name="T58" fmla="*/ 784 w 1241"/>
                  <a:gd name="T59" fmla="*/ 1853 h 2114"/>
                  <a:gd name="T60" fmla="*/ 848 w 1241"/>
                  <a:gd name="T61" fmla="*/ 1797 h 2114"/>
                  <a:gd name="T62" fmla="*/ 902 w 1241"/>
                  <a:gd name="T63" fmla="*/ 1724 h 2114"/>
                  <a:gd name="T64" fmla="*/ 946 w 1241"/>
                  <a:gd name="T65" fmla="*/ 1635 h 2114"/>
                  <a:gd name="T66" fmla="*/ 975 w 1241"/>
                  <a:gd name="T67" fmla="*/ 1532 h 2114"/>
                  <a:gd name="T68" fmla="*/ 990 w 1241"/>
                  <a:gd name="T69" fmla="*/ 1413 h 2114"/>
                  <a:gd name="T70" fmla="*/ 991 w 1241"/>
                  <a:gd name="T71" fmla="*/ 1292 h 2114"/>
                  <a:gd name="T72" fmla="*/ 966 w 1241"/>
                  <a:gd name="T73" fmla="*/ 1113 h 2114"/>
                  <a:gd name="T74" fmla="*/ 936 w 1241"/>
                  <a:gd name="T75" fmla="*/ 1027 h 2114"/>
                  <a:gd name="T76" fmla="*/ 895 w 1241"/>
                  <a:gd name="T77" fmla="*/ 954 h 2114"/>
                  <a:gd name="T78" fmla="*/ 839 w 1241"/>
                  <a:gd name="T79" fmla="*/ 897 h 2114"/>
                  <a:gd name="T80" fmla="*/ 772 w 1241"/>
                  <a:gd name="T81" fmla="*/ 856 h 2114"/>
                  <a:gd name="T82" fmla="*/ 691 w 1241"/>
                  <a:gd name="T83" fmla="*/ 832 h 2114"/>
                  <a:gd name="T84" fmla="*/ 619 w 1241"/>
                  <a:gd name="T85" fmla="*/ 827 h 2114"/>
                  <a:gd name="T86" fmla="*/ 527 w 1241"/>
                  <a:gd name="T87" fmla="*/ 840 h 2114"/>
                  <a:gd name="T88" fmla="*/ 435 w 1241"/>
                  <a:gd name="T89" fmla="*/ 876 h 2114"/>
                  <a:gd name="T90" fmla="*/ 339 w 1241"/>
                  <a:gd name="T91" fmla="*/ 936 h 2114"/>
                  <a:gd name="T92" fmla="*/ 239 w 1241"/>
                  <a:gd name="T93" fmla="*/ 1019 h 2114"/>
                  <a:gd name="T94" fmla="*/ 286 w 1241"/>
                  <a:gd name="T95" fmla="*/ 1802 h 2114"/>
                  <a:gd name="T96" fmla="*/ 380 w 1241"/>
                  <a:gd name="T97" fmla="*/ 1859 h 2114"/>
                  <a:gd name="T98" fmla="*/ 469 w 1241"/>
                  <a:gd name="T99" fmla="*/ 1894 h 2114"/>
                  <a:gd name="T100" fmla="*/ 550 w 1241"/>
                  <a:gd name="T101" fmla="*/ 1911 h 2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41" h="2114">
                    <a:moveTo>
                      <a:pt x="0" y="0"/>
                    </a:moveTo>
                    <a:lnTo>
                      <a:pt x="239" y="0"/>
                    </a:lnTo>
                    <a:lnTo>
                      <a:pt x="239" y="567"/>
                    </a:lnTo>
                    <a:lnTo>
                      <a:pt x="234" y="824"/>
                    </a:lnTo>
                    <a:lnTo>
                      <a:pt x="234" y="824"/>
                    </a:lnTo>
                    <a:lnTo>
                      <a:pt x="258" y="803"/>
                    </a:lnTo>
                    <a:lnTo>
                      <a:pt x="283" y="783"/>
                    </a:lnTo>
                    <a:lnTo>
                      <a:pt x="308" y="762"/>
                    </a:lnTo>
                    <a:lnTo>
                      <a:pt x="334" y="745"/>
                    </a:lnTo>
                    <a:lnTo>
                      <a:pt x="362" y="727"/>
                    </a:lnTo>
                    <a:lnTo>
                      <a:pt x="388" y="711"/>
                    </a:lnTo>
                    <a:lnTo>
                      <a:pt x="416" y="695"/>
                    </a:lnTo>
                    <a:lnTo>
                      <a:pt x="444" y="682"/>
                    </a:lnTo>
                    <a:lnTo>
                      <a:pt x="473" y="669"/>
                    </a:lnTo>
                    <a:lnTo>
                      <a:pt x="501" y="657"/>
                    </a:lnTo>
                    <a:lnTo>
                      <a:pt x="530" y="649"/>
                    </a:lnTo>
                    <a:lnTo>
                      <a:pt x="559" y="640"/>
                    </a:lnTo>
                    <a:lnTo>
                      <a:pt x="588" y="634"/>
                    </a:lnTo>
                    <a:lnTo>
                      <a:pt x="618" y="630"/>
                    </a:lnTo>
                    <a:lnTo>
                      <a:pt x="648" y="627"/>
                    </a:lnTo>
                    <a:lnTo>
                      <a:pt x="677" y="625"/>
                    </a:lnTo>
                    <a:lnTo>
                      <a:pt x="677" y="625"/>
                    </a:lnTo>
                    <a:lnTo>
                      <a:pt x="711" y="627"/>
                    </a:lnTo>
                    <a:lnTo>
                      <a:pt x="745" y="628"/>
                    </a:lnTo>
                    <a:lnTo>
                      <a:pt x="777" y="632"/>
                    </a:lnTo>
                    <a:lnTo>
                      <a:pt x="807" y="638"/>
                    </a:lnTo>
                    <a:lnTo>
                      <a:pt x="836" y="646"/>
                    </a:lnTo>
                    <a:lnTo>
                      <a:pt x="866" y="654"/>
                    </a:lnTo>
                    <a:lnTo>
                      <a:pt x="893" y="665"/>
                    </a:lnTo>
                    <a:lnTo>
                      <a:pt x="920" y="676"/>
                    </a:lnTo>
                    <a:lnTo>
                      <a:pt x="946" y="689"/>
                    </a:lnTo>
                    <a:lnTo>
                      <a:pt x="971" y="704"/>
                    </a:lnTo>
                    <a:lnTo>
                      <a:pt x="994" y="720"/>
                    </a:lnTo>
                    <a:lnTo>
                      <a:pt x="1017" y="738"/>
                    </a:lnTo>
                    <a:lnTo>
                      <a:pt x="1038" y="757"/>
                    </a:lnTo>
                    <a:lnTo>
                      <a:pt x="1058" y="777"/>
                    </a:lnTo>
                    <a:lnTo>
                      <a:pt x="1079" y="799"/>
                    </a:lnTo>
                    <a:lnTo>
                      <a:pt x="1096" y="822"/>
                    </a:lnTo>
                    <a:lnTo>
                      <a:pt x="1114" y="846"/>
                    </a:lnTo>
                    <a:lnTo>
                      <a:pt x="1130" y="870"/>
                    </a:lnTo>
                    <a:lnTo>
                      <a:pt x="1146" y="898"/>
                    </a:lnTo>
                    <a:lnTo>
                      <a:pt x="1159" y="926"/>
                    </a:lnTo>
                    <a:lnTo>
                      <a:pt x="1172" y="955"/>
                    </a:lnTo>
                    <a:lnTo>
                      <a:pt x="1184" y="984"/>
                    </a:lnTo>
                    <a:lnTo>
                      <a:pt x="1194" y="1016"/>
                    </a:lnTo>
                    <a:lnTo>
                      <a:pt x="1204" y="1048"/>
                    </a:lnTo>
                    <a:lnTo>
                      <a:pt x="1213" y="1082"/>
                    </a:lnTo>
                    <a:lnTo>
                      <a:pt x="1220" y="1117"/>
                    </a:lnTo>
                    <a:lnTo>
                      <a:pt x="1226" y="1152"/>
                    </a:lnTo>
                    <a:lnTo>
                      <a:pt x="1232" y="1190"/>
                    </a:lnTo>
                    <a:lnTo>
                      <a:pt x="1235" y="1227"/>
                    </a:lnTo>
                    <a:lnTo>
                      <a:pt x="1238" y="1266"/>
                    </a:lnTo>
                    <a:lnTo>
                      <a:pt x="1239" y="1305"/>
                    </a:lnTo>
                    <a:lnTo>
                      <a:pt x="1241" y="1346"/>
                    </a:lnTo>
                    <a:lnTo>
                      <a:pt x="1241" y="1346"/>
                    </a:lnTo>
                    <a:lnTo>
                      <a:pt x="1239" y="1391"/>
                    </a:lnTo>
                    <a:lnTo>
                      <a:pt x="1236" y="1435"/>
                    </a:lnTo>
                    <a:lnTo>
                      <a:pt x="1234" y="1478"/>
                    </a:lnTo>
                    <a:lnTo>
                      <a:pt x="1228" y="1518"/>
                    </a:lnTo>
                    <a:lnTo>
                      <a:pt x="1220" y="1558"/>
                    </a:lnTo>
                    <a:lnTo>
                      <a:pt x="1212" y="1597"/>
                    </a:lnTo>
                    <a:lnTo>
                      <a:pt x="1201" y="1634"/>
                    </a:lnTo>
                    <a:lnTo>
                      <a:pt x="1190" y="1670"/>
                    </a:lnTo>
                    <a:lnTo>
                      <a:pt x="1178" y="1705"/>
                    </a:lnTo>
                    <a:lnTo>
                      <a:pt x="1163" y="1739"/>
                    </a:lnTo>
                    <a:lnTo>
                      <a:pt x="1149" y="1771"/>
                    </a:lnTo>
                    <a:lnTo>
                      <a:pt x="1131" y="1802"/>
                    </a:lnTo>
                    <a:lnTo>
                      <a:pt x="1114" y="1832"/>
                    </a:lnTo>
                    <a:lnTo>
                      <a:pt x="1096" y="1860"/>
                    </a:lnTo>
                    <a:lnTo>
                      <a:pt x="1076" y="1886"/>
                    </a:lnTo>
                    <a:lnTo>
                      <a:pt x="1055" y="1913"/>
                    </a:lnTo>
                    <a:lnTo>
                      <a:pt x="1034" y="1936"/>
                    </a:lnTo>
                    <a:lnTo>
                      <a:pt x="1012" y="1958"/>
                    </a:lnTo>
                    <a:lnTo>
                      <a:pt x="988" y="1980"/>
                    </a:lnTo>
                    <a:lnTo>
                      <a:pt x="963" y="1999"/>
                    </a:lnTo>
                    <a:lnTo>
                      <a:pt x="939" y="2018"/>
                    </a:lnTo>
                    <a:lnTo>
                      <a:pt x="914" y="2034"/>
                    </a:lnTo>
                    <a:lnTo>
                      <a:pt x="888" y="2048"/>
                    </a:lnTo>
                    <a:lnTo>
                      <a:pt x="860" y="2063"/>
                    </a:lnTo>
                    <a:lnTo>
                      <a:pt x="832" y="2075"/>
                    </a:lnTo>
                    <a:lnTo>
                      <a:pt x="804" y="2085"/>
                    </a:lnTo>
                    <a:lnTo>
                      <a:pt x="775" y="2094"/>
                    </a:lnTo>
                    <a:lnTo>
                      <a:pt x="747" y="2101"/>
                    </a:lnTo>
                    <a:lnTo>
                      <a:pt x="717" y="2107"/>
                    </a:lnTo>
                    <a:lnTo>
                      <a:pt x="688" y="2111"/>
                    </a:lnTo>
                    <a:lnTo>
                      <a:pt x="658" y="2113"/>
                    </a:lnTo>
                    <a:lnTo>
                      <a:pt x="628" y="2114"/>
                    </a:lnTo>
                    <a:lnTo>
                      <a:pt x="628" y="2114"/>
                    </a:lnTo>
                    <a:lnTo>
                      <a:pt x="603" y="2113"/>
                    </a:lnTo>
                    <a:lnTo>
                      <a:pt x="578" y="2111"/>
                    </a:lnTo>
                    <a:lnTo>
                      <a:pt x="552" y="2107"/>
                    </a:lnTo>
                    <a:lnTo>
                      <a:pt x="526" y="2102"/>
                    </a:lnTo>
                    <a:lnTo>
                      <a:pt x="501" y="2095"/>
                    </a:lnTo>
                    <a:lnTo>
                      <a:pt x="474" y="2088"/>
                    </a:lnTo>
                    <a:lnTo>
                      <a:pt x="448" y="2079"/>
                    </a:lnTo>
                    <a:lnTo>
                      <a:pt x="422" y="2069"/>
                    </a:lnTo>
                    <a:lnTo>
                      <a:pt x="396" y="2056"/>
                    </a:lnTo>
                    <a:lnTo>
                      <a:pt x="371" y="2042"/>
                    </a:lnTo>
                    <a:lnTo>
                      <a:pt x="345" y="2029"/>
                    </a:lnTo>
                    <a:lnTo>
                      <a:pt x="320" y="2013"/>
                    </a:lnTo>
                    <a:lnTo>
                      <a:pt x="295" y="1996"/>
                    </a:lnTo>
                    <a:lnTo>
                      <a:pt x="270" y="1978"/>
                    </a:lnTo>
                    <a:lnTo>
                      <a:pt x="245" y="1959"/>
                    </a:lnTo>
                    <a:lnTo>
                      <a:pt x="222" y="1939"/>
                    </a:lnTo>
                    <a:lnTo>
                      <a:pt x="213" y="1939"/>
                    </a:lnTo>
                    <a:lnTo>
                      <a:pt x="193" y="2079"/>
                    </a:lnTo>
                    <a:lnTo>
                      <a:pt x="0" y="2079"/>
                    </a:lnTo>
                    <a:lnTo>
                      <a:pt x="0" y="0"/>
                    </a:lnTo>
                    <a:close/>
                    <a:moveTo>
                      <a:pt x="587" y="1913"/>
                    </a:moveTo>
                    <a:lnTo>
                      <a:pt x="587" y="1913"/>
                    </a:lnTo>
                    <a:lnTo>
                      <a:pt x="609" y="1913"/>
                    </a:lnTo>
                    <a:lnTo>
                      <a:pt x="629" y="1910"/>
                    </a:lnTo>
                    <a:lnTo>
                      <a:pt x="651" y="1907"/>
                    </a:lnTo>
                    <a:lnTo>
                      <a:pt x="672" y="1902"/>
                    </a:lnTo>
                    <a:lnTo>
                      <a:pt x="691" y="1898"/>
                    </a:lnTo>
                    <a:lnTo>
                      <a:pt x="711" y="1891"/>
                    </a:lnTo>
                    <a:lnTo>
                      <a:pt x="730" y="1883"/>
                    </a:lnTo>
                    <a:lnTo>
                      <a:pt x="749" y="1873"/>
                    </a:lnTo>
                    <a:lnTo>
                      <a:pt x="766" y="1864"/>
                    </a:lnTo>
                    <a:lnTo>
                      <a:pt x="784" y="1853"/>
                    </a:lnTo>
                    <a:lnTo>
                      <a:pt x="801" y="1840"/>
                    </a:lnTo>
                    <a:lnTo>
                      <a:pt x="818" y="1826"/>
                    </a:lnTo>
                    <a:lnTo>
                      <a:pt x="834" y="1812"/>
                    </a:lnTo>
                    <a:lnTo>
                      <a:pt x="848" y="1797"/>
                    </a:lnTo>
                    <a:lnTo>
                      <a:pt x="863" y="1780"/>
                    </a:lnTo>
                    <a:lnTo>
                      <a:pt x="877" y="1762"/>
                    </a:lnTo>
                    <a:lnTo>
                      <a:pt x="890" y="1743"/>
                    </a:lnTo>
                    <a:lnTo>
                      <a:pt x="902" y="1724"/>
                    </a:lnTo>
                    <a:lnTo>
                      <a:pt x="914" y="1702"/>
                    </a:lnTo>
                    <a:lnTo>
                      <a:pt x="926" y="1682"/>
                    </a:lnTo>
                    <a:lnTo>
                      <a:pt x="936" y="1659"/>
                    </a:lnTo>
                    <a:lnTo>
                      <a:pt x="946" y="1635"/>
                    </a:lnTo>
                    <a:lnTo>
                      <a:pt x="953" y="1610"/>
                    </a:lnTo>
                    <a:lnTo>
                      <a:pt x="962" y="1586"/>
                    </a:lnTo>
                    <a:lnTo>
                      <a:pt x="969" y="1558"/>
                    </a:lnTo>
                    <a:lnTo>
                      <a:pt x="975" y="1532"/>
                    </a:lnTo>
                    <a:lnTo>
                      <a:pt x="980" y="1502"/>
                    </a:lnTo>
                    <a:lnTo>
                      <a:pt x="984" y="1473"/>
                    </a:lnTo>
                    <a:lnTo>
                      <a:pt x="988" y="1444"/>
                    </a:lnTo>
                    <a:lnTo>
                      <a:pt x="990" y="1413"/>
                    </a:lnTo>
                    <a:lnTo>
                      <a:pt x="991" y="1381"/>
                    </a:lnTo>
                    <a:lnTo>
                      <a:pt x="993" y="1349"/>
                    </a:lnTo>
                    <a:lnTo>
                      <a:pt x="993" y="1349"/>
                    </a:lnTo>
                    <a:lnTo>
                      <a:pt x="991" y="1292"/>
                    </a:lnTo>
                    <a:lnTo>
                      <a:pt x="987" y="1237"/>
                    </a:lnTo>
                    <a:lnTo>
                      <a:pt x="981" y="1184"/>
                    </a:lnTo>
                    <a:lnTo>
                      <a:pt x="972" y="1136"/>
                    </a:lnTo>
                    <a:lnTo>
                      <a:pt x="966" y="1113"/>
                    </a:lnTo>
                    <a:lnTo>
                      <a:pt x="959" y="1089"/>
                    </a:lnTo>
                    <a:lnTo>
                      <a:pt x="953" y="1067"/>
                    </a:lnTo>
                    <a:lnTo>
                      <a:pt x="945" y="1047"/>
                    </a:lnTo>
                    <a:lnTo>
                      <a:pt x="936" y="1027"/>
                    </a:lnTo>
                    <a:lnTo>
                      <a:pt x="927" y="1008"/>
                    </a:lnTo>
                    <a:lnTo>
                      <a:pt x="917" y="989"/>
                    </a:lnTo>
                    <a:lnTo>
                      <a:pt x="907" y="971"/>
                    </a:lnTo>
                    <a:lnTo>
                      <a:pt x="895" y="954"/>
                    </a:lnTo>
                    <a:lnTo>
                      <a:pt x="882" y="938"/>
                    </a:lnTo>
                    <a:lnTo>
                      <a:pt x="869" y="923"/>
                    </a:lnTo>
                    <a:lnTo>
                      <a:pt x="855" y="910"/>
                    </a:lnTo>
                    <a:lnTo>
                      <a:pt x="839" y="897"/>
                    </a:lnTo>
                    <a:lnTo>
                      <a:pt x="825" y="885"/>
                    </a:lnTo>
                    <a:lnTo>
                      <a:pt x="807" y="875"/>
                    </a:lnTo>
                    <a:lnTo>
                      <a:pt x="790" y="865"/>
                    </a:lnTo>
                    <a:lnTo>
                      <a:pt x="772" y="856"/>
                    </a:lnTo>
                    <a:lnTo>
                      <a:pt x="753" y="849"/>
                    </a:lnTo>
                    <a:lnTo>
                      <a:pt x="733" y="841"/>
                    </a:lnTo>
                    <a:lnTo>
                      <a:pt x="712" y="837"/>
                    </a:lnTo>
                    <a:lnTo>
                      <a:pt x="691" y="832"/>
                    </a:lnTo>
                    <a:lnTo>
                      <a:pt x="667" y="830"/>
                    </a:lnTo>
                    <a:lnTo>
                      <a:pt x="644" y="827"/>
                    </a:lnTo>
                    <a:lnTo>
                      <a:pt x="619" y="827"/>
                    </a:lnTo>
                    <a:lnTo>
                      <a:pt x="619" y="827"/>
                    </a:lnTo>
                    <a:lnTo>
                      <a:pt x="596" y="828"/>
                    </a:lnTo>
                    <a:lnTo>
                      <a:pt x="574" y="830"/>
                    </a:lnTo>
                    <a:lnTo>
                      <a:pt x="550" y="834"/>
                    </a:lnTo>
                    <a:lnTo>
                      <a:pt x="527" y="840"/>
                    </a:lnTo>
                    <a:lnTo>
                      <a:pt x="505" y="846"/>
                    </a:lnTo>
                    <a:lnTo>
                      <a:pt x="482" y="854"/>
                    </a:lnTo>
                    <a:lnTo>
                      <a:pt x="458" y="865"/>
                    </a:lnTo>
                    <a:lnTo>
                      <a:pt x="435" y="876"/>
                    </a:lnTo>
                    <a:lnTo>
                      <a:pt x="410" y="889"/>
                    </a:lnTo>
                    <a:lnTo>
                      <a:pt x="387" y="903"/>
                    </a:lnTo>
                    <a:lnTo>
                      <a:pt x="362" y="919"/>
                    </a:lnTo>
                    <a:lnTo>
                      <a:pt x="339" y="936"/>
                    </a:lnTo>
                    <a:lnTo>
                      <a:pt x="314" y="955"/>
                    </a:lnTo>
                    <a:lnTo>
                      <a:pt x="289" y="975"/>
                    </a:lnTo>
                    <a:lnTo>
                      <a:pt x="264" y="996"/>
                    </a:lnTo>
                    <a:lnTo>
                      <a:pt x="239" y="1019"/>
                    </a:lnTo>
                    <a:lnTo>
                      <a:pt x="239" y="1764"/>
                    </a:lnTo>
                    <a:lnTo>
                      <a:pt x="239" y="1764"/>
                    </a:lnTo>
                    <a:lnTo>
                      <a:pt x="263" y="1783"/>
                    </a:lnTo>
                    <a:lnTo>
                      <a:pt x="286" y="1802"/>
                    </a:lnTo>
                    <a:lnTo>
                      <a:pt x="310" y="1818"/>
                    </a:lnTo>
                    <a:lnTo>
                      <a:pt x="333" y="1832"/>
                    </a:lnTo>
                    <a:lnTo>
                      <a:pt x="356" y="1845"/>
                    </a:lnTo>
                    <a:lnTo>
                      <a:pt x="380" y="1859"/>
                    </a:lnTo>
                    <a:lnTo>
                      <a:pt x="403" y="1869"/>
                    </a:lnTo>
                    <a:lnTo>
                      <a:pt x="425" y="1879"/>
                    </a:lnTo>
                    <a:lnTo>
                      <a:pt x="447" y="1886"/>
                    </a:lnTo>
                    <a:lnTo>
                      <a:pt x="469" y="1894"/>
                    </a:lnTo>
                    <a:lnTo>
                      <a:pt x="491" y="1899"/>
                    </a:lnTo>
                    <a:lnTo>
                      <a:pt x="511" y="1904"/>
                    </a:lnTo>
                    <a:lnTo>
                      <a:pt x="530" y="1908"/>
                    </a:lnTo>
                    <a:lnTo>
                      <a:pt x="550" y="1911"/>
                    </a:lnTo>
                    <a:lnTo>
                      <a:pt x="568" y="1913"/>
                    </a:lnTo>
                    <a:lnTo>
                      <a:pt x="587" y="1913"/>
                    </a:lnTo>
                    <a:lnTo>
                      <a:pt x="587" y="19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4" descr=" " title=" "/>
              <p:cNvSpPr>
                <a:spLocks/>
              </p:cNvSpPr>
              <p:nvPr/>
            </p:nvSpPr>
            <p:spPr bwMode="auto">
              <a:xfrm>
                <a:off x="8270931" y="4848886"/>
                <a:ext cx="130921" cy="115850"/>
              </a:xfrm>
              <a:custGeom>
                <a:avLst/>
                <a:gdLst>
                  <a:gd name="T0" fmla="*/ 0 w 2161"/>
                  <a:gd name="T1" fmla="*/ 0 h 1915"/>
                  <a:gd name="T2" fmla="*/ 251 w 2161"/>
                  <a:gd name="T3" fmla="*/ 0 h 1915"/>
                  <a:gd name="T4" fmla="*/ 453 w 2161"/>
                  <a:gd name="T5" fmla="*/ 1042 h 1915"/>
                  <a:gd name="T6" fmla="*/ 453 w 2161"/>
                  <a:gd name="T7" fmla="*/ 1042 h 1915"/>
                  <a:gd name="T8" fmla="*/ 567 w 2161"/>
                  <a:gd name="T9" fmla="*/ 1661 h 1915"/>
                  <a:gd name="T10" fmla="*/ 578 w 2161"/>
                  <a:gd name="T11" fmla="*/ 1661 h 1915"/>
                  <a:gd name="T12" fmla="*/ 578 w 2161"/>
                  <a:gd name="T13" fmla="*/ 1661 h 1915"/>
                  <a:gd name="T14" fmla="*/ 610 w 2161"/>
                  <a:gd name="T15" fmla="*/ 1506 h 1915"/>
                  <a:gd name="T16" fmla="*/ 644 w 2161"/>
                  <a:gd name="T17" fmla="*/ 1350 h 1915"/>
                  <a:gd name="T18" fmla="*/ 713 w 2161"/>
                  <a:gd name="T19" fmla="*/ 1042 h 1915"/>
                  <a:gd name="T20" fmla="*/ 978 w 2161"/>
                  <a:gd name="T21" fmla="*/ 0 h 1915"/>
                  <a:gd name="T22" fmla="*/ 1200 w 2161"/>
                  <a:gd name="T23" fmla="*/ 0 h 1915"/>
                  <a:gd name="T24" fmla="*/ 1466 w 2161"/>
                  <a:gd name="T25" fmla="*/ 1042 h 1915"/>
                  <a:gd name="T26" fmla="*/ 1466 w 2161"/>
                  <a:gd name="T27" fmla="*/ 1042 h 1915"/>
                  <a:gd name="T28" fmla="*/ 1534 w 2161"/>
                  <a:gd name="T29" fmla="*/ 1350 h 1915"/>
                  <a:gd name="T30" fmla="*/ 1603 w 2161"/>
                  <a:gd name="T31" fmla="*/ 1661 h 1915"/>
                  <a:gd name="T32" fmla="*/ 1615 w 2161"/>
                  <a:gd name="T33" fmla="*/ 1661 h 1915"/>
                  <a:gd name="T34" fmla="*/ 1615 w 2161"/>
                  <a:gd name="T35" fmla="*/ 1661 h 1915"/>
                  <a:gd name="T36" fmla="*/ 1670 w 2161"/>
                  <a:gd name="T37" fmla="*/ 1350 h 1915"/>
                  <a:gd name="T38" fmla="*/ 1723 w 2161"/>
                  <a:gd name="T39" fmla="*/ 1042 h 1915"/>
                  <a:gd name="T40" fmla="*/ 1924 w 2161"/>
                  <a:gd name="T41" fmla="*/ 0 h 1915"/>
                  <a:gd name="T42" fmla="*/ 2161 w 2161"/>
                  <a:gd name="T43" fmla="*/ 0 h 1915"/>
                  <a:gd name="T44" fmla="*/ 1763 w 2161"/>
                  <a:gd name="T45" fmla="*/ 1915 h 1915"/>
                  <a:gd name="T46" fmla="*/ 1469 w 2161"/>
                  <a:gd name="T47" fmla="*/ 1915 h 1915"/>
                  <a:gd name="T48" fmla="*/ 1180 w 2161"/>
                  <a:gd name="T49" fmla="*/ 762 h 1915"/>
                  <a:gd name="T50" fmla="*/ 1180 w 2161"/>
                  <a:gd name="T51" fmla="*/ 762 h 1915"/>
                  <a:gd name="T52" fmla="*/ 1133 w 2161"/>
                  <a:gd name="T53" fmla="*/ 544 h 1915"/>
                  <a:gd name="T54" fmla="*/ 1111 w 2161"/>
                  <a:gd name="T55" fmla="*/ 436 h 1915"/>
                  <a:gd name="T56" fmla="*/ 1089 w 2161"/>
                  <a:gd name="T57" fmla="*/ 327 h 1915"/>
                  <a:gd name="T58" fmla="*/ 1077 w 2161"/>
                  <a:gd name="T59" fmla="*/ 327 h 1915"/>
                  <a:gd name="T60" fmla="*/ 1077 w 2161"/>
                  <a:gd name="T61" fmla="*/ 327 h 1915"/>
                  <a:gd name="T62" fmla="*/ 1029 w 2161"/>
                  <a:gd name="T63" fmla="*/ 544 h 1915"/>
                  <a:gd name="T64" fmla="*/ 981 w 2161"/>
                  <a:gd name="T65" fmla="*/ 762 h 1915"/>
                  <a:gd name="T66" fmla="*/ 695 w 2161"/>
                  <a:gd name="T67" fmla="*/ 1915 h 1915"/>
                  <a:gd name="T68" fmla="*/ 406 w 2161"/>
                  <a:gd name="T69" fmla="*/ 1915 h 1915"/>
                  <a:gd name="T70" fmla="*/ 0 w 2161"/>
                  <a:gd name="T71" fmla="*/ 0 h 1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61" h="1915">
                    <a:moveTo>
                      <a:pt x="0" y="0"/>
                    </a:moveTo>
                    <a:lnTo>
                      <a:pt x="251" y="0"/>
                    </a:lnTo>
                    <a:lnTo>
                      <a:pt x="453" y="1042"/>
                    </a:lnTo>
                    <a:lnTo>
                      <a:pt x="453" y="1042"/>
                    </a:lnTo>
                    <a:lnTo>
                      <a:pt x="567" y="1661"/>
                    </a:lnTo>
                    <a:lnTo>
                      <a:pt x="578" y="1661"/>
                    </a:lnTo>
                    <a:lnTo>
                      <a:pt x="578" y="1661"/>
                    </a:lnTo>
                    <a:lnTo>
                      <a:pt x="610" y="1506"/>
                    </a:lnTo>
                    <a:lnTo>
                      <a:pt x="644" y="1350"/>
                    </a:lnTo>
                    <a:lnTo>
                      <a:pt x="713" y="1042"/>
                    </a:lnTo>
                    <a:lnTo>
                      <a:pt x="978" y="0"/>
                    </a:lnTo>
                    <a:lnTo>
                      <a:pt x="1200" y="0"/>
                    </a:lnTo>
                    <a:lnTo>
                      <a:pt x="1466" y="1042"/>
                    </a:lnTo>
                    <a:lnTo>
                      <a:pt x="1466" y="1042"/>
                    </a:lnTo>
                    <a:lnTo>
                      <a:pt x="1534" y="1350"/>
                    </a:lnTo>
                    <a:lnTo>
                      <a:pt x="1603" y="1661"/>
                    </a:lnTo>
                    <a:lnTo>
                      <a:pt x="1615" y="1661"/>
                    </a:lnTo>
                    <a:lnTo>
                      <a:pt x="1615" y="1661"/>
                    </a:lnTo>
                    <a:lnTo>
                      <a:pt x="1670" y="1350"/>
                    </a:lnTo>
                    <a:lnTo>
                      <a:pt x="1723" y="1042"/>
                    </a:lnTo>
                    <a:lnTo>
                      <a:pt x="1924" y="0"/>
                    </a:lnTo>
                    <a:lnTo>
                      <a:pt x="2161" y="0"/>
                    </a:lnTo>
                    <a:lnTo>
                      <a:pt x="1763" y="1915"/>
                    </a:lnTo>
                    <a:lnTo>
                      <a:pt x="1469" y="1915"/>
                    </a:lnTo>
                    <a:lnTo>
                      <a:pt x="1180" y="762"/>
                    </a:lnTo>
                    <a:lnTo>
                      <a:pt x="1180" y="762"/>
                    </a:lnTo>
                    <a:lnTo>
                      <a:pt x="1133" y="544"/>
                    </a:lnTo>
                    <a:lnTo>
                      <a:pt x="1111" y="436"/>
                    </a:lnTo>
                    <a:lnTo>
                      <a:pt x="1089" y="327"/>
                    </a:lnTo>
                    <a:lnTo>
                      <a:pt x="1077" y="327"/>
                    </a:lnTo>
                    <a:lnTo>
                      <a:pt x="1077" y="327"/>
                    </a:lnTo>
                    <a:lnTo>
                      <a:pt x="1029" y="544"/>
                    </a:lnTo>
                    <a:lnTo>
                      <a:pt x="981" y="762"/>
                    </a:lnTo>
                    <a:lnTo>
                      <a:pt x="695" y="1915"/>
                    </a:lnTo>
                    <a:lnTo>
                      <a:pt x="406" y="19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75" descr=" " title=" "/>
              <p:cNvSpPr>
                <a:spLocks noEditPoints="1"/>
              </p:cNvSpPr>
              <p:nvPr/>
            </p:nvSpPr>
            <p:spPr bwMode="auto">
              <a:xfrm>
                <a:off x="8407118" y="4876850"/>
                <a:ext cx="79533" cy="90065"/>
              </a:xfrm>
              <a:custGeom>
                <a:avLst/>
                <a:gdLst>
                  <a:gd name="T0" fmla="*/ 753 w 1313"/>
                  <a:gd name="T1" fmla="*/ 7 h 1489"/>
                  <a:gd name="T2" fmla="*/ 905 w 1313"/>
                  <a:gd name="T3" fmla="*/ 50 h 1489"/>
                  <a:gd name="T4" fmla="*/ 1042 w 1313"/>
                  <a:gd name="T5" fmla="*/ 130 h 1489"/>
                  <a:gd name="T6" fmla="*/ 1159 w 1313"/>
                  <a:gd name="T7" fmla="*/ 245 h 1489"/>
                  <a:gd name="T8" fmla="*/ 1246 w 1313"/>
                  <a:gd name="T9" fmla="*/ 396 h 1489"/>
                  <a:gd name="T10" fmla="*/ 1299 w 1313"/>
                  <a:gd name="T11" fmla="*/ 578 h 1489"/>
                  <a:gd name="T12" fmla="*/ 1313 w 1313"/>
                  <a:gd name="T13" fmla="*/ 748 h 1489"/>
                  <a:gd name="T14" fmla="*/ 1291 w 1313"/>
                  <a:gd name="T15" fmla="*/ 953 h 1489"/>
                  <a:gd name="T16" fmla="*/ 1230 w 1313"/>
                  <a:gd name="T17" fmla="*/ 1128 h 1489"/>
                  <a:gd name="T18" fmla="*/ 1137 w 1313"/>
                  <a:gd name="T19" fmla="*/ 1270 h 1489"/>
                  <a:gd name="T20" fmla="*/ 1017 w 1313"/>
                  <a:gd name="T21" fmla="*/ 1378 h 1489"/>
                  <a:gd name="T22" fmla="*/ 875 w 1313"/>
                  <a:gd name="T23" fmla="*/ 1451 h 1489"/>
                  <a:gd name="T24" fmla="*/ 721 w 1313"/>
                  <a:gd name="T25" fmla="*/ 1486 h 1489"/>
                  <a:gd name="T26" fmla="*/ 591 w 1313"/>
                  <a:gd name="T27" fmla="*/ 1486 h 1489"/>
                  <a:gd name="T28" fmla="*/ 436 w 1313"/>
                  <a:gd name="T29" fmla="*/ 1451 h 1489"/>
                  <a:gd name="T30" fmla="*/ 296 w 1313"/>
                  <a:gd name="T31" fmla="*/ 1378 h 1489"/>
                  <a:gd name="T32" fmla="*/ 175 w 1313"/>
                  <a:gd name="T33" fmla="*/ 1270 h 1489"/>
                  <a:gd name="T34" fmla="*/ 81 w 1313"/>
                  <a:gd name="T35" fmla="*/ 1128 h 1489"/>
                  <a:gd name="T36" fmla="*/ 21 w 1313"/>
                  <a:gd name="T37" fmla="*/ 953 h 1489"/>
                  <a:gd name="T38" fmla="*/ 0 w 1313"/>
                  <a:gd name="T39" fmla="*/ 748 h 1489"/>
                  <a:gd name="T40" fmla="*/ 13 w 1313"/>
                  <a:gd name="T41" fmla="*/ 578 h 1489"/>
                  <a:gd name="T42" fmla="*/ 67 w 1313"/>
                  <a:gd name="T43" fmla="*/ 396 h 1489"/>
                  <a:gd name="T44" fmla="*/ 154 w 1313"/>
                  <a:gd name="T45" fmla="*/ 245 h 1489"/>
                  <a:gd name="T46" fmla="*/ 270 w 1313"/>
                  <a:gd name="T47" fmla="*/ 130 h 1489"/>
                  <a:gd name="T48" fmla="*/ 407 w 1313"/>
                  <a:gd name="T49" fmla="*/ 50 h 1489"/>
                  <a:gd name="T50" fmla="*/ 560 w 1313"/>
                  <a:gd name="T51" fmla="*/ 7 h 1489"/>
                  <a:gd name="T52" fmla="*/ 656 w 1313"/>
                  <a:gd name="T53" fmla="*/ 1290 h 1489"/>
                  <a:gd name="T54" fmla="*/ 744 w 1313"/>
                  <a:gd name="T55" fmla="*/ 1280 h 1489"/>
                  <a:gd name="T56" fmla="*/ 842 w 1313"/>
                  <a:gd name="T57" fmla="*/ 1241 h 1489"/>
                  <a:gd name="T58" fmla="*/ 924 w 1313"/>
                  <a:gd name="T59" fmla="*/ 1174 h 1489"/>
                  <a:gd name="T60" fmla="*/ 989 w 1313"/>
                  <a:gd name="T61" fmla="*/ 1083 h 1489"/>
                  <a:gd name="T62" fmla="*/ 1036 w 1313"/>
                  <a:gd name="T63" fmla="*/ 969 h 1489"/>
                  <a:gd name="T64" fmla="*/ 1061 w 1313"/>
                  <a:gd name="T65" fmla="*/ 835 h 1489"/>
                  <a:gd name="T66" fmla="*/ 1064 w 1313"/>
                  <a:gd name="T67" fmla="*/ 717 h 1489"/>
                  <a:gd name="T68" fmla="*/ 1048 w 1313"/>
                  <a:gd name="T69" fmla="*/ 575 h 1489"/>
                  <a:gd name="T70" fmla="*/ 1010 w 1313"/>
                  <a:gd name="T71" fmla="*/ 453 h 1489"/>
                  <a:gd name="T72" fmla="*/ 953 w 1313"/>
                  <a:gd name="T73" fmla="*/ 350 h 1489"/>
                  <a:gd name="T74" fmla="*/ 877 w 1313"/>
                  <a:gd name="T75" fmla="*/ 273 h 1489"/>
                  <a:gd name="T76" fmla="*/ 785 w 1313"/>
                  <a:gd name="T77" fmla="*/ 222 h 1489"/>
                  <a:gd name="T78" fmla="*/ 678 w 1313"/>
                  <a:gd name="T79" fmla="*/ 199 h 1489"/>
                  <a:gd name="T80" fmla="*/ 589 w 1313"/>
                  <a:gd name="T81" fmla="*/ 205 h 1489"/>
                  <a:gd name="T82" fmla="*/ 490 w 1313"/>
                  <a:gd name="T83" fmla="*/ 238 h 1489"/>
                  <a:gd name="T84" fmla="*/ 404 w 1313"/>
                  <a:gd name="T85" fmla="*/ 301 h 1489"/>
                  <a:gd name="T86" fmla="*/ 335 w 1313"/>
                  <a:gd name="T87" fmla="*/ 388 h 1489"/>
                  <a:gd name="T88" fmla="*/ 284 w 1313"/>
                  <a:gd name="T89" fmla="*/ 499 h 1489"/>
                  <a:gd name="T90" fmla="*/ 255 w 1313"/>
                  <a:gd name="T91" fmla="*/ 631 h 1489"/>
                  <a:gd name="T92" fmla="*/ 248 w 1313"/>
                  <a:gd name="T93" fmla="*/ 748 h 1489"/>
                  <a:gd name="T94" fmla="*/ 259 w 1313"/>
                  <a:gd name="T95" fmla="*/ 891 h 1489"/>
                  <a:gd name="T96" fmla="*/ 293 w 1313"/>
                  <a:gd name="T97" fmla="*/ 1018 h 1489"/>
                  <a:gd name="T98" fmla="*/ 347 w 1313"/>
                  <a:gd name="T99" fmla="*/ 1123 h 1489"/>
                  <a:gd name="T100" fmla="*/ 420 w 1313"/>
                  <a:gd name="T101" fmla="*/ 1204 h 1489"/>
                  <a:gd name="T102" fmla="*/ 509 w 1313"/>
                  <a:gd name="T103" fmla="*/ 1260 h 1489"/>
                  <a:gd name="T104" fmla="*/ 611 w 1313"/>
                  <a:gd name="T105" fmla="*/ 1288 h 1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3" h="1489">
                    <a:moveTo>
                      <a:pt x="656" y="0"/>
                    </a:moveTo>
                    <a:lnTo>
                      <a:pt x="656" y="0"/>
                    </a:lnTo>
                    <a:lnTo>
                      <a:pt x="689" y="2"/>
                    </a:lnTo>
                    <a:lnTo>
                      <a:pt x="721" y="3"/>
                    </a:lnTo>
                    <a:lnTo>
                      <a:pt x="753" y="7"/>
                    </a:lnTo>
                    <a:lnTo>
                      <a:pt x="783" y="13"/>
                    </a:lnTo>
                    <a:lnTo>
                      <a:pt x="816" y="19"/>
                    </a:lnTo>
                    <a:lnTo>
                      <a:pt x="846" y="28"/>
                    </a:lnTo>
                    <a:lnTo>
                      <a:pt x="875" y="38"/>
                    </a:lnTo>
                    <a:lnTo>
                      <a:pt x="905" y="50"/>
                    </a:lnTo>
                    <a:lnTo>
                      <a:pt x="934" y="63"/>
                    </a:lnTo>
                    <a:lnTo>
                      <a:pt x="963" y="78"/>
                    </a:lnTo>
                    <a:lnTo>
                      <a:pt x="989" y="94"/>
                    </a:lnTo>
                    <a:lnTo>
                      <a:pt x="1017" y="111"/>
                    </a:lnTo>
                    <a:lnTo>
                      <a:pt x="1042" y="130"/>
                    </a:lnTo>
                    <a:lnTo>
                      <a:pt x="1068" y="151"/>
                    </a:lnTo>
                    <a:lnTo>
                      <a:pt x="1091" y="172"/>
                    </a:lnTo>
                    <a:lnTo>
                      <a:pt x="1115" y="196"/>
                    </a:lnTo>
                    <a:lnTo>
                      <a:pt x="1137" y="221"/>
                    </a:lnTo>
                    <a:lnTo>
                      <a:pt x="1159" y="245"/>
                    </a:lnTo>
                    <a:lnTo>
                      <a:pt x="1178" y="273"/>
                    </a:lnTo>
                    <a:lnTo>
                      <a:pt x="1197" y="302"/>
                    </a:lnTo>
                    <a:lnTo>
                      <a:pt x="1214" y="332"/>
                    </a:lnTo>
                    <a:lnTo>
                      <a:pt x="1230" y="364"/>
                    </a:lnTo>
                    <a:lnTo>
                      <a:pt x="1246" y="396"/>
                    </a:lnTo>
                    <a:lnTo>
                      <a:pt x="1259" y="429"/>
                    </a:lnTo>
                    <a:lnTo>
                      <a:pt x="1271" y="466"/>
                    </a:lnTo>
                    <a:lnTo>
                      <a:pt x="1283" y="502"/>
                    </a:lnTo>
                    <a:lnTo>
                      <a:pt x="1291" y="540"/>
                    </a:lnTo>
                    <a:lnTo>
                      <a:pt x="1299" y="578"/>
                    </a:lnTo>
                    <a:lnTo>
                      <a:pt x="1305" y="619"/>
                    </a:lnTo>
                    <a:lnTo>
                      <a:pt x="1309" y="661"/>
                    </a:lnTo>
                    <a:lnTo>
                      <a:pt x="1312" y="704"/>
                    </a:lnTo>
                    <a:lnTo>
                      <a:pt x="1313" y="748"/>
                    </a:lnTo>
                    <a:lnTo>
                      <a:pt x="1313" y="748"/>
                    </a:lnTo>
                    <a:lnTo>
                      <a:pt x="1312" y="791"/>
                    </a:lnTo>
                    <a:lnTo>
                      <a:pt x="1309" y="834"/>
                    </a:lnTo>
                    <a:lnTo>
                      <a:pt x="1305" y="874"/>
                    </a:lnTo>
                    <a:lnTo>
                      <a:pt x="1299" y="914"/>
                    </a:lnTo>
                    <a:lnTo>
                      <a:pt x="1291" y="953"/>
                    </a:lnTo>
                    <a:lnTo>
                      <a:pt x="1283" y="990"/>
                    </a:lnTo>
                    <a:lnTo>
                      <a:pt x="1271" y="1026"/>
                    </a:lnTo>
                    <a:lnTo>
                      <a:pt x="1259" y="1061"/>
                    </a:lnTo>
                    <a:lnTo>
                      <a:pt x="1246" y="1095"/>
                    </a:lnTo>
                    <a:lnTo>
                      <a:pt x="1230" y="1128"/>
                    </a:lnTo>
                    <a:lnTo>
                      <a:pt x="1214" y="1159"/>
                    </a:lnTo>
                    <a:lnTo>
                      <a:pt x="1197" y="1188"/>
                    </a:lnTo>
                    <a:lnTo>
                      <a:pt x="1178" y="1218"/>
                    </a:lnTo>
                    <a:lnTo>
                      <a:pt x="1159" y="1244"/>
                    </a:lnTo>
                    <a:lnTo>
                      <a:pt x="1137" y="1270"/>
                    </a:lnTo>
                    <a:lnTo>
                      <a:pt x="1115" y="1295"/>
                    </a:lnTo>
                    <a:lnTo>
                      <a:pt x="1091" y="1318"/>
                    </a:lnTo>
                    <a:lnTo>
                      <a:pt x="1068" y="1339"/>
                    </a:lnTo>
                    <a:lnTo>
                      <a:pt x="1042" y="1359"/>
                    </a:lnTo>
                    <a:lnTo>
                      <a:pt x="1017" y="1378"/>
                    </a:lnTo>
                    <a:lnTo>
                      <a:pt x="989" y="1396"/>
                    </a:lnTo>
                    <a:lnTo>
                      <a:pt x="963" y="1412"/>
                    </a:lnTo>
                    <a:lnTo>
                      <a:pt x="934" y="1426"/>
                    </a:lnTo>
                    <a:lnTo>
                      <a:pt x="905" y="1439"/>
                    </a:lnTo>
                    <a:lnTo>
                      <a:pt x="875" y="1451"/>
                    </a:lnTo>
                    <a:lnTo>
                      <a:pt x="846" y="1461"/>
                    </a:lnTo>
                    <a:lnTo>
                      <a:pt x="816" y="1470"/>
                    </a:lnTo>
                    <a:lnTo>
                      <a:pt x="783" y="1476"/>
                    </a:lnTo>
                    <a:lnTo>
                      <a:pt x="753" y="1482"/>
                    </a:lnTo>
                    <a:lnTo>
                      <a:pt x="721" y="1486"/>
                    </a:lnTo>
                    <a:lnTo>
                      <a:pt x="689" y="1488"/>
                    </a:lnTo>
                    <a:lnTo>
                      <a:pt x="656" y="1489"/>
                    </a:lnTo>
                    <a:lnTo>
                      <a:pt x="656" y="1489"/>
                    </a:lnTo>
                    <a:lnTo>
                      <a:pt x="624" y="1488"/>
                    </a:lnTo>
                    <a:lnTo>
                      <a:pt x="591" y="1486"/>
                    </a:lnTo>
                    <a:lnTo>
                      <a:pt x="560" y="1482"/>
                    </a:lnTo>
                    <a:lnTo>
                      <a:pt x="528" y="1476"/>
                    </a:lnTo>
                    <a:lnTo>
                      <a:pt x="497" y="1470"/>
                    </a:lnTo>
                    <a:lnTo>
                      <a:pt x="467" y="1461"/>
                    </a:lnTo>
                    <a:lnTo>
                      <a:pt x="436" y="1451"/>
                    </a:lnTo>
                    <a:lnTo>
                      <a:pt x="407" y="1439"/>
                    </a:lnTo>
                    <a:lnTo>
                      <a:pt x="378" y="1426"/>
                    </a:lnTo>
                    <a:lnTo>
                      <a:pt x="350" y="1412"/>
                    </a:lnTo>
                    <a:lnTo>
                      <a:pt x="322" y="1396"/>
                    </a:lnTo>
                    <a:lnTo>
                      <a:pt x="296" y="1378"/>
                    </a:lnTo>
                    <a:lnTo>
                      <a:pt x="270" y="1359"/>
                    </a:lnTo>
                    <a:lnTo>
                      <a:pt x="245" y="1339"/>
                    </a:lnTo>
                    <a:lnTo>
                      <a:pt x="220" y="1318"/>
                    </a:lnTo>
                    <a:lnTo>
                      <a:pt x="197" y="1295"/>
                    </a:lnTo>
                    <a:lnTo>
                      <a:pt x="175" y="1270"/>
                    </a:lnTo>
                    <a:lnTo>
                      <a:pt x="154" y="1244"/>
                    </a:lnTo>
                    <a:lnTo>
                      <a:pt x="134" y="1218"/>
                    </a:lnTo>
                    <a:lnTo>
                      <a:pt x="115" y="1188"/>
                    </a:lnTo>
                    <a:lnTo>
                      <a:pt x="97" y="1159"/>
                    </a:lnTo>
                    <a:lnTo>
                      <a:pt x="81" y="1128"/>
                    </a:lnTo>
                    <a:lnTo>
                      <a:pt x="67" y="1095"/>
                    </a:lnTo>
                    <a:lnTo>
                      <a:pt x="54" y="1061"/>
                    </a:lnTo>
                    <a:lnTo>
                      <a:pt x="40" y="1026"/>
                    </a:lnTo>
                    <a:lnTo>
                      <a:pt x="30" y="990"/>
                    </a:lnTo>
                    <a:lnTo>
                      <a:pt x="21" y="953"/>
                    </a:lnTo>
                    <a:lnTo>
                      <a:pt x="13" y="914"/>
                    </a:lnTo>
                    <a:lnTo>
                      <a:pt x="7" y="874"/>
                    </a:lnTo>
                    <a:lnTo>
                      <a:pt x="3" y="834"/>
                    </a:lnTo>
                    <a:lnTo>
                      <a:pt x="0" y="791"/>
                    </a:lnTo>
                    <a:lnTo>
                      <a:pt x="0" y="748"/>
                    </a:lnTo>
                    <a:lnTo>
                      <a:pt x="0" y="748"/>
                    </a:lnTo>
                    <a:lnTo>
                      <a:pt x="0" y="704"/>
                    </a:lnTo>
                    <a:lnTo>
                      <a:pt x="3" y="661"/>
                    </a:lnTo>
                    <a:lnTo>
                      <a:pt x="7" y="619"/>
                    </a:lnTo>
                    <a:lnTo>
                      <a:pt x="13" y="578"/>
                    </a:lnTo>
                    <a:lnTo>
                      <a:pt x="21" y="540"/>
                    </a:lnTo>
                    <a:lnTo>
                      <a:pt x="30" y="502"/>
                    </a:lnTo>
                    <a:lnTo>
                      <a:pt x="40" y="466"/>
                    </a:lnTo>
                    <a:lnTo>
                      <a:pt x="54" y="429"/>
                    </a:lnTo>
                    <a:lnTo>
                      <a:pt x="67" y="396"/>
                    </a:lnTo>
                    <a:lnTo>
                      <a:pt x="81" y="364"/>
                    </a:lnTo>
                    <a:lnTo>
                      <a:pt x="97" y="332"/>
                    </a:lnTo>
                    <a:lnTo>
                      <a:pt x="115" y="302"/>
                    </a:lnTo>
                    <a:lnTo>
                      <a:pt x="134" y="273"/>
                    </a:lnTo>
                    <a:lnTo>
                      <a:pt x="154" y="245"/>
                    </a:lnTo>
                    <a:lnTo>
                      <a:pt x="175" y="221"/>
                    </a:lnTo>
                    <a:lnTo>
                      <a:pt x="197" y="196"/>
                    </a:lnTo>
                    <a:lnTo>
                      <a:pt x="220" y="172"/>
                    </a:lnTo>
                    <a:lnTo>
                      <a:pt x="245" y="151"/>
                    </a:lnTo>
                    <a:lnTo>
                      <a:pt x="270" y="130"/>
                    </a:lnTo>
                    <a:lnTo>
                      <a:pt x="296" y="111"/>
                    </a:lnTo>
                    <a:lnTo>
                      <a:pt x="322" y="94"/>
                    </a:lnTo>
                    <a:lnTo>
                      <a:pt x="350" y="78"/>
                    </a:lnTo>
                    <a:lnTo>
                      <a:pt x="378" y="63"/>
                    </a:lnTo>
                    <a:lnTo>
                      <a:pt x="407" y="50"/>
                    </a:lnTo>
                    <a:lnTo>
                      <a:pt x="436" y="38"/>
                    </a:lnTo>
                    <a:lnTo>
                      <a:pt x="467" y="28"/>
                    </a:lnTo>
                    <a:lnTo>
                      <a:pt x="497" y="19"/>
                    </a:lnTo>
                    <a:lnTo>
                      <a:pt x="528" y="13"/>
                    </a:lnTo>
                    <a:lnTo>
                      <a:pt x="560" y="7"/>
                    </a:lnTo>
                    <a:lnTo>
                      <a:pt x="591" y="3"/>
                    </a:lnTo>
                    <a:lnTo>
                      <a:pt x="624" y="2"/>
                    </a:lnTo>
                    <a:lnTo>
                      <a:pt x="656" y="0"/>
                    </a:lnTo>
                    <a:lnTo>
                      <a:pt x="656" y="0"/>
                    </a:lnTo>
                    <a:close/>
                    <a:moveTo>
                      <a:pt x="656" y="1290"/>
                    </a:moveTo>
                    <a:lnTo>
                      <a:pt x="656" y="1290"/>
                    </a:lnTo>
                    <a:lnTo>
                      <a:pt x="678" y="1290"/>
                    </a:lnTo>
                    <a:lnTo>
                      <a:pt x="702" y="1288"/>
                    </a:lnTo>
                    <a:lnTo>
                      <a:pt x="722" y="1285"/>
                    </a:lnTo>
                    <a:lnTo>
                      <a:pt x="744" y="1280"/>
                    </a:lnTo>
                    <a:lnTo>
                      <a:pt x="764" y="1274"/>
                    </a:lnTo>
                    <a:lnTo>
                      <a:pt x="785" y="1269"/>
                    </a:lnTo>
                    <a:lnTo>
                      <a:pt x="804" y="1260"/>
                    </a:lnTo>
                    <a:lnTo>
                      <a:pt x="823" y="1251"/>
                    </a:lnTo>
                    <a:lnTo>
                      <a:pt x="842" y="1241"/>
                    </a:lnTo>
                    <a:lnTo>
                      <a:pt x="859" y="1229"/>
                    </a:lnTo>
                    <a:lnTo>
                      <a:pt x="877" y="1218"/>
                    </a:lnTo>
                    <a:lnTo>
                      <a:pt x="893" y="1204"/>
                    </a:lnTo>
                    <a:lnTo>
                      <a:pt x="909" y="1190"/>
                    </a:lnTo>
                    <a:lnTo>
                      <a:pt x="924" y="1174"/>
                    </a:lnTo>
                    <a:lnTo>
                      <a:pt x="938" y="1158"/>
                    </a:lnTo>
                    <a:lnTo>
                      <a:pt x="953" y="1140"/>
                    </a:lnTo>
                    <a:lnTo>
                      <a:pt x="966" y="1123"/>
                    </a:lnTo>
                    <a:lnTo>
                      <a:pt x="978" y="1102"/>
                    </a:lnTo>
                    <a:lnTo>
                      <a:pt x="989" y="1083"/>
                    </a:lnTo>
                    <a:lnTo>
                      <a:pt x="999" y="1061"/>
                    </a:lnTo>
                    <a:lnTo>
                      <a:pt x="1010" y="1039"/>
                    </a:lnTo>
                    <a:lnTo>
                      <a:pt x="1020" y="1018"/>
                    </a:lnTo>
                    <a:lnTo>
                      <a:pt x="1027" y="993"/>
                    </a:lnTo>
                    <a:lnTo>
                      <a:pt x="1036" y="969"/>
                    </a:lnTo>
                    <a:lnTo>
                      <a:pt x="1042" y="945"/>
                    </a:lnTo>
                    <a:lnTo>
                      <a:pt x="1048" y="918"/>
                    </a:lnTo>
                    <a:lnTo>
                      <a:pt x="1053" y="891"/>
                    </a:lnTo>
                    <a:lnTo>
                      <a:pt x="1058" y="864"/>
                    </a:lnTo>
                    <a:lnTo>
                      <a:pt x="1061" y="835"/>
                    </a:lnTo>
                    <a:lnTo>
                      <a:pt x="1062" y="807"/>
                    </a:lnTo>
                    <a:lnTo>
                      <a:pt x="1064" y="778"/>
                    </a:lnTo>
                    <a:lnTo>
                      <a:pt x="1065" y="748"/>
                    </a:lnTo>
                    <a:lnTo>
                      <a:pt x="1065" y="748"/>
                    </a:lnTo>
                    <a:lnTo>
                      <a:pt x="1064" y="717"/>
                    </a:lnTo>
                    <a:lnTo>
                      <a:pt x="1062" y="688"/>
                    </a:lnTo>
                    <a:lnTo>
                      <a:pt x="1061" y="658"/>
                    </a:lnTo>
                    <a:lnTo>
                      <a:pt x="1058" y="631"/>
                    </a:lnTo>
                    <a:lnTo>
                      <a:pt x="1053" y="603"/>
                    </a:lnTo>
                    <a:lnTo>
                      <a:pt x="1048" y="575"/>
                    </a:lnTo>
                    <a:lnTo>
                      <a:pt x="1042" y="549"/>
                    </a:lnTo>
                    <a:lnTo>
                      <a:pt x="1036" y="524"/>
                    </a:lnTo>
                    <a:lnTo>
                      <a:pt x="1027" y="499"/>
                    </a:lnTo>
                    <a:lnTo>
                      <a:pt x="1020" y="476"/>
                    </a:lnTo>
                    <a:lnTo>
                      <a:pt x="1010" y="453"/>
                    </a:lnTo>
                    <a:lnTo>
                      <a:pt x="999" y="431"/>
                    </a:lnTo>
                    <a:lnTo>
                      <a:pt x="989" y="409"/>
                    </a:lnTo>
                    <a:lnTo>
                      <a:pt x="978" y="388"/>
                    </a:lnTo>
                    <a:lnTo>
                      <a:pt x="966" y="369"/>
                    </a:lnTo>
                    <a:lnTo>
                      <a:pt x="953" y="350"/>
                    </a:lnTo>
                    <a:lnTo>
                      <a:pt x="938" y="333"/>
                    </a:lnTo>
                    <a:lnTo>
                      <a:pt x="924" y="317"/>
                    </a:lnTo>
                    <a:lnTo>
                      <a:pt x="909" y="301"/>
                    </a:lnTo>
                    <a:lnTo>
                      <a:pt x="893" y="286"/>
                    </a:lnTo>
                    <a:lnTo>
                      <a:pt x="877" y="273"/>
                    </a:lnTo>
                    <a:lnTo>
                      <a:pt x="859" y="260"/>
                    </a:lnTo>
                    <a:lnTo>
                      <a:pt x="842" y="248"/>
                    </a:lnTo>
                    <a:lnTo>
                      <a:pt x="823" y="238"/>
                    </a:lnTo>
                    <a:lnTo>
                      <a:pt x="804" y="229"/>
                    </a:lnTo>
                    <a:lnTo>
                      <a:pt x="785" y="222"/>
                    </a:lnTo>
                    <a:lnTo>
                      <a:pt x="764" y="215"/>
                    </a:lnTo>
                    <a:lnTo>
                      <a:pt x="744" y="209"/>
                    </a:lnTo>
                    <a:lnTo>
                      <a:pt x="722" y="205"/>
                    </a:lnTo>
                    <a:lnTo>
                      <a:pt x="702" y="202"/>
                    </a:lnTo>
                    <a:lnTo>
                      <a:pt x="678" y="199"/>
                    </a:lnTo>
                    <a:lnTo>
                      <a:pt x="656" y="199"/>
                    </a:lnTo>
                    <a:lnTo>
                      <a:pt x="656" y="199"/>
                    </a:lnTo>
                    <a:lnTo>
                      <a:pt x="633" y="199"/>
                    </a:lnTo>
                    <a:lnTo>
                      <a:pt x="611" y="202"/>
                    </a:lnTo>
                    <a:lnTo>
                      <a:pt x="589" y="205"/>
                    </a:lnTo>
                    <a:lnTo>
                      <a:pt x="569" y="209"/>
                    </a:lnTo>
                    <a:lnTo>
                      <a:pt x="548" y="215"/>
                    </a:lnTo>
                    <a:lnTo>
                      <a:pt x="528" y="222"/>
                    </a:lnTo>
                    <a:lnTo>
                      <a:pt x="509" y="229"/>
                    </a:lnTo>
                    <a:lnTo>
                      <a:pt x="490" y="238"/>
                    </a:lnTo>
                    <a:lnTo>
                      <a:pt x="471" y="248"/>
                    </a:lnTo>
                    <a:lnTo>
                      <a:pt x="454" y="260"/>
                    </a:lnTo>
                    <a:lnTo>
                      <a:pt x="437" y="273"/>
                    </a:lnTo>
                    <a:lnTo>
                      <a:pt x="420" y="286"/>
                    </a:lnTo>
                    <a:lnTo>
                      <a:pt x="404" y="301"/>
                    </a:lnTo>
                    <a:lnTo>
                      <a:pt x="389" y="317"/>
                    </a:lnTo>
                    <a:lnTo>
                      <a:pt x="375" y="333"/>
                    </a:lnTo>
                    <a:lnTo>
                      <a:pt x="360" y="350"/>
                    </a:lnTo>
                    <a:lnTo>
                      <a:pt x="347" y="369"/>
                    </a:lnTo>
                    <a:lnTo>
                      <a:pt x="335" y="388"/>
                    </a:lnTo>
                    <a:lnTo>
                      <a:pt x="324" y="409"/>
                    </a:lnTo>
                    <a:lnTo>
                      <a:pt x="313" y="431"/>
                    </a:lnTo>
                    <a:lnTo>
                      <a:pt x="303" y="453"/>
                    </a:lnTo>
                    <a:lnTo>
                      <a:pt x="293" y="476"/>
                    </a:lnTo>
                    <a:lnTo>
                      <a:pt x="284" y="499"/>
                    </a:lnTo>
                    <a:lnTo>
                      <a:pt x="277" y="524"/>
                    </a:lnTo>
                    <a:lnTo>
                      <a:pt x="270" y="549"/>
                    </a:lnTo>
                    <a:lnTo>
                      <a:pt x="264" y="575"/>
                    </a:lnTo>
                    <a:lnTo>
                      <a:pt x="259" y="603"/>
                    </a:lnTo>
                    <a:lnTo>
                      <a:pt x="255" y="631"/>
                    </a:lnTo>
                    <a:lnTo>
                      <a:pt x="252" y="658"/>
                    </a:lnTo>
                    <a:lnTo>
                      <a:pt x="249" y="688"/>
                    </a:lnTo>
                    <a:lnTo>
                      <a:pt x="248" y="717"/>
                    </a:lnTo>
                    <a:lnTo>
                      <a:pt x="248" y="748"/>
                    </a:lnTo>
                    <a:lnTo>
                      <a:pt x="248" y="748"/>
                    </a:lnTo>
                    <a:lnTo>
                      <a:pt x="248" y="778"/>
                    </a:lnTo>
                    <a:lnTo>
                      <a:pt x="249" y="807"/>
                    </a:lnTo>
                    <a:lnTo>
                      <a:pt x="252" y="835"/>
                    </a:lnTo>
                    <a:lnTo>
                      <a:pt x="255" y="864"/>
                    </a:lnTo>
                    <a:lnTo>
                      <a:pt x="259" y="891"/>
                    </a:lnTo>
                    <a:lnTo>
                      <a:pt x="264" y="918"/>
                    </a:lnTo>
                    <a:lnTo>
                      <a:pt x="270" y="945"/>
                    </a:lnTo>
                    <a:lnTo>
                      <a:pt x="277" y="969"/>
                    </a:lnTo>
                    <a:lnTo>
                      <a:pt x="284" y="993"/>
                    </a:lnTo>
                    <a:lnTo>
                      <a:pt x="293" y="1018"/>
                    </a:lnTo>
                    <a:lnTo>
                      <a:pt x="303" y="1039"/>
                    </a:lnTo>
                    <a:lnTo>
                      <a:pt x="313" y="1061"/>
                    </a:lnTo>
                    <a:lnTo>
                      <a:pt x="324" y="1083"/>
                    </a:lnTo>
                    <a:lnTo>
                      <a:pt x="335" y="1102"/>
                    </a:lnTo>
                    <a:lnTo>
                      <a:pt x="347" y="1123"/>
                    </a:lnTo>
                    <a:lnTo>
                      <a:pt x="360" y="1140"/>
                    </a:lnTo>
                    <a:lnTo>
                      <a:pt x="375" y="1158"/>
                    </a:lnTo>
                    <a:lnTo>
                      <a:pt x="389" y="1174"/>
                    </a:lnTo>
                    <a:lnTo>
                      <a:pt x="404" y="1190"/>
                    </a:lnTo>
                    <a:lnTo>
                      <a:pt x="420" y="1204"/>
                    </a:lnTo>
                    <a:lnTo>
                      <a:pt x="437" y="1218"/>
                    </a:lnTo>
                    <a:lnTo>
                      <a:pt x="454" y="1229"/>
                    </a:lnTo>
                    <a:lnTo>
                      <a:pt x="471" y="1241"/>
                    </a:lnTo>
                    <a:lnTo>
                      <a:pt x="490" y="1251"/>
                    </a:lnTo>
                    <a:lnTo>
                      <a:pt x="509" y="1260"/>
                    </a:lnTo>
                    <a:lnTo>
                      <a:pt x="528" y="1269"/>
                    </a:lnTo>
                    <a:lnTo>
                      <a:pt x="548" y="1274"/>
                    </a:lnTo>
                    <a:lnTo>
                      <a:pt x="569" y="1280"/>
                    </a:lnTo>
                    <a:lnTo>
                      <a:pt x="589" y="1285"/>
                    </a:lnTo>
                    <a:lnTo>
                      <a:pt x="611" y="1288"/>
                    </a:lnTo>
                    <a:lnTo>
                      <a:pt x="633" y="1290"/>
                    </a:lnTo>
                    <a:lnTo>
                      <a:pt x="656" y="1290"/>
                    </a:lnTo>
                    <a:lnTo>
                      <a:pt x="656" y="12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76" descr=" " title=" "/>
              <p:cNvSpPr>
                <a:spLocks/>
              </p:cNvSpPr>
              <p:nvPr/>
            </p:nvSpPr>
            <p:spPr bwMode="auto">
              <a:xfrm>
                <a:off x="8504991" y="4876850"/>
                <a:ext cx="47393" cy="87886"/>
              </a:xfrm>
              <a:custGeom>
                <a:avLst/>
                <a:gdLst>
                  <a:gd name="T0" fmla="*/ 0 w 782"/>
                  <a:gd name="T1" fmla="*/ 35 h 1454"/>
                  <a:gd name="T2" fmla="*/ 198 w 782"/>
                  <a:gd name="T3" fmla="*/ 35 h 1454"/>
                  <a:gd name="T4" fmla="*/ 219 w 782"/>
                  <a:gd name="T5" fmla="*/ 292 h 1454"/>
                  <a:gd name="T6" fmla="*/ 228 w 782"/>
                  <a:gd name="T7" fmla="*/ 292 h 1454"/>
                  <a:gd name="T8" fmla="*/ 228 w 782"/>
                  <a:gd name="T9" fmla="*/ 292 h 1454"/>
                  <a:gd name="T10" fmla="*/ 247 w 782"/>
                  <a:gd name="T11" fmla="*/ 260 h 1454"/>
                  <a:gd name="T12" fmla="*/ 266 w 782"/>
                  <a:gd name="T13" fmla="*/ 228 h 1454"/>
                  <a:gd name="T14" fmla="*/ 288 w 782"/>
                  <a:gd name="T15" fmla="*/ 199 h 1454"/>
                  <a:gd name="T16" fmla="*/ 309 w 782"/>
                  <a:gd name="T17" fmla="*/ 171 h 1454"/>
                  <a:gd name="T18" fmla="*/ 331 w 782"/>
                  <a:gd name="T19" fmla="*/ 146 h 1454"/>
                  <a:gd name="T20" fmla="*/ 355 w 782"/>
                  <a:gd name="T21" fmla="*/ 121 h 1454"/>
                  <a:gd name="T22" fmla="*/ 379 w 782"/>
                  <a:gd name="T23" fmla="*/ 99 h 1454"/>
                  <a:gd name="T24" fmla="*/ 406 w 782"/>
                  <a:gd name="T25" fmla="*/ 79 h 1454"/>
                  <a:gd name="T26" fmla="*/ 432 w 782"/>
                  <a:gd name="T27" fmla="*/ 61 h 1454"/>
                  <a:gd name="T28" fmla="*/ 458 w 782"/>
                  <a:gd name="T29" fmla="*/ 45 h 1454"/>
                  <a:gd name="T30" fmla="*/ 486 w 782"/>
                  <a:gd name="T31" fmla="*/ 32 h 1454"/>
                  <a:gd name="T32" fmla="*/ 514 w 782"/>
                  <a:gd name="T33" fmla="*/ 21 h 1454"/>
                  <a:gd name="T34" fmla="*/ 541 w 782"/>
                  <a:gd name="T35" fmla="*/ 12 h 1454"/>
                  <a:gd name="T36" fmla="*/ 571 w 782"/>
                  <a:gd name="T37" fmla="*/ 6 h 1454"/>
                  <a:gd name="T38" fmla="*/ 601 w 782"/>
                  <a:gd name="T39" fmla="*/ 2 h 1454"/>
                  <a:gd name="T40" fmla="*/ 631 w 782"/>
                  <a:gd name="T41" fmla="*/ 0 h 1454"/>
                  <a:gd name="T42" fmla="*/ 631 w 782"/>
                  <a:gd name="T43" fmla="*/ 0 h 1454"/>
                  <a:gd name="T44" fmla="*/ 652 w 782"/>
                  <a:gd name="T45" fmla="*/ 0 h 1454"/>
                  <a:gd name="T46" fmla="*/ 674 w 782"/>
                  <a:gd name="T47" fmla="*/ 2 h 1454"/>
                  <a:gd name="T48" fmla="*/ 693 w 782"/>
                  <a:gd name="T49" fmla="*/ 5 h 1454"/>
                  <a:gd name="T50" fmla="*/ 712 w 782"/>
                  <a:gd name="T51" fmla="*/ 7 h 1454"/>
                  <a:gd name="T52" fmla="*/ 730 w 782"/>
                  <a:gd name="T53" fmla="*/ 12 h 1454"/>
                  <a:gd name="T54" fmla="*/ 747 w 782"/>
                  <a:gd name="T55" fmla="*/ 16 h 1454"/>
                  <a:gd name="T56" fmla="*/ 765 w 782"/>
                  <a:gd name="T57" fmla="*/ 22 h 1454"/>
                  <a:gd name="T58" fmla="*/ 782 w 782"/>
                  <a:gd name="T59" fmla="*/ 29 h 1454"/>
                  <a:gd name="T60" fmla="*/ 736 w 782"/>
                  <a:gd name="T61" fmla="*/ 240 h 1454"/>
                  <a:gd name="T62" fmla="*/ 736 w 782"/>
                  <a:gd name="T63" fmla="*/ 240 h 1454"/>
                  <a:gd name="T64" fmla="*/ 704 w 782"/>
                  <a:gd name="T65" fmla="*/ 229 h 1454"/>
                  <a:gd name="T66" fmla="*/ 671 w 782"/>
                  <a:gd name="T67" fmla="*/ 222 h 1454"/>
                  <a:gd name="T68" fmla="*/ 655 w 782"/>
                  <a:gd name="T69" fmla="*/ 219 h 1454"/>
                  <a:gd name="T70" fmla="*/ 638 w 782"/>
                  <a:gd name="T71" fmla="*/ 218 h 1454"/>
                  <a:gd name="T72" fmla="*/ 619 w 782"/>
                  <a:gd name="T73" fmla="*/ 216 h 1454"/>
                  <a:gd name="T74" fmla="*/ 598 w 782"/>
                  <a:gd name="T75" fmla="*/ 216 h 1454"/>
                  <a:gd name="T76" fmla="*/ 598 w 782"/>
                  <a:gd name="T77" fmla="*/ 216 h 1454"/>
                  <a:gd name="T78" fmla="*/ 577 w 782"/>
                  <a:gd name="T79" fmla="*/ 218 h 1454"/>
                  <a:gd name="T80" fmla="*/ 553 w 782"/>
                  <a:gd name="T81" fmla="*/ 221 h 1454"/>
                  <a:gd name="T82" fmla="*/ 530 w 782"/>
                  <a:gd name="T83" fmla="*/ 226 h 1454"/>
                  <a:gd name="T84" fmla="*/ 505 w 782"/>
                  <a:gd name="T85" fmla="*/ 234 h 1454"/>
                  <a:gd name="T86" fmla="*/ 482 w 782"/>
                  <a:gd name="T87" fmla="*/ 244 h 1454"/>
                  <a:gd name="T88" fmla="*/ 458 w 782"/>
                  <a:gd name="T89" fmla="*/ 257 h 1454"/>
                  <a:gd name="T90" fmla="*/ 433 w 782"/>
                  <a:gd name="T91" fmla="*/ 272 h 1454"/>
                  <a:gd name="T92" fmla="*/ 410 w 782"/>
                  <a:gd name="T93" fmla="*/ 291 h 1454"/>
                  <a:gd name="T94" fmla="*/ 387 w 782"/>
                  <a:gd name="T95" fmla="*/ 311 h 1454"/>
                  <a:gd name="T96" fmla="*/ 363 w 782"/>
                  <a:gd name="T97" fmla="*/ 334 h 1454"/>
                  <a:gd name="T98" fmla="*/ 342 w 782"/>
                  <a:gd name="T99" fmla="*/ 361 h 1454"/>
                  <a:gd name="T100" fmla="*/ 320 w 782"/>
                  <a:gd name="T101" fmla="*/ 391 h 1454"/>
                  <a:gd name="T102" fmla="*/ 298 w 782"/>
                  <a:gd name="T103" fmla="*/ 423 h 1454"/>
                  <a:gd name="T104" fmla="*/ 277 w 782"/>
                  <a:gd name="T105" fmla="*/ 460 h 1454"/>
                  <a:gd name="T106" fmla="*/ 258 w 782"/>
                  <a:gd name="T107" fmla="*/ 499 h 1454"/>
                  <a:gd name="T108" fmla="*/ 239 w 782"/>
                  <a:gd name="T109" fmla="*/ 543 h 1454"/>
                  <a:gd name="T110" fmla="*/ 239 w 782"/>
                  <a:gd name="T111" fmla="*/ 1454 h 1454"/>
                  <a:gd name="T112" fmla="*/ 0 w 782"/>
                  <a:gd name="T113" fmla="*/ 1454 h 1454"/>
                  <a:gd name="T114" fmla="*/ 0 w 782"/>
                  <a:gd name="T115" fmla="*/ 35 h 1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82" h="1454">
                    <a:moveTo>
                      <a:pt x="0" y="35"/>
                    </a:moveTo>
                    <a:lnTo>
                      <a:pt x="198" y="35"/>
                    </a:lnTo>
                    <a:lnTo>
                      <a:pt x="219" y="292"/>
                    </a:lnTo>
                    <a:lnTo>
                      <a:pt x="228" y="292"/>
                    </a:lnTo>
                    <a:lnTo>
                      <a:pt x="228" y="292"/>
                    </a:lnTo>
                    <a:lnTo>
                      <a:pt x="247" y="260"/>
                    </a:lnTo>
                    <a:lnTo>
                      <a:pt x="266" y="228"/>
                    </a:lnTo>
                    <a:lnTo>
                      <a:pt x="288" y="199"/>
                    </a:lnTo>
                    <a:lnTo>
                      <a:pt x="309" y="171"/>
                    </a:lnTo>
                    <a:lnTo>
                      <a:pt x="331" y="146"/>
                    </a:lnTo>
                    <a:lnTo>
                      <a:pt x="355" y="121"/>
                    </a:lnTo>
                    <a:lnTo>
                      <a:pt x="379" y="99"/>
                    </a:lnTo>
                    <a:lnTo>
                      <a:pt x="406" y="79"/>
                    </a:lnTo>
                    <a:lnTo>
                      <a:pt x="432" y="61"/>
                    </a:lnTo>
                    <a:lnTo>
                      <a:pt x="458" y="45"/>
                    </a:lnTo>
                    <a:lnTo>
                      <a:pt x="486" y="32"/>
                    </a:lnTo>
                    <a:lnTo>
                      <a:pt x="514" y="21"/>
                    </a:lnTo>
                    <a:lnTo>
                      <a:pt x="541" y="12"/>
                    </a:lnTo>
                    <a:lnTo>
                      <a:pt x="571" y="6"/>
                    </a:lnTo>
                    <a:lnTo>
                      <a:pt x="601" y="2"/>
                    </a:lnTo>
                    <a:lnTo>
                      <a:pt x="631" y="0"/>
                    </a:lnTo>
                    <a:lnTo>
                      <a:pt x="631" y="0"/>
                    </a:lnTo>
                    <a:lnTo>
                      <a:pt x="652" y="0"/>
                    </a:lnTo>
                    <a:lnTo>
                      <a:pt x="674" y="2"/>
                    </a:lnTo>
                    <a:lnTo>
                      <a:pt x="693" y="5"/>
                    </a:lnTo>
                    <a:lnTo>
                      <a:pt x="712" y="7"/>
                    </a:lnTo>
                    <a:lnTo>
                      <a:pt x="730" y="12"/>
                    </a:lnTo>
                    <a:lnTo>
                      <a:pt x="747" y="16"/>
                    </a:lnTo>
                    <a:lnTo>
                      <a:pt x="765" y="22"/>
                    </a:lnTo>
                    <a:lnTo>
                      <a:pt x="782" y="29"/>
                    </a:lnTo>
                    <a:lnTo>
                      <a:pt x="736" y="240"/>
                    </a:lnTo>
                    <a:lnTo>
                      <a:pt x="736" y="240"/>
                    </a:lnTo>
                    <a:lnTo>
                      <a:pt x="704" y="229"/>
                    </a:lnTo>
                    <a:lnTo>
                      <a:pt x="671" y="222"/>
                    </a:lnTo>
                    <a:lnTo>
                      <a:pt x="655" y="219"/>
                    </a:lnTo>
                    <a:lnTo>
                      <a:pt x="638" y="218"/>
                    </a:lnTo>
                    <a:lnTo>
                      <a:pt x="619" y="216"/>
                    </a:lnTo>
                    <a:lnTo>
                      <a:pt x="598" y="216"/>
                    </a:lnTo>
                    <a:lnTo>
                      <a:pt x="598" y="216"/>
                    </a:lnTo>
                    <a:lnTo>
                      <a:pt x="577" y="218"/>
                    </a:lnTo>
                    <a:lnTo>
                      <a:pt x="553" y="221"/>
                    </a:lnTo>
                    <a:lnTo>
                      <a:pt x="530" y="226"/>
                    </a:lnTo>
                    <a:lnTo>
                      <a:pt x="505" y="234"/>
                    </a:lnTo>
                    <a:lnTo>
                      <a:pt x="482" y="244"/>
                    </a:lnTo>
                    <a:lnTo>
                      <a:pt x="458" y="257"/>
                    </a:lnTo>
                    <a:lnTo>
                      <a:pt x="433" y="272"/>
                    </a:lnTo>
                    <a:lnTo>
                      <a:pt x="410" y="291"/>
                    </a:lnTo>
                    <a:lnTo>
                      <a:pt x="387" y="311"/>
                    </a:lnTo>
                    <a:lnTo>
                      <a:pt x="363" y="334"/>
                    </a:lnTo>
                    <a:lnTo>
                      <a:pt x="342" y="361"/>
                    </a:lnTo>
                    <a:lnTo>
                      <a:pt x="320" y="391"/>
                    </a:lnTo>
                    <a:lnTo>
                      <a:pt x="298" y="423"/>
                    </a:lnTo>
                    <a:lnTo>
                      <a:pt x="277" y="460"/>
                    </a:lnTo>
                    <a:lnTo>
                      <a:pt x="258" y="499"/>
                    </a:lnTo>
                    <a:lnTo>
                      <a:pt x="239" y="543"/>
                    </a:lnTo>
                    <a:lnTo>
                      <a:pt x="239" y="1454"/>
                    </a:lnTo>
                    <a:lnTo>
                      <a:pt x="0" y="1454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77" descr=" " title=" "/>
              <p:cNvSpPr>
                <a:spLocks/>
              </p:cNvSpPr>
              <p:nvPr/>
            </p:nvSpPr>
            <p:spPr bwMode="auto">
              <a:xfrm>
                <a:off x="8564368" y="4838899"/>
                <a:ext cx="23606" cy="128016"/>
              </a:xfrm>
              <a:custGeom>
                <a:avLst/>
                <a:gdLst>
                  <a:gd name="T0" fmla="*/ 0 w 392"/>
                  <a:gd name="T1" fmla="*/ 0 h 2114"/>
                  <a:gd name="T2" fmla="*/ 240 w 392"/>
                  <a:gd name="T3" fmla="*/ 0 h 2114"/>
                  <a:gd name="T4" fmla="*/ 240 w 392"/>
                  <a:gd name="T5" fmla="*/ 1810 h 2114"/>
                  <a:gd name="T6" fmla="*/ 240 w 392"/>
                  <a:gd name="T7" fmla="*/ 1810 h 2114"/>
                  <a:gd name="T8" fmla="*/ 241 w 392"/>
                  <a:gd name="T9" fmla="*/ 1837 h 2114"/>
                  <a:gd name="T10" fmla="*/ 246 w 392"/>
                  <a:gd name="T11" fmla="*/ 1859 h 2114"/>
                  <a:gd name="T12" fmla="*/ 251 w 392"/>
                  <a:gd name="T13" fmla="*/ 1878 h 2114"/>
                  <a:gd name="T14" fmla="*/ 260 w 392"/>
                  <a:gd name="T15" fmla="*/ 1892 h 2114"/>
                  <a:gd name="T16" fmla="*/ 270 w 392"/>
                  <a:gd name="T17" fmla="*/ 1902 h 2114"/>
                  <a:gd name="T18" fmla="*/ 282 w 392"/>
                  <a:gd name="T19" fmla="*/ 1910 h 2114"/>
                  <a:gd name="T20" fmla="*/ 294 w 392"/>
                  <a:gd name="T21" fmla="*/ 1914 h 2114"/>
                  <a:gd name="T22" fmla="*/ 307 w 392"/>
                  <a:gd name="T23" fmla="*/ 1915 h 2114"/>
                  <a:gd name="T24" fmla="*/ 307 w 392"/>
                  <a:gd name="T25" fmla="*/ 1915 h 2114"/>
                  <a:gd name="T26" fmla="*/ 329 w 392"/>
                  <a:gd name="T27" fmla="*/ 1915 h 2114"/>
                  <a:gd name="T28" fmla="*/ 342 w 392"/>
                  <a:gd name="T29" fmla="*/ 1913 h 2114"/>
                  <a:gd name="T30" fmla="*/ 359 w 392"/>
                  <a:gd name="T31" fmla="*/ 1910 h 2114"/>
                  <a:gd name="T32" fmla="*/ 392 w 392"/>
                  <a:gd name="T33" fmla="*/ 2091 h 2114"/>
                  <a:gd name="T34" fmla="*/ 392 w 392"/>
                  <a:gd name="T35" fmla="*/ 2091 h 2114"/>
                  <a:gd name="T36" fmla="*/ 378 w 392"/>
                  <a:gd name="T37" fmla="*/ 2096 h 2114"/>
                  <a:gd name="T38" fmla="*/ 365 w 392"/>
                  <a:gd name="T39" fmla="*/ 2101 h 2114"/>
                  <a:gd name="T40" fmla="*/ 351 w 392"/>
                  <a:gd name="T41" fmla="*/ 2104 h 2114"/>
                  <a:gd name="T42" fmla="*/ 335 w 392"/>
                  <a:gd name="T43" fmla="*/ 2108 h 2114"/>
                  <a:gd name="T44" fmla="*/ 317 w 392"/>
                  <a:gd name="T45" fmla="*/ 2111 h 2114"/>
                  <a:gd name="T46" fmla="*/ 298 w 392"/>
                  <a:gd name="T47" fmla="*/ 2113 h 2114"/>
                  <a:gd name="T48" fmla="*/ 254 w 392"/>
                  <a:gd name="T49" fmla="*/ 2114 h 2114"/>
                  <a:gd name="T50" fmla="*/ 254 w 392"/>
                  <a:gd name="T51" fmla="*/ 2114 h 2114"/>
                  <a:gd name="T52" fmla="*/ 222 w 392"/>
                  <a:gd name="T53" fmla="*/ 2113 h 2114"/>
                  <a:gd name="T54" fmla="*/ 192 w 392"/>
                  <a:gd name="T55" fmla="*/ 2108 h 2114"/>
                  <a:gd name="T56" fmla="*/ 164 w 392"/>
                  <a:gd name="T57" fmla="*/ 2102 h 2114"/>
                  <a:gd name="T58" fmla="*/ 138 w 392"/>
                  <a:gd name="T59" fmla="*/ 2094 h 2114"/>
                  <a:gd name="T60" fmla="*/ 116 w 392"/>
                  <a:gd name="T61" fmla="*/ 2082 h 2114"/>
                  <a:gd name="T62" fmla="*/ 94 w 392"/>
                  <a:gd name="T63" fmla="*/ 2067 h 2114"/>
                  <a:gd name="T64" fmla="*/ 76 w 392"/>
                  <a:gd name="T65" fmla="*/ 2050 h 2114"/>
                  <a:gd name="T66" fmla="*/ 59 w 392"/>
                  <a:gd name="T67" fmla="*/ 2031 h 2114"/>
                  <a:gd name="T68" fmla="*/ 46 w 392"/>
                  <a:gd name="T69" fmla="*/ 2009 h 2114"/>
                  <a:gd name="T70" fmla="*/ 33 w 392"/>
                  <a:gd name="T71" fmla="*/ 1986 h 2114"/>
                  <a:gd name="T72" fmla="*/ 22 w 392"/>
                  <a:gd name="T73" fmla="*/ 1959 h 2114"/>
                  <a:gd name="T74" fmla="*/ 15 w 392"/>
                  <a:gd name="T75" fmla="*/ 1930 h 2114"/>
                  <a:gd name="T76" fmla="*/ 8 w 392"/>
                  <a:gd name="T77" fmla="*/ 1899 h 2114"/>
                  <a:gd name="T78" fmla="*/ 3 w 392"/>
                  <a:gd name="T79" fmla="*/ 1866 h 2114"/>
                  <a:gd name="T80" fmla="*/ 0 w 392"/>
                  <a:gd name="T81" fmla="*/ 1831 h 2114"/>
                  <a:gd name="T82" fmla="*/ 0 w 392"/>
                  <a:gd name="T83" fmla="*/ 1793 h 2114"/>
                  <a:gd name="T84" fmla="*/ 0 w 392"/>
                  <a:gd name="T85" fmla="*/ 0 h 2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92" h="211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1810"/>
                    </a:lnTo>
                    <a:lnTo>
                      <a:pt x="240" y="1810"/>
                    </a:lnTo>
                    <a:lnTo>
                      <a:pt x="241" y="1837"/>
                    </a:lnTo>
                    <a:lnTo>
                      <a:pt x="246" y="1859"/>
                    </a:lnTo>
                    <a:lnTo>
                      <a:pt x="251" y="1878"/>
                    </a:lnTo>
                    <a:lnTo>
                      <a:pt x="260" y="1892"/>
                    </a:lnTo>
                    <a:lnTo>
                      <a:pt x="270" y="1902"/>
                    </a:lnTo>
                    <a:lnTo>
                      <a:pt x="282" y="1910"/>
                    </a:lnTo>
                    <a:lnTo>
                      <a:pt x="294" y="1914"/>
                    </a:lnTo>
                    <a:lnTo>
                      <a:pt x="307" y="1915"/>
                    </a:lnTo>
                    <a:lnTo>
                      <a:pt x="307" y="1915"/>
                    </a:lnTo>
                    <a:lnTo>
                      <a:pt x="329" y="1915"/>
                    </a:lnTo>
                    <a:lnTo>
                      <a:pt x="342" y="1913"/>
                    </a:lnTo>
                    <a:lnTo>
                      <a:pt x="359" y="1910"/>
                    </a:lnTo>
                    <a:lnTo>
                      <a:pt x="392" y="2091"/>
                    </a:lnTo>
                    <a:lnTo>
                      <a:pt x="392" y="2091"/>
                    </a:lnTo>
                    <a:lnTo>
                      <a:pt x="378" y="2096"/>
                    </a:lnTo>
                    <a:lnTo>
                      <a:pt x="365" y="2101"/>
                    </a:lnTo>
                    <a:lnTo>
                      <a:pt x="351" y="2104"/>
                    </a:lnTo>
                    <a:lnTo>
                      <a:pt x="335" y="2108"/>
                    </a:lnTo>
                    <a:lnTo>
                      <a:pt x="317" y="2111"/>
                    </a:lnTo>
                    <a:lnTo>
                      <a:pt x="298" y="2113"/>
                    </a:lnTo>
                    <a:lnTo>
                      <a:pt x="254" y="2114"/>
                    </a:lnTo>
                    <a:lnTo>
                      <a:pt x="254" y="2114"/>
                    </a:lnTo>
                    <a:lnTo>
                      <a:pt x="222" y="2113"/>
                    </a:lnTo>
                    <a:lnTo>
                      <a:pt x="192" y="2108"/>
                    </a:lnTo>
                    <a:lnTo>
                      <a:pt x="164" y="2102"/>
                    </a:lnTo>
                    <a:lnTo>
                      <a:pt x="138" y="2094"/>
                    </a:lnTo>
                    <a:lnTo>
                      <a:pt x="116" y="2082"/>
                    </a:lnTo>
                    <a:lnTo>
                      <a:pt x="94" y="2067"/>
                    </a:lnTo>
                    <a:lnTo>
                      <a:pt x="76" y="2050"/>
                    </a:lnTo>
                    <a:lnTo>
                      <a:pt x="59" y="2031"/>
                    </a:lnTo>
                    <a:lnTo>
                      <a:pt x="46" y="2009"/>
                    </a:lnTo>
                    <a:lnTo>
                      <a:pt x="33" y="1986"/>
                    </a:lnTo>
                    <a:lnTo>
                      <a:pt x="22" y="1959"/>
                    </a:lnTo>
                    <a:lnTo>
                      <a:pt x="15" y="1930"/>
                    </a:lnTo>
                    <a:lnTo>
                      <a:pt x="8" y="1899"/>
                    </a:lnTo>
                    <a:lnTo>
                      <a:pt x="3" y="1866"/>
                    </a:lnTo>
                    <a:lnTo>
                      <a:pt x="0" y="1831"/>
                    </a:lnTo>
                    <a:lnTo>
                      <a:pt x="0" y="17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78" descr=" " title=" "/>
              <p:cNvSpPr>
                <a:spLocks noEditPoints="1"/>
              </p:cNvSpPr>
              <p:nvPr/>
            </p:nvSpPr>
            <p:spPr bwMode="auto">
              <a:xfrm>
                <a:off x="8597961" y="4838899"/>
                <a:ext cx="75357" cy="128016"/>
              </a:xfrm>
              <a:custGeom>
                <a:avLst/>
                <a:gdLst>
                  <a:gd name="T0" fmla="*/ 674 w 1243"/>
                  <a:gd name="T1" fmla="*/ 628 h 2114"/>
                  <a:gd name="T2" fmla="*/ 779 w 1243"/>
                  <a:gd name="T3" fmla="*/ 650 h 2114"/>
                  <a:gd name="T4" fmla="*/ 875 w 1243"/>
                  <a:gd name="T5" fmla="*/ 692 h 2114"/>
                  <a:gd name="T6" fmla="*/ 1013 w 1243"/>
                  <a:gd name="T7" fmla="*/ 789 h 2114"/>
                  <a:gd name="T8" fmla="*/ 1243 w 1243"/>
                  <a:gd name="T9" fmla="*/ 2079 h 2114"/>
                  <a:gd name="T10" fmla="*/ 1016 w 1243"/>
                  <a:gd name="T11" fmla="*/ 1913 h 2114"/>
                  <a:gd name="T12" fmla="*/ 925 w 1243"/>
                  <a:gd name="T13" fmla="*/ 1990 h 2114"/>
                  <a:gd name="T14" fmla="*/ 821 w 1243"/>
                  <a:gd name="T15" fmla="*/ 2054 h 2114"/>
                  <a:gd name="T16" fmla="*/ 708 w 1243"/>
                  <a:gd name="T17" fmla="*/ 2098 h 2114"/>
                  <a:gd name="T18" fmla="*/ 586 w 1243"/>
                  <a:gd name="T19" fmla="*/ 2114 h 2114"/>
                  <a:gd name="T20" fmla="*/ 490 w 1243"/>
                  <a:gd name="T21" fmla="*/ 2107 h 2114"/>
                  <a:gd name="T22" fmla="*/ 372 w 1243"/>
                  <a:gd name="T23" fmla="*/ 2076 h 2114"/>
                  <a:gd name="T24" fmla="*/ 268 w 1243"/>
                  <a:gd name="T25" fmla="*/ 2022 h 2114"/>
                  <a:gd name="T26" fmla="*/ 179 w 1243"/>
                  <a:gd name="T27" fmla="*/ 1943 h 2114"/>
                  <a:gd name="T28" fmla="*/ 106 w 1243"/>
                  <a:gd name="T29" fmla="*/ 1844 h 2114"/>
                  <a:gd name="T30" fmla="*/ 52 w 1243"/>
                  <a:gd name="T31" fmla="*/ 1721 h 2114"/>
                  <a:gd name="T32" fmla="*/ 16 w 1243"/>
                  <a:gd name="T33" fmla="*/ 1578 h 2114"/>
                  <a:gd name="T34" fmla="*/ 0 w 1243"/>
                  <a:gd name="T35" fmla="*/ 1416 h 2114"/>
                  <a:gd name="T36" fmla="*/ 2 w 1243"/>
                  <a:gd name="T37" fmla="*/ 1288 h 2114"/>
                  <a:gd name="T38" fmla="*/ 29 w 1243"/>
                  <a:gd name="T39" fmla="*/ 1132 h 2114"/>
                  <a:gd name="T40" fmla="*/ 77 w 1243"/>
                  <a:gd name="T41" fmla="*/ 994 h 2114"/>
                  <a:gd name="T42" fmla="*/ 146 w 1243"/>
                  <a:gd name="T43" fmla="*/ 878 h 2114"/>
                  <a:gd name="T44" fmla="*/ 230 w 1243"/>
                  <a:gd name="T45" fmla="*/ 780 h 2114"/>
                  <a:gd name="T46" fmla="*/ 329 w 1243"/>
                  <a:gd name="T47" fmla="*/ 705 h 2114"/>
                  <a:gd name="T48" fmla="*/ 437 w 1243"/>
                  <a:gd name="T49" fmla="*/ 654 h 2114"/>
                  <a:gd name="T50" fmla="*/ 556 w 1243"/>
                  <a:gd name="T51" fmla="*/ 628 h 2114"/>
                  <a:gd name="T52" fmla="*/ 639 w 1243"/>
                  <a:gd name="T53" fmla="*/ 1913 h 2114"/>
                  <a:gd name="T54" fmla="*/ 710 w 1243"/>
                  <a:gd name="T55" fmla="*/ 1905 h 2114"/>
                  <a:gd name="T56" fmla="*/ 802 w 1243"/>
                  <a:gd name="T57" fmla="*/ 1876 h 2114"/>
                  <a:gd name="T58" fmla="*/ 891 w 1243"/>
                  <a:gd name="T59" fmla="*/ 1821 h 2114"/>
                  <a:gd name="T60" fmla="*/ 979 w 1243"/>
                  <a:gd name="T61" fmla="*/ 1740 h 2114"/>
                  <a:gd name="T62" fmla="*/ 979 w 1243"/>
                  <a:gd name="T63" fmla="*/ 957 h 2114"/>
                  <a:gd name="T64" fmla="*/ 891 w 1243"/>
                  <a:gd name="T65" fmla="*/ 894 h 2114"/>
                  <a:gd name="T66" fmla="*/ 807 w 1243"/>
                  <a:gd name="T67" fmla="*/ 853 h 2114"/>
                  <a:gd name="T68" fmla="*/ 721 w 1243"/>
                  <a:gd name="T69" fmla="*/ 831 h 2114"/>
                  <a:gd name="T70" fmla="*/ 656 w 1243"/>
                  <a:gd name="T71" fmla="*/ 827 h 2114"/>
                  <a:gd name="T72" fmla="*/ 573 w 1243"/>
                  <a:gd name="T73" fmla="*/ 837 h 2114"/>
                  <a:gd name="T74" fmla="*/ 496 w 1243"/>
                  <a:gd name="T75" fmla="*/ 866 h 2114"/>
                  <a:gd name="T76" fmla="*/ 427 w 1243"/>
                  <a:gd name="T77" fmla="*/ 913 h 2114"/>
                  <a:gd name="T78" fmla="*/ 366 w 1243"/>
                  <a:gd name="T79" fmla="*/ 977 h 2114"/>
                  <a:gd name="T80" fmla="*/ 316 w 1243"/>
                  <a:gd name="T81" fmla="*/ 1056 h 2114"/>
                  <a:gd name="T82" fmla="*/ 280 w 1243"/>
                  <a:gd name="T83" fmla="*/ 1148 h 2114"/>
                  <a:gd name="T84" fmla="*/ 256 w 1243"/>
                  <a:gd name="T85" fmla="*/ 1253 h 2114"/>
                  <a:gd name="T86" fmla="*/ 248 w 1243"/>
                  <a:gd name="T87" fmla="*/ 1370 h 2114"/>
                  <a:gd name="T88" fmla="*/ 254 w 1243"/>
                  <a:gd name="T89" fmla="*/ 1491 h 2114"/>
                  <a:gd name="T90" fmla="*/ 274 w 1243"/>
                  <a:gd name="T91" fmla="*/ 1597 h 2114"/>
                  <a:gd name="T92" fmla="*/ 306 w 1243"/>
                  <a:gd name="T93" fmla="*/ 1691 h 2114"/>
                  <a:gd name="T94" fmla="*/ 350 w 1243"/>
                  <a:gd name="T95" fmla="*/ 1768 h 2114"/>
                  <a:gd name="T96" fmla="*/ 405 w 1243"/>
                  <a:gd name="T97" fmla="*/ 1829 h 2114"/>
                  <a:gd name="T98" fmla="*/ 473 w 1243"/>
                  <a:gd name="T99" fmla="*/ 1876 h 2114"/>
                  <a:gd name="T100" fmla="*/ 551 w 1243"/>
                  <a:gd name="T101" fmla="*/ 1904 h 2114"/>
                  <a:gd name="T102" fmla="*/ 639 w 1243"/>
                  <a:gd name="T103" fmla="*/ 1913 h 2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43" h="2114">
                    <a:moveTo>
                      <a:pt x="616" y="625"/>
                    </a:moveTo>
                    <a:lnTo>
                      <a:pt x="616" y="625"/>
                    </a:lnTo>
                    <a:lnTo>
                      <a:pt x="645" y="625"/>
                    </a:lnTo>
                    <a:lnTo>
                      <a:pt x="674" y="628"/>
                    </a:lnTo>
                    <a:lnTo>
                      <a:pt x="702" y="631"/>
                    </a:lnTo>
                    <a:lnTo>
                      <a:pt x="729" y="637"/>
                    </a:lnTo>
                    <a:lnTo>
                      <a:pt x="754" y="643"/>
                    </a:lnTo>
                    <a:lnTo>
                      <a:pt x="779" y="650"/>
                    </a:lnTo>
                    <a:lnTo>
                      <a:pt x="804" y="659"/>
                    </a:lnTo>
                    <a:lnTo>
                      <a:pt x="829" y="669"/>
                    </a:lnTo>
                    <a:lnTo>
                      <a:pt x="852" y="679"/>
                    </a:lnTo>
                    <a:lnTo>
                      <a:pt x="875" y="692"/>
                    </a:lnTo>
                    <a:lnTo>
                      <a:pt x="897" y="705"/>
                    </a:lnTo>
                    <a:lnTo>
                      <a:pt x="921" y="720"/>
                    </a:lnTo>
                    <a:lnTo>
                      <a:pt x="966" y="752"/>
                    </a:lnTo>
                    <a:lnTo>
                      <a:pt x="1013" y="789"/>
                    </a:lnTo>
                    <a:lnTo>
                      <a:pt x="1001" y="546"/>
                    </a:lnTo>
                    <a:lnTo>
                      <a:pt x="1001" y="0"/>
                    </a:lnTo>
                    <a:lnTo>
                      <a:pt x="1243" y="0"/>
                    </a:lnTo>
                    <a:lnTo>
                      <a:pt x="1243" y="2079"/>
                    </a:lnTo>
                    <a:lnTo>
                      <a:pt x="1045" y="2079"/>
                    </a:lnTo>
                    <a:lnTo>
                      <a:pt x="1024" y="1913"/>
                    </a:lnTo>
                    <a:lnTo>
                      <a:pt x="1016" y="1913"/>
                    </a:lnTo>
                    <a:lnTo>
                      <a:pt x="1016" y="1913"/>
                    </a:lnTo>
                    <a:lnTo>
                      <a:pt x="994" y="1933"/>
                    </a:lnTo>
                    <a:lnTo>
                      <a:pt x="972" y="1952"/>
                    </a:lnTo>
                    <a:lnTo>
                      <a:pt x="948" y="1971"/>
                    </a:lnTo>
                    <a:lnTo>
                      <a:pt x="925" y="1990"/>
                    </a:lnTo>
                    <a:lnTo>
                      <a:pt x="900" y="2007"/>
                    </a:lnTo>
                    <a:lnTo>
                      <a:pt x="875" y="2024"/>
                    </a:lnTo>
                    <a:lnTo>
                      <a:pt x="849" y="2040"/>
                    </a:lnTo>
                    <a:lnTo>
                      <a:pt x="821" y="2054"/>
                    </a:lnTo>
                    <a:lnTo>
                      <a:pt x="794" y="2067"/>
                    </a:lnTo>
                    <a:lnTo>
                      <a:pt x="766" y="2079"/>
                    </a:lnTo>
                    <a:lnTo>
                      <a:pt x="737" y="2089"/>
                    </a:lnTo>
                    <a:lnTo>
                      <a:pt x="708" y="2098"/>
                    </a:lnTo>
                    <a:lnTo>
                      <a:pt x="678" y="2105"/>
                    </a:lnTo>
                    <a:lnTo>
                      <a:pt x="648" y="2110"/>
                    </a:lnTo>
                    <a:lnTo>
                      <a:pt x="617" y="2113"/>
                    </a:lnTo>
                    <a:lnTo>
                      <a:pt x="586" y="2114"/>
                    </a:lnTo>
                    <a:lnTo>
                      <a:pt x="586" y="2114"/>
                    </a:lnTo>
                    <a:lnTo>
                      <a:pt x="553" y="2113"/>
                    </a:lnTo>
                    <a:lnTo>
                      <a:pt x="521" y="2111"/>
                    </a:lnTo>
                    <a:lnTo>
                      <a:pt x="490" y="2107"/>
                    </a:lnTo>
                    <a:lnTo>
                      <a:pt x="459" y="2101"/>
                    </a:lnTo>
                    <a:lnTo>
                      <a:pt x="429" y="2095"/>
                    </a:lnTo>
                    <a:lnTo>
                      <a:pt x="400" y="2086"/>
                    </a:lnTo>
                    <a:lnTo>
                      <a:pt x="372" y="2076"/>
                    </a:lnTo>
                    <a:lnTo>
                      <a:pt x="344" y="2064"/>
                    </a:lnTo>
                    <a:lnTo>
                      <a:pt x="318" y="2051"/>
                    </a:lnTo>
                    <a:lnTo>
                      <a:pt x="293" y="2037"/>
                    </a:lnTo>
                    <a:lnTo>
                      <a:pt x="268" y="2022"/>
                    </a:lnTo>
                    <a:lnTo>
                      <a:pt x="243" y="2005"/>
                    </a:lnTo>
                    <a:lnTo>
                      <a:pt x="221" y="1986"/>
                    </a:lnTo>
                    <a:lnTo>
                      <a:pt x="200" y="1965"/>
                    </a:lnTo>
                    <a:lnTo>
                      <a:pt x="179" y="1943"/>
                    </a:lnTo>
                    <a:lnTo>
                      <a:pt x="159" y="1921"/>
                    </a:lnTo>
                    <a:lnTo>
                      <a:pt x="141" y="1897"/>
                    </a:lnTo>
                    <a:lnTo>
                      <a:pt x="124" y="1870"/>
                    </a:lnTo>
                    <a:lnTo>
                      <a:pt x="106" y="1844"/>
                    </a:lnTo>
                    <a:lnTo>
                      <a:pt x="92" y="1815"/>
                    </a:lnTo>
                    <a:lnTo>
                      <a:pt x="77" y="1786"/>
                    </a:lnTo>
                    <a:lnTo>
                      <a:pt x="64" y="1753"/>
                    </a:lnTo>
                    <a:lnTo>
                      <a:pt x="52" y="1721"/>
                    </a:lnTo>
                    <a:lnTo>
                      <a:pt x="40" y="1688"/>
                    </a:lnTo>
                    <a:lnTo>
                      <a:pt x="32" y="1653"/>
                    </a:lnTo>
                    <a:lnTo>
                      <a:pt x="23" y="1616"/>
                    </a:lnTo>
                    <a:lnTo>
                      <a:pt x="16" y="1578"/>
                    </a:lnTo>
                    <a:lnTo>
                      <a:pt x="10" y="1540"/>
                    </a:lnTo>
                    <a:lnTo>
                      <a:pt x="5" y="1499"/>
                    </a:lnTo>
                    <a:lnTo>
                      <a:pt x="2" y="1459"/>
                    </a:lnTo>
                    <a:lnTo>
                      <a:pt x="0" y="1416"/>
                    </a:lnTo>
                    <a:lnTo>
                      <a:pt x="0" y="1373"/>
                    </a:lnTo>
                    <a:lnTo>
                      <a:pt x="0" y="1373"/>
                    </a:lnTo>
                    <a:lnTo>
                      <a:pt x="0" y="1330"/>
                    </a:lnTo>
                    <a:lnTo>
                      <a:pt x="2" y="1288"/>
                    </a:lnTo>
                    <a:lnTo>
                      <a:pt x="7" y="1247"/>
                    </a:lnTo>
                    <a:lnTo>
                      <a:pt x="13" y="1208"/>
                    </a:lnTo>
                    <a:lnTo>
                      <a:pt x="20" y="1170"/>
                    </a:lnTo>
                    <a:lnTo>
                      <a:pt x="29" y="1132"/>
                    </a:lnTo>
                    <a:lnTo>
                      <a:pt x="39" y="1097"/>
                    </a:lnTo>
                    <a:lnTo>
                      <a:pt x="51" y="1062"/>
                    </a:lnTo>
                    <a:lnTo>
                      <a:pt x="62" y="1028"/>
                    </a:lnTo>
                    <a:lnTo>
                      <a:pt x="77" y="994"/>
                    </a:lnTo>
                    <a:lnTo>
                      <a:pt x="93" y="964"/>
                    </a:lnTo>
                    <a:lnTo>
                      <a:pt x="109" y="933"/>
                    </a:lnTo>
                    <a:lnTo>
                      <a:pt x="127" y="904"/>
                    </a:lnTo>
                    <a:lnTo>
                      <a:pt x="146" y="878"/>
                    </a:lnTo>
                    <a:lnTo>
                      <a:pt x="165" y="851"/>
                    </a:lnTo>
                    <a:lnTo>
                      <a:pt x="186" y="827"/>
                    </a:lnTo>
                    <a:lnTo>
                      <a:pt x="208" y="802"/>
                    </a:lnTo>
                    <a:lnTo>
                      <a:pt x="230" y="780"/>
                    </a:lnTo>
                    <a:lnTo>
                      <a:pt x="254" y="759"/>
                    </a:lnTo>
                    <a:lnTo>
                      <a:pt x="278" y="740"/>
                    </a:lnTo>
                    <a:lnTo>
                      <a:pt x="303" y="722"/>
                    </a:lnTo>
                    <a:lnTo>
                      <a:pt x="329" y="705"/>
                    </a:lnTo>
                    <a:lnTo>
                      <a:pt x="356" y="691"/>
                    </a:lnTo>
                    <a:lnTo>
                      <a:pt x="382" y="678"/>
                    </a:lnTo>
                    <a:lnTo>
                      <a:pt x="410" y="665"/>
                    </a:lnTo>
                    <a:lnTo>
                      <a:pt x="437" y="654"/>
                    </a:lnTo>
                    <a:lnTo>
                      <a:pt x="467" y="646"/>
                    </a:lnTo>
                    <a:lnTo>
                      <a:pt x="496" y="638"/>
                    </a:lnTo>
                    <a:lnTo>
                      <a:pt x="525" y="632"/>
                    </a:lnTo>
                    <a:lnTo>
                      <a:pt x="556" y="628"/>
                    </a:lnTo>
                    <a:lnTo>
                      <a:pt x="585" y="627"/>
                    </a:lnTo>
                    <a:lnTo>
                      <a:pt x="616" y="625"/>
                    </a:lnTo>
                    <a:lnTo>
                      <a:pt x="616" y="625"/>
                    </a:lnTo>
                    <a:close/>
                    <a:moveTo>
                      <a:pt x="639" y="1913"/>
                    </a:moveTo>
                    <a:lnTo>
                      <a:pt x="639" y="1913"/>
                    </a:lnTo>
                    <a:lnTo>
                      <a:pt x="664" y="1911"/>
                    </a:lnTo>
                    <a:lnTo>
                      <a:pt x="687" y="1910"/>
                    </a:lnTo>
                    <a:lnTo>
                      <a:pt x="710" y="1905"/>
                    </a:lnTo>
                    <a:lnTo>
                      <a:pt x="734" y="1901"/>
                    </a:lnTo>
                    <a:lnTo>
                      <a:pt x="757" y="1894"/>
                    </a:lnTo>
                    <a:lnTo>
                      <a:pt x="781" y="1885"/>
                    </a:lnTo>
                    <a:lnTo>
                      <a:pt x="802" y="1876"/>
                    </a:lnTo>
                    <a:lnTo>
                      <a:pt x="826" y="1864"/>
                    </a:lnTo>
                    <a:lnTo>
                      <a:pt x="848" y="1851"/>
                    </a:lnTo>
                    <a:lnTo>
                      <a:pt x="870" y="1837"/>
                    </a:lnTo>
                    <a:lnTo>
                      <a:pt x="891" y="1821"/>
                    </a:lnTo>
                    <a:lnTo>
                      <a:pt x="913" y="1803"/>
                    </a:lnTo>
                    <a:lnTo>
                      <a:pt x="935" y="1784"/>
                    </a:lnTo>
                    <a:lnTo>
                      <a:pt x="957" y="1764"/>
                    </a:lnTo>
                    <a:lnTo>
                      <a:pt x="979" y="1740"/>
                    </a:lnTo>
                    <a:lnTo>
                      <a:pt x="1001" y="1717"/>
                    </a:lnTo>
                    <a:lnTo>
                      <a:pt x="1001" y="975"/>
                    </a:lnTo>
                    <a:lnTo>
                      <a:pt x="1001" y="975"/>
                    </a:lnTo>
                    <a:lnTo>
                      <a:pt x="979" y="957"/>
                    </a:lnTo>
                    <a:lnTo>
                      <a:pt x="956" y="938"/>
                    </a:lnTo>
                    <a:lnTo>
                      <a:pt x="935" y="921"/>
                    </a:lnTo>
                    <a:lnTo>
                      <a:pt x="913" y="907"/>
                    </a:lnTo>
                    <a:lnTo>
                      <a:pt x="891" y="894"/>
                    </a:lnTo>
                    <a:lnTo>
                      <a:pt x="870" y="881"/>
                    </a:lnTo>
                    <a:lnTo>
                      <a:pt x="849" y="870"/>
                    </a:lnTo>
                    <a:lnTo>
                      <a:pt x="827" y="860"/>
                    </a:lnTo>
                    <a:lnTo>
                      <a:pt x="807" y="853"/>
                    </a:lnTo>
                    <a:lnTo>
                      <a:pt x="785" y="846"/>
                    </a:lnTo>
                    <a:lnTo>
                      <a:pt x="764" y="840"/>
                    </a:lnTo>
                    <a:lnTo>
                      <a:pt x="743" y="835"/>
                    </a:lnTo>
                    <a:lnTo>
                      <a:pt x="721" y="831"/>
                    </a:lnTo>
                    <a:lnTo>
                      <a:pt x="700" y="828"/>
                    </a:lnTo>
                    <a:lnTo>
                      <a:pt x="678" y="827"/>
                    </a:lnTo>
                    <a:lnTo>
                      <a:pt x="656" y="827"/>
                    </a:lnTo>
                    <a:lnTo>
                      <a:pt x="656" y="827"/>
                    </a:lnTo>
                    <a:lnTo>
                      <a:pt x="635" y="827"/>
                    </a:lnTo>
                    <a:lnTo>
                      <a:pt x="614" y="830"/>
                    </a:lnTo>
                    <a:lnTo>
                      <a:pt x="594" y="832"/>
                    </a:lnTo>
                    <a:lnTo>
                      <a:pt x="573" y="837"/>
                    </a:lnTo>
                    <a:lnTo>
                      <a:pt x="553" y="843"/>
                    </a:lnTo>
                    <a:lnTo>
                      <a:pt x="534" y="849"/>
                    </a:lnTo>
                    <a:lnTo>
                      <a:pt x="515" y="857"/>
                    </a:lnTo>
                    <a:lnTo>
                      <a:pt x="496" y="866"/>
                    </a:lnTo>
                    <a:lnTo>
                      <a:pt x="478" y="876"/>
                    </a:lnTo>
                    <a:lnTo>
                      <a:pt x="461" y="888"/>
                    </a:lnTo>
                    <a:lnTo>
                      <a:pt x="443" y="900"/>
                    </a:lnTo>
                    <a:lnTo>
                      <a:pt x="427" y="913"/>
                    </a:lnTo>
                    <a:lnTo>
                      <a:pt x="411" y="927"/>
                    </a:lnTo>
                    <a:lnTo>
                      <a:pt x="395" y="943"/>
                    </a:lnTo>
                    <a:lnTo>
                      <a:pt x="381" y="959"/>
                    </a:lnTo>
                    <a:lnTo>
                      <a:pt x="366" y="977"/>
                    </a:lnTo>
                    <a:lnTo>
                      <a:pt x="353" y="994"/>
                    </a:lnTo>
                    <a:lnTo>
                      <a:pt x="340" y="1015"/>
                    </a:lnTo>
                    <a:lnTo>
                      <a:pt x="328" y="1034"/>
                    </a:lnTo>
                    <a:lnTo>
                      <a:pt x="316" y="1056"/>
                    </a:lnTo>
                    <a:lnTo>
                      <a:pt x="306" y="1078"/>
                    </a:lnTo>
                    <a:lnTo>
                      <a:pt x="296" y="1100"/>
                    </a:lnTo>
                    <a:lnTo>
                      <a:pt x="287" y="1124"/>
                    </a:lnTo>
                    <a:lnTo>
                      <a:pt x="280" y="1148"/>
                    </a:lnTo>
                    <a:lnTo>
                      <a:pt x="273" y="1173"/>
                    </a:lnTo>
                    <a:lnTo>
                      <a:pt x="265" y="1199"/>
                    </a:lnTo>
                    <a:lnTo>
                      <a:pt x="261" y="1227"/>
                    </a:lnTo>
                    <a:lnTo>
                      <a:pt x="256" y="1253"/>
                    </a:lnTo>
                    <a:lnTo>
                      <a:pt x="252" y="1282"/>
                    </a:lnTo>
                    <a:lnTo>
                      <a:pt x="249" y="1310"/>
                    </a:lnTo>
                    <a:lnTo>
                      <a:pt x="248" y="1339"/>
                    </a:lnTo>
                    <a:lnTo>
                      <a:pt x="248" y="1370"/>
                    </a:lnTo>
                    <a:lnTo>
                      <a:pt x="248" y="1370"/>
                    </a:lnTo>
                    <a:lnTo>
                      <a:pt x="249" y="1431"/>
                    </a:lnTo>
                    <a:lnTo>
                      <a:pt x="251" y="1462"/>
                    </a:lnTo>
                    <a:lnTo>
                      <a:pt x="254" y="1491"/>
                    </a:lnTo>
                    <a:lnTo>
                      <a:pt x="258" y="1518"/>
                    </a:lnTo>
                    <a:lnTo>
                      <a:pt x="262" y="1545"/>
                    </a:lnTo>
                    <a:lnTo>
                      <a:pt x="268" y="1572"/>
                    </a:lnTo>
                    <a:lnTo>
                      <a:pt x="274" y="1597"/>
                    </a:lnTo>
                    <a:lnTo>
                      <a:pt x="281" y="1622"/>
                    </a:lnTo>
                    <a:lnTo>
                      <a:pt x="289" y="1645"/>
                    </a:lnTo>
                    <a:lnTo>
                      <a:pt x="297" y="1669"/>
                    </a:lnTo>
                    <a:lnTo>
                      <a:pt x="306" y="1691"/>
                    </a:lnTo>
                    <a:lnTo>
                      <a:pt x="316" y="1711"/>
                    </a:lnTo>
                    <a:lnTo>
                      <a:pt x="327" y="1732"/>
                    </a:lnTo>
                    <a:lnTo>
                      <a:pt x="338" y="1751"/>
                    </a:lnTo>
                    <a:lnTo>
                      <a:pt x="350" y="1768"/>
                    </a:lnTo>
                    <a:lnTo>
                      <a:pt x="363" y="1786"/>
                    </a:lnTo>
                    <a:lnTo>
                      <a:pt x="376" y="1802"/>
                    </a:lnTo>
                    <a:lnTo>
                      <a:pt x="391" y="1816"/>
                    </a:lnTo>
                    <a:lnTo>
                      <a:pt x="405" y="1829"/>
                    </a:lnTo>
                    <a:lnTo>
                      <a:pt x="421" y="1843"/>
                    </a:lnTo>
                    <a:lnTo>
                      <a:pt x="437" y="1854"/>
                    </a:lnTo>
                    <a:lnTo>
                      <a:pt x="455" y="1866"/>
                    </a:lnTo>
                    <a:lnTo>
                      <a:pt x="473" y="1876"/>
                    </a:lnTo>
                    <a:lnTo>
                      <a:pt x="491" y="1883"/>
                    </a:lnTo>
                    <a:lnTo>
                      <a:pt x="510" y="1892"/>
                    </a:lnTo>
                    <a:lnTo>
                      <a:pt x="531" y="1898"/>
                    </a:lnTo>
                    <a:lnTo>
                      <a:pt x="551" y="1904"/>
                    </a:lnTo>
                    <a:lnTo>
                      <a:pt x="572" y="1907"/>
                    </a:lnTo>
                    <a:lnTo>
                      <a:pt x="594" y="1910"/>
                    </a:lnTo>
                    <a:lnTo>
                      <a:pt x="616" y="1913"/>
                    </a:lnTo>
                    <a:lnTo>
                      <a:pt x="639" y="1913"/>
                    </a:lnTo>
                    <a:lnTo>
                      <a:pt x="639" y="19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79" descr=" " title=" "/>
              <p:cNvSpPr>
                <a:spLocks/>
              </p:cNvSpPr>
              <p:nvPr/>
            </p:nvSpPr>
            <p:spPr bwMode="auto">
              <a:xfrm>
                <a:off x="8692020" y="4851973"/>
                <a:ext cx="63554" cy="112763"/>
              </a:xfrm>
              <a:custGeom>
                <a:avLst/>
                <a:gdLst>
                  <a:gd name="T0" fmla="*/ 0 w 1051"/>
                  <a:gd name="T1" fmla="*/ 1664 h 1863"/>
                  <a:gd name="T2" fmla="*/ 426 w 1051"/>
                  <a:gd name="T3" fmla="*/ 1664 h 1863"/>
                  <a:gd name="T4" fmla="*/ 426 w 1051"/>
                  <a:gd name="T5" fmla="*/ 292 h 1863"/>
                  <a:gd name="T6" fmla="*/ 87 w 1051"/>
                  <a:gd name="T7" fmla="*/ 292 h 1863"/>
                  <a:gd name="T8" fmla="*/ 87 w 1051"/>
                  <a:gd name="T9" fmla="*/ 138 h 1863"/>
                  <a:gd name="T10" fmla="*/ 87 w 1051"/>
                  <a:gd name="T11" fmla="*/ 138 h 1863"/>
                  <a:gd name="T12" fmla="*/ 149 w 1051"/>
                  <a:gd name="T13" fmla="*/ 126 h 1863"/>
                  <a:gd name="T14" fmla="*/ 206 w 1051"/>
                  <a:gd name="T15" fmla="*/ 113 h 1863"/>
                  <a:gd name="T16" fmla="*/ 260 w 1051"/>
                  <a:gd name="T17" fmla="*/ 98 h 1863"/>
                  <a:gd name="T18" fmla="*/ 309 w 1051"/>
                  <a:gd name="T19" fmla="*/ 81 h 1863"/>
                  <a:gd name="T20" fmla="*/ 356 w 1051"/>
                  <a:gd name="T21" fmla="*/ 63 h 1863"/>
                  <a:gd name="T22" fmla="*/ 400 w 1051"/>
                  <a:gd name="T23" fmla="*/ 44 h 1863"/>
                  <a:gd name="T24" fmla="*/ 442 w 1051"/>
                  <a:gd name="T25" fmla="*/ 22 h 1863"/>
                  <a:gd name="T26" fmla="*/ 481 w 1051"/>
                  <a:gd name="T27" fmla="*/ 0 h 1863"/>
                  <a:gd name="T28" fmla="*/ 665 w 1051"/>
                  <a:gd name="T29" fmla="*/ 0 h 1863"/>
                  <a:gd name="T30" fmla="*/ 665 w 1051"/>
                  <a:gd name="T31" fmla="*/ 1664 h 1863"/>
                  <a:gd name="T32" fmla="*/ 1051 w 1051"/>
                  <a:gd name="T33" fmla="*/ 1664 h 1863"/>
                  <a:gd name="T34" fmla="*/ 1051 w 1051"/>
                  <a:gd name="T35" fmla="*/ 1863 h 1863"/>
                  <a:gd name="T36" fmla="*/ 0 w 1051"/>
                  <a:gd name="T37" fmla="*/ 1863 h 1863"/>
                  <a:gd name="T38" fmla="*/ 0 w 1051"/>
                  <a:gd name="T39" fmla="*/ 1664 h 1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51" h="1863">
                    <a:moveTo>
                      <a:pt x="0" y="1664"/>
                    </a:moveTo>
                    <a:lnTo>
                      <a:pt x="426" y="1664"/>
                    </a:lnTo>
                    <a:lnTo>
                      <a:pt x="426" y="292"/>
                    </a:lnTo>
                    <a:lnTo>
                      <a:pt x="87" y="292"/>
                    </a:lnTo>
                    <a:lnTo>
                      <a:pt x="87" y="138"/>
                    </a:lnTo>
                    <a:lnTo>
                      <a:pt x="87" y="138"/>
                    </a:lnTo>
                    <a:lnTo>
                      <a:pt x="149" y="126"/>
                    </a:lnTo>
                    <a:lnTo>
                      <a:pt x="206" y="113"/>
                    </a:lnTo>
                    <a:lnTo>
                      <a:pt x="260" y="98"/>
                    </a:lnTo>
                    <a:lnTo>
                      <a:pt x="309" y="81"/>
                    </a:lnTo>
                    <a:lnTo>
                      <a:pt x="356" y="63"/>
                    </a:lnTo>
                    <a:lnTo>
                      <a:pt x="400" y="44"/>
                    </a:lnTo>
                    <a:lnTo>
                      <a:pt x="442" y="22"/>
                    </a:lnTo>
                    <a:lnTo>
                      <a:pt x="481" y="0"/>
                    </a:lnTo>
                    <a:lnTo>
                      <a:pt x="665" y="0"/>
                    </a:lnTo>
                    <a:lnTo>
                      <a:pt x="665" y="1664"/>
                    </a:lnTo>
                    <a:lnTo>
                      <a:pt x="1051" y="1664"/>
                    </a:lnTo>
                    <a:lnTo>
                      <a:pt x="1051" y="1863"/>
                    </a:lnTo>
                    <a:lnTo>
                      <a:pt x="0" y="1863"/>
                    </a:lnTo>
                    <a:lnTo>
                      <a:pt x="0" y="16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80" descr=" " title=" "/>
              <p:cNvSpPr>
                <a:spLocks/>
              </p:cNvSpPr>
              <p:nvPr/>
            </p:nvSpPr>
            <p:spPr bwMode="auto">
              <a:xfrm>
                <a:off x="8756845" y="4851973"/>
                <a:ext cx="72633" cy="112763"/>
              </a:xfrm>
              <a:custGeom>
                <a:avLst/>
                <a:gdLst>
                  <a:gd name="T0" fmla="*/ 0 w 1200"/>
                  <a:gd name="T1" fmla="*/ 208 h 1863"/>
                  <a:gd name="T2" fmla="*/ 1200 w 1200"/>
                  <a:gd name="T3" fmla="*/ 0 h 1863"/>
                  <a:gd name="T4" fmla="*/ 1200 w 1200"/>
                  <a:gd name="T5" fmla="*/ 149 h 1863"/>
                  <a:gd name="T6" fmla="*/ 1123 w 1200"/>
                  <a:gd name="T7" fmla="*/ 253 h 1863"/>
                  <a:gd name="T8" fmla="*/ 1051 w 1200"/>
                  <a:gd name="T9" fmla="*/ 355 h 1863"/>
                  <a:gd name="T10" fmla="*/ 988 w 1200"/>
                  <a:gd name="T11" fmla="*/ 454 h 1863"/>
                  <a:gd name="T12" fmla="*/ 931 w 1200"/>
                  <a:gd name="T13" fmla="*/ 552 h 1863"/>
                  <a:gd name="T14" fmla="*/ 882 w 1200"/>
                  <a:gd name="T15" fmla="*/ 650 h 1863"/>
                  <a:gd name="T16" fmla="*/ 837 w 1200"/>
                  <a:gd name="T17" fmla="*/ 748 h 1863"/>
                  <a:gd name="T18" fmla="*/ 799 w 1200"/>
                  <a:gd name="T19" fmla="*/ 846 h 1863"/>
                  <a:gd name="T20" fmla="*/ 765 w 1200"/>
                  <a:gd name="T21" fmla="*/ 945 h 1863"/>
                  <a:gd name="T22" fmla="*/ 737 w 1200"/>
                  <a:gd name="T23" fmla="*/ 1046 h 1863"/>
                  <a:gd name="T24" fmla="*/ 714 w 1200"/>
                  <a:gd name="T25" fmla="*/ 1149 h 1863"/>
                  <a:gd name="T26" fmla="*/ 693 w 1200"/>
                  <a:gd name="T27" fmla="*/ 1257 h 1863"/>
                  <a:gd name="T28" fmla="*/ 677 w 1200"/>
                  <a:gd name="T29" fmla="*/ 1368 h 1863"/>
                  <a:gd name="T30" fmla="*/ 653 w 1200"/>
                  <a:gd name="T31" fmla="*/ 1603 h 1863"/>
                  <a:gd name="T32" fmla="*/ 637 w 1200"/>
                  <a:gd name="T33" fmla="*/ 1863 h 1863"/>
                  <a:gd name="T34" fmla="*/ 388 w 1200"/>
                  <a:gd name="T35" fmla="*/ 1863 h 1863"/>
                  <a:gd name="T36" fmla="*/ 406 w 1200"/>
                  <a:gd name="T37" fmla="*/ 1612 h 1863"/>
                  <a:gd name="T38" fmla="*/ 426 w 1200"/>
                  <a:gd name="T39" fmla="*/ 1437 h 1863"/>
                  <a:gd name="T40" fmla="*/ 444 w 1200"/>
                  <a:gd name="T41" fmla="*/ 1326 h 1863"/>
                  <a:gd name="T42" fmla="*/ 466 w 1200"/>
                  <a:gd name="T43" fmla="*/ 1218 h 1863"/>
                  <a:gd name="T44" fmla="*/ 489 w 1200"/>
                  <a:gd name="T45" fmla="*/ 1114 h 1863"/>
                  <a:gd name="T46" fmla="*/ 518 w 1200"/>
                  <a:gd name="T47" fmla="*/ 1013 h 1863"/>
                  <a:gd name="T48" fmla="*/ 549 w 1200"/>
                  <a:gd name="T49" fmla="*/ 916 h 1863"/>
                  <a:gd name="T50" fmla="*/ 585 w 1200"/>
                  <a:gd name="T51" fmla="*/ 819 h 1863"/>
                  <a:gd name="T52" fmla="*/ 626 w 1200"/>
                  <a:gd name="T53" fmla="*/ 724 h 1863"/>
                  <a:gd name="T54" fmla="*/ 670 w 1200"/>
                  <a:gd name="T55" fmla="*/ 630 h 1863"/>
                  <a:gd name="T56" fmla="*/ 720 w 1200"/>
                  <a:gd name="T57" fmla="*/ 536 h 1863"/>
                  <a:gd name="T58" fmla="*/ 772 w 1200"/>
                  <a:gd name="T59" fmla="*/ 444 h 1863"/>
                  <a:gd name="T60" fmla="*/ 832 w 1200"/>
                  <a:gd name="T61" fmla="*/ 349 h 1863"/>
                  <a:gd name="T62" fmla="*/ 895 w 1200"/>
                  <a:gd name="T63" fmla="*/ 256 h 1863"/>
                  <a:gd name="T64" fmla="*/ 928 w 1200"/>
                  <a:gd name="T65" fmla="*/ 208 h 1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00" h="1863">
                    <a:moveTo>
                      <a:pt x="928" y="208"/>
                    </a:moveTo>
                    <a:lnTo>
                      <a:pt x="0" y="208"/>
                    </a:lnTo>
                    <a:lnTo>
                      <a:pt x="0" y="0"/>
                    </a:lnTo>
                    <a:lnTo>
                      <a:pt x="1200" y="0"/>
                    </a:lnTo>
                    <a:lnTo>
                      <a:pt x="1200" y="149"/>
                    </a:lnTo>
                    <a:lnTo>
                      <a:pt x="1200" y="149"/>
                    </a:lnTo>
                    <a:lnTo>
                      <a:pt x="1161" y="202"/>
                    </a:lnTo>
                    <a:lnTo>
                      <a:pt x="1123" y="253"/>
                    </a:lnTo>
                    <a:lnTo>
                      <a:pt x="1086" y="304"/>
                    </a:lnTo>
                    <a:lnTo>
                      <a:pt x="1051" y="355"/>
                    </a:lnTo>
                    <a:lnTo>
                      <a:pt x="1019" y="405"/>
                    </a:lnTo>
                    <a:lnTo>
                      <a:pt x="988" y="454"/>
                    </a:lnTo>
                    <a:lnTo>
                      <a:pt x="959" y="504"/>
                    </a:lnTo>
                    <a:lnTo>
                      <a:pt x="931" y="552"/>
                    </a:lnTo>
                    <a:lnTo>
                      <a:pt x="905" y="602"/>
                    </a:lnTo>
                    <a:lnTo>
                      <a:pt x="882" y="650"/>
                    </a:lnTo>
                    <a:lnTo>
                      <a:pt x="858" y="698"/>
                    </a:lnTo>
                    <a:lnTo>
                      <a:pt x="837" y="748"/>
                    </a:lnTo>
                    <a:lnTo>
                      <a:pt x="818" y="796"/>
                    </a:lnTo>
                    <a:lnTo>
                      <a:pt x="799" y="846"/>
                    </a:lnTo>
                    <a:lnTo>
                      <a:pt x="781" y="895"/>
                    </a:lnTo>
                    <a:lnTo>
                      <a:pt x="765" y="945"/>
                    </a:lnTo>
                    <a:lnTo>
                      <a:pt x="750" y="994"/>
                    </a:lnTo>
                    <a:lnTo>
                      <a:pt x="737" y="1046"/>
                    </a:lnTo>
                    <a:lnTo>
                      <a:pt x="724" y="1098"/>
                    </a:lnTo>
                    <a:lnTo>
                      <a:pt x="714" y="1149"/>
                    </a:lnTo>
                    <a:lnTo>
                      <a:pt x="702" y="1203"/>
                    </a:lnTo>
                    <a:lnTo>
                      <a:pt x="693" y="1257"/>
                    </a:lnTo>
                    <a:lnTo>
                      <a:pt x="685" y="1311"/>
                    </a:lnTo>
                    <a:lnTo>
                      <a:pt x="677" y="1368"/>
                    </a:lnTo>
                    <a:lnTo>
                      <a:pt x="663" y="1483"/>
                    </a:lnTo>
                    <a:lnTo>
                      <a:pt x="653" y="1603"/>
                    </a:lnTo>
                    <a:lnTo>
                      <a:pt x="644" y="1730"/>
                    </a:lnTo>
                    <a:lnTo>
                      <a:pt x="637" y="1863"/>
                    </a:lnTo>
                    <a:lnTo>
                      <a:pt x="388" y="1863"/>
                    </a:lnTo>
                    <a:lnTo>
                      <a:pt x="388" y="1863"/>
                    </a:lnTo>
                    <a:lnTo>
                      <a:pt x="396" y="1735"/>
                    </a:lnTo>
                    <a:lnTo>
                      <a:pt x="406" y="1612"/>
                    </a:lnTo>
                    <a:lnTo>
                      <a:pt x="419" y="1494"/>
                    </a:lnTo>
                    <a:lnTo>
                      <a:pt x="426" y="1437"/>
                    </a:lnTo>
                    <a:lnTo>
                      <a:pt x="435" y="1381"/>
                    </a:lnTo>
                    <a:lnTo>
                      <a:pt x="444" y="1326"/>
                    </a:lnTo>
                    <a:lnTo>
                      <a:pt x="454" y="1272"/>
                    </a:lnTo>
                    <a:lnTo>
                      <a:pt x="466" y="1218"/>
                    </a:lnTo>
                    <a:lnTo>
                      <a:pt x="477" y="1167"/>
                    </a:lnTo>
                    <a:lnTo>
                      <a:pt x="489" y="1114"/>
                    </a:lnTo>
                    <a:lnTo>
                      <a:pt x="504" y="1063"/>
                    </a:lnTo>
                    <a:lnTo>
                      <a:pt x="518" y="1013"/>
                    </a:lnTo>
                    <a:lnTo>
                      <a:pt x="533" y="964"/>
                    </a:lnTo>
                    <a:lnTo>
                      <a:pt x="549" y="916"/>
                    </a:lnTo>
                    <a:lnTo>
                      <a:pt x="566" y="868"/>
                    </a:lnTo>
                    <a:lnTo>
                      <a:pt x="585" y="819"/>
                    </a:lnTo>
                    <a:lnTo>
                      <a:pt x="604" y="771"/>
                    </a:lnTo>
                    <a:lnTo>
                      <a:pt x="626" y="724"/>
                    </a:lnTo>
                    <a:lnTo>
                      <a:pt x="647" y="676"/>
                    </a:lnTo>
                    <a:lnTo>
                      <a:pt x="670" y="630"/>
                    </a:lnTo>
                    <a:lnTo>
                      <a:pt x="693" y="583"/>
                    </a:lnTo>
                    <a:lnTo>
                      <a:pt x="720" y="536"/>
                    </a:lnTo>
                    <a:lnTo>
                      <a:pt x="746" y="489"/>
                    </a:lnTo>
                    <a:lnTo>
                      <a:pt x="772" y="444"/>
                    </a:lnTo>
                    <a:lnTo>
                      <a:pt x="801" y="398"/>
                    </a:lnTo>
                    <a:lnTo>
                      <a:pt x="832" y="349"/>
                    </a:lnTo>
                    <a:lnTo>
                      <a:pt x="863" y="303"/>
                    </a:lnTo>
                    <a:lnTo>
                      <a:pt x="895" y="256"/>
                    </a:lnTo>
                    <a:lnTo>
                      <a:pt x="928" y="208"/>
                    </a:lnTo>
                    <a:lnTo>
                      <a:pt x="928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6086278" y="789464"/>
            <a:ext cx="2194560" cy="3566160"/>
            <a:chOff x="6086278" y="477838"/>
            <a:chExt cx="2194560" cy="3566160"/>
          </a:xfrm>
        </p:grpSpPr>
        <p:sp>
          <p:nvSpPr>
            <p:cNvPr id="40" name="Rectangle 39" descr=" " title=" "/>
            <p:cNvSpPr/>
            <p:nvPr/>
          </p:nvSpPr>
          <p:spPr>
            <a:xfrm>
              <a:off x="6086278" y="1849438"/>
              <a:ext cx="2194560" cy="2194560"/>
            </a:xfrm>
            <a:prstGeom prst="rect">
              <a:avLst/>
            </a:prstGeom>
            <a:noFill/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5000"/>
                </a:lnSpc>
                <a:spcAft>
                  <a:spcPts val="1400"/>
                </a:spcAft>
              </a:pPr>
              <a:r>
                <a:rPr lang="en-US" sz="3000" dirty="0">
                  <a:solidFill>
                    <a:schemeClr val="bg1"/>
                  </a:solidFill>
                  <a:latin typeface="+mj-lt"/>
                </a:rPr>
                <a:t>Don’t </a:t>
              </a:r>
              <a:r>
                <a:rPr lang="en-US" sz="3000" dirty="0" smtClean="0">
                  <a:solidFill>
                    <a:schemeClr val="bg1"/>
                  </a:solidFill>
                  <a:latin typeface="+mj-lt"/>
                </a:rPr>
                <a:t>forget </a:t>
              </a:r>
              <a:br>
                <a:rPr lang="en-US" sz="3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3000" dirty="0" smtClean="0">
                  <a:solidFill>
                    <a:schemeClr val="bg1"/>
                  </a:solidFill>
                  <a:latin typeface="+mj-lt"/>
                </a:rPr>
                <a:t>to rate this session in </a:t>
              </a:r>
              <a:r>
                <a:rPr lang="en-US" sz="3000" dirty="0">
                  <a:solidFill>
                    <a:schemeClr val="bg1"/>
                  </a:solidFill>
                  <a:latin typeface="+mj-lt"/>
                </a:rPr>
                <a:t>the BbWorld </a:t>
              </a:r>
              <a:r>
                <a:rPr lang="en-US" sz="3000" dirty="0" smtClean="0">
                  <a:solidFill>
                    <a:schemeClr val="bg1"/>
                  </a:solidFill>
                  <a:latin typeface="+mj-lt"/>
                </a:rPr>
                <a:t>app</a:t>
              </a:r>
              <a:r>
                <a:rPr lang="en-US" sz="3000" dirty="0">
                  <a:solidFill>
                    <a:schemeClr val="bg1"/>
                  </a:solidFill>
                  <a:latin typeface="+mj-lt"/>
                </a:rPr>
                <a:t>. </a:t>
              </a:r>
            </a:p>
          </p:txBody>
        </p:sp>
        <p:grpSp>
          <p:nvGrpSpPr>
            <p:cNvPr id="3" name="Group 2" descr="BbWorld app icon" title="BbWorld app icon"/>
            <p:cNvGrpSpPr/>
            <p:nvPr/>
          </p:nvGrpSpPr>
          <p:grpSpPr>
            <a:xfrm>
              <a:off x="6086278" y="477838"/>
              <a:ext cx="1097957" cy="1097280"/>
              <a:chOff x="6360598" y="889318"/>
              <a:chExt cx="1097957" cy="1097280"/>
            </a:xfrm>
          </p:grpSpPr>
          <p:sp>
            <p:nvSpPr>
              <p:cNvPr id="60" name="Freeform 5" descr=" " title=" "/>
              <p:cNvSpPr>
                <a:spLocks/>
              </p:cNvSpPr>
              <p:nvPr/>
            </p:nvSpPr>
            <p:spPr bwMode="auto">
              <a:xfrm>
                <a:off x="6360598" y="889318"/>
                <a:ext cx="1097957" cy="1097280"/>
              </a:xfrm>
              <a:custGeom>
                <a:avLst/>
                <a:gdLst>
                  <a:gd name="T0" fmla="*/ 633 w 3242"/>
                  <a:gd name="T1" fmla="*/ 3240 h 3240"/>
                  <a:gd name="T2" fmla="*/ 537 w 3242"/>
                  <a:gd name="T3" fmla="*/ 3233 h 3240"/>
                  <a:gd name="T4" fmla="*/ 445 w 3242"/>
                  <a:gd name="T5" fmla="*/ 3212 h 3240"/>
                  <a:gd name="T6" fmla="*/ 359 w 3242"/>
                  <a:gd name="T7" fmla="*/ 3178 h 3240"/>
                  <a:gd name="T8" fmla="*/ 279 w 3242"/>
                  <a:gd name="T9" fmla="*/ 3132 h 3240"/>
                  <a:gd name="T10" fmla="*/ 208 w 3242"/>
                  <a:gd name="T11" fmla="*/ 3076 h 3240"/>
                  <a:gd name="T12" fmla="*/ 145 w 3242"/>
                  <a:gd name="T13" fmla="*/ 3011 h 3240"/>
                  <a:gd name="T14" fmla="*/ 92 w 3242"/>
                  <a:gd name="T15" fmla="*/ 2936 h 3240"/>
                  <a:gd name="T16" fmla="*/ 50 w 3242"/>
                  <a:gd name="T17" fmla="*/ 2854 h 3240"/>
                  <a:gd name="T18" fmla="*/ 21 w 3242"/>
                  <a:gd name="T19" fmla="*/ 2766 h 3240"/>
                  <a:gd name="T20" fmla="*/ 3 w 3242"/>
                  <a:gd name="T21" fmla="*/ 2672 h 3240"/>
                  <a:gd name="T22" fmla="*/ 0 w 3242"/>
                  <a:gd name="T23" fmla="*/ 633 h 3240"/>
                  <a:gd name="T24" fmla="*/ 3 w 3242"/>
                  <a:gd name="T25" fmla="*/ 568 h 3240"/>
                  <a:gd name="T26" fmla="*/ 21 w 3242"/>
                  <a:gd name="T27" fmla="*/ 474 h 3240"/>
                  <a:gd name="T28" fmla="*/ 50 w 3242"/>
                  <a:gd name="T29" fmla="*/ 387 h 3240"/>
                  <a:gd name="T30" fmla="*/ 92 w 3242"/>
                  <a:gd name="T31" fmla="*/ 304 h 3240"/>
                  <a:gd name="T32" fmla="*/ 145 w 3242"/>
                  <a:gd name="T33" fmla="*/ 231 h 3240"/>
                  <a:gd name="T34" fmla="*/ 208 w 3242"/>
                  <a:gd name="T35" fmla="*/ 164 h 3240"/>
                  <a:gd name="T36" fmla="*/ 279 w 3242"/>
                  <a:gd name="T37" fmla="*/ 108 h 3240"/>
                  <a:gd name="T38" fmla="*/ 359 w 3242"/>
                  <a:gd name="T39" fmla="*/ 62 h 3240"/>
                  <a:gd name="T40" fmla="*/ 445 w 3242"/>
                  <a:gd name="T41" fmla="*/ 28 h 3240"/>
                  <a:gd name="T42" fmla="*/ 537 w 3242"/>
                  <a:gd name="T43" fmla="*/ 7 h 3240"/>
                  <a:gd name="T44" fmla="*/ 633 w 3242"/>
                  <a:gd name="T45" fmla="*/ 0 h 3240"/>
                  <a:gd name="T46" fmla="*/ 2640 w 3242"/>
                  <a:gd name="T47" fmla="*/ 1 h 3240"/>
                  <a:gd name="T48" fmla="*/ 2736 w 3242"/>
                  <a:gd name="T49" fmla="*/ 13 h 3240"/>
                  <a:gd name="T50" fmla="*/ 2827 w 3242"/>
                  <a:gd name="T51" fmla="*/ 38 h 3240"/>
                  <a:gd name="T52" fmla="*/ 2909 w 3242"/>
                  <a:gd name="T53" fmla="*/ 77 h 3240"/>
                  <a:gd name="T54" fmla="*/ 2988 w 3242"/>
                  <a:gd name="T55" fmla="*/ 126 h 3240"/>
                  <a:gd name="T56" fmla="*/ 3056 w 3242"/>
                  <a:gd name="T57" fmla="*/ 185 h 3240"/>
                  <a:gd name="T58" fmla="*/ 3115 w 3242"/>
                  <a:gd name="T59" fmla="*/ 254 h 3240"/>
                  <a:gd name="T60" fmla="*/ 3165 w 3242"/>
                  <a:gd name="T61" fmla="*/ 331 h 3240"/>
                  <a:gd name="T62" fmla="*/ 3204 w 3242"/>
                  <a:gd name="T63" fmla="*/ 415 h 3240"/>
                  <a:gd name="T64" fmla="*/ 3229 w 3242"/>
                  <a:gd name="T65" fmla="*/ 506 h 3240"/>
                  <a:gd name="T66" fmla="*/ 3241 w 3242"/>
                  <a:gd name="T67" fmla="*/ 600 h 3240"/>
                  <a:gd name="T68" fmla="*/ 3242 w 3242"/>
                  <a:gd name="T69" fmla="*/ 2607 h 3240"/>
                  <a:gd name="T70" fmla="*/ 3235 w 3242"/>
                  <a:gd name="T71" fmla="*/ 2703 h 3240"/>
                  <a:gd name="T72" fmla="*/ 3212 w 3242"/>
                  <a:gd name="T73" fmla="*/ 2795 h 3240"/>
                  <a:gd name="T74" fmla="*/ 3178 w 3242"/>
                  <a:gd name="T75" fmla="*/ 2882 h 3240"/>
                  <a:gd name="T76" fmla="*/ 3133 w 3242"/>
                  <a:gd name="T77" fmla="*/ 2962 h 3240"/>
                  <a:gd name="T78" fmla="*/ 3076 w 3242"/>
                  <a:gd name="T79" fmla="*/ 3033 h 3240"/>
                  <a:gd name="T80" fmla="*/ 3011 w 3242"/>
                  <a:gd name="T81" fmla="*/ 3097 h 3240"/>
                  <a:gd name="T82" fmla="*/ 2936 w 3242"/>
                  <a:gd name="T83" fmla="*/ 3148 h 3240"/>
                  <a:gd name="T84" fmla="*/ 2855 w 3242"/>
                  <a:gd name="T85" fmla="*/ 3191 h 3240"/>
                  <a:gd name="T86" fmla="*/ 2766 w 3242"/>
                  <a:gd name="T87" fmla="*/ 3221 h 3240"/>
                  <a:gd name="T88" fmla="*/ 2673 w 3242"/>
                  <a:gd name="T89" fmla="*/ 3237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242" h="3240">
                    <a:moveTo>
                      <a:pt x="2608" y="3240"/>
                    </a:moveTo>
                    <a:lnTo>
                      <a:pt x="633" y="3240"/>
                    </a:lnTo>
                    <a:lnTo>
                      <a:pt x="633" y="3240"/>
                    </a:lnTo>
                    <a:lnTo>
                      <a:pt x="600" y="3240"/>
                    </a:lnTo>
                    <a:lnTo>
                      <a:pt x="569" y="3237"/>
                    </a:lnTo>
                    <a:lnTo>
                      <a:pt x="537" y="3233"/>
                    </a:lnTo>
                    <a:lnTo>
                      <a:pt x="506" y="3228"/>
                    </a:lnTo>
                    <a:lnTo>
                      <a:pt x="475" y="3221"/>
                    </a:lnTo>
                    <a:lnTo>
                      <a:pt x="445" y="3212"/>
                    </a:lnTo>
                    <a:lnTo>
                      <a:pt x="415" y="3202"/>
                    </a:lnTo>
                    <a:lnTo>
                      <a:pt x="387" y="3191"/>
                    </a:lnTo>
                    <a:lnTo>
                      <a:pt x="359" y="3178"/>
                    </a:lnTo>
                    <a:lnTo>
                      <a:pt x="331" y="3165"/>
                    </a:lnTo>
                    <a:lnTo>
                      <a:pt x="305" y="3148"/>
                    </a:lnTo>
                    <a:lnTo>
                      <a:pt x="279" y="3132"/>
                    </a:lnTo>
                    <a:lnTo>
                      <a:pt x="254" y="3114"/>
                    </a:lnTo>
                    <a:lnTo>
                      <a:pt x="231" y="3097"/>
                    </a:lnTo>
                    <a:lnTo>
                      <a:pt x="208" y="3076"/>
                    </a:lnTo>
                    <a:lnTo>
                      <a:pt x="186" y="3055"/>
                    </a:lnTo>
                    <a:lnTo>
                      <a:pt x="166" y="3033"/>
                    </a:lnTo>
                    <a:lnTo>
                      <a:pt x="145" y="3011"/>
                    </a:lnTo>
                    <a:lnTo>
                      <a:pt x="126" y="2986"/>
                    </a:lnTo>
                    <a:lnTo>
                      <a:pt x="108" y="2962"/>
                    </a:lnTo>
                    <a:lnTo>
                      <a:pt x="92" y="2936"/>
                    </a:lnTo>
                    <a:lnTo>
                      <a:pt x="77" y="2909"/>
                    </a:lnTo>
                    <a:lnTo>
                      <a:pt x="62" y="2882"/>
                    </a:lnTo>
                    <a:lnTo>
                      <a:pt x="50" y="2854"/>
                    </a:lnTo>
                    <a:lnTo>
                      <a:pt x="38" y="2825"/>
                    </a:lnTo>
                    <a:lnTo>
                      <a:pt x="30" y="2795"/>
                    </a:lnTo>
                    <a:lnTo>
                      <a:pt x="21" y="2766"/>
                    </a:lnTo>
                    <a:lnTo>
                      <a:pt x="13" y="2734"/>
                    </a:lnTo>
                    <a:lnTo>
                      <a:pt x="7" y="2703"/>
                    </a:lnTo>
                    <a:lnTo>
                      <a:pt x="3" y="2672"/>
                    </a:lnTo>
                    <a:lnTo>
                      <a:pt x="1" y="2640"/>
                    </a:lnTo>
                    <a:lnTo>
                      <a:pt x="0" y="2607"/>
                    </a:lnTo>
                    <a:lnTo>
                      <a:pt x="0" y="633"/>
                    </a:lnTo>
                    <a:lnTo>
                      <a:pt x="0" y="633"/>
                    </a:lnTo>
                    <a:lnTo>
                      <a:pt x="1" y="600"/>
                    </a:lnTo>
                    <a:lnTo>
                      <a:pt x="3" y="568"/>
                    </a:lnTo>
                    <a:lnTo>
                      <a:pt x="7" y="537"/>
                    </a:lnTo>
                    <a:lnTo>
                      <a:pt x="13" y="506"/>
                    </a:lnTo>
                    <a:lnTo>
                      <a:pt x="21" y="474"/>
                    </a:lnTo>
                    <a:lnTo>
                      <a:pt x="30" y="445"/>
                    </a:lnTo>
                    <a:lnTo>
                      <a:pt x="38" y="415"/>
                    </a:lnTo>
                    <a:lnTo>
                      <a:pt x="50" y="387"/>
                    </a:lnTo>
                    <a:lnTo>
                      <a:pt x="62" y="359"/>
                    </a:lnTo>
                    <a:lnTo>
                      <a:pt x="77" y="331"/>
                    </a:lnTo>
                    <a:lnTo>
                      <a:pt x="92" y="304"/>
                    </a:lnTo>
                    <a:lnTo>
                      <a:pt x="108" y="279"/>
                    </a:lnTo>
                    <a:lnTo>
                      <a:pt x="126" y="254"/>
                    </a:lnTo>
                    <a:lnTo>
                      <a:pt x="145" y="231"/>
                    </a:lnTo>
                    <a:lnTo>
                      <a:pt x="166" y="207"/>
                    </a:lnTo>
                    <a:lnTo>
                      <a:pt x="186" y="185"/>
                    </a:lnTo>
                    <a:lnTo>
                      <a:pt x="208" y="164"/>
                    </a:lnTo>
                    <a:lnTo>
                      <a:pt x="231" y="145"/>
                    </a:lnTo>
                    <a:lnTo>
                      <a:pt x="254" y="126"/>
                    </a:lnTo>
                    <a:lnTo>
                      <a:pt x="279" y="108"/>
                    </a:lnTo>
                    <a:lnTo>
                      <a:pt x="305" y="92"/>
                    </a:lnTo>
                    <a:lnTo>
                      <a:pt x="331" y="77"/>
                    </a:lnTo>
                    <a:lnTo>
                      <a:pt x="359" y="62"/>
                    </a:lnTo>
                    <a:lnTo>
                      <a:pt x="387" y="50"/>
                    </a:lnTo>
                    <a:lnTo>
                      <a:pt x="415" y="38"/>
                    </a:lnTo>
                    <a:lnTo>
                      <a:pt x="445" y="28"/>
                    </a:lnTo>
                    <a:lnTo>
                      <a:pt x="475" y="21"/>
                    </a:lnTo>
                    <a:lnTo>
                      <a:pt x="506" y="13"/>
                    </a:lnTo>
                    <a:lnTo>
                      <a:pt x="537" y="7"/>
                    </a:lnTo>
                    <a:lnTo>
                      <a:pt x="569" y="3"/>
                    </a:lnTo>
                    <a:lnTo>
                      <a:pt x="600" y="1"/>
                    </a:lnTo>
                    <a:lnTo>
                      <a:pt x="633" y="0"/>
                    </a:lnTo>
                    <a:lnTo>
                      <a:pt x="2608" y="0"/>
                    </a:lnTo>
                    <a:lnTo>
                      <a:pt x="2608" y="0"/>
                    </a:lnTo>
                    <a:lnTo>
                      <a:pt x="2640" y="1"/>
                    </a:lnTo>
                    <a:lnTo>
                      <a:pt x="2673" y="3"/>
                    </a:lnTo>
                    <a:lnTo>
                      <a:pt x="2705" y="7"/>
                    </a:lnTo>
                    <a:lnTo>
                      <a:pt x="2736" y="13"/>
                    </a:lnTo>
                    <a:lnTo>
                      <a:pt x="2766" y="21"/>
                    </a:lnTo>
                    <a:lnTo>
                      <a:pt x="2797" y="28"/>
                    </a:lnTo>
                    <a:lnTo>
                      <a:pt x="2827" y="38"/>
                    </a:lnTo>
                    <a:lnTo>
                      <a:pt x="2855" y="50"/>
                    </a:lnTo>
                    <a:lnTo>
                      <a:pt x="2883" y="62"/>
                    </a:lnTo>
                    <a:lnTo>
                      <a:pt x="2909" y="77"/>
                    </a:lnTo>
                    <a:lnTo>
                      <a:pt x="2936" y="92"/>
                    </a:lnTo>
                    <a:lnTo>
                      <a:pt x="2963" y="108"/>
                    </a:lnTo>
                    <a:lnTo>
                      <a:pt x="2988" y="126"/>
                    </a:lnTo>
                    <a:lnTo>
                      <a:pt x="3011" y="145"/>
                    </a:lnTo>
                    <a:lnTo>
                      <a:pt x="3034" y="164"/>
                    </a:lnTo>
                    <a:lnTo>
                      <a:pt x="3056" y="185"/>
                    </a:lnTo>
                    <a:lnTo>
                      <a:pt x="3076" y="207"/>
                    </a:lnTo>
                    <a:lnTo>
                      <a:pt x="3097" y="231"/>
                    </a:lnTo>
                    <a:lnTo>
                      <a:pt x="3115" y="254"/>
                    </a:lnTo>
                    <a:lnTo>
                      <a:pt x="3133" y="279"/>
                    </a:lnTo>
                    <a:lnTo>
                      <a:pt x="3150" y="304"/>
                    </a:lnTo>
                    <a:lnTo>
                      <a:pt x="3165" y="331"/>
                    </a:lnTo>
                    <a:lnTo>
                      <a:pt x="3178" y="359"/>
                    </a:lnTo>
                    <a:lnTo>
                      <a:pt x="3192" y="387"/>
                    </a:lnTo>
                    <a:lnTo>
                      <a:pt x="3204" y="415"/>
                    </a:lnTo>
                    <a:lnTo>
                      <a:pt x="3212" y="445"/>
                    </a:lnTo>
                    <a:lnTo>
                      <a:pt x="3221" y="474"/>
                    </a:lnTo>
                    <a:lnTo>
                      <a:pt x="3229" y="506"/>
                    </a:lnTo>
                    <a:lnTo>
                      <a:pt x="3235" y="537"/>
                    </a:lnTo>
                    <a:lnTo>
                      <a:pt x="3238" y="568"/>
                    </a:lnTo>
                    <a:lnTo>
                      <a:pt x="3241" y="600"/>
                    </a:lnTo>
                    <a:lnTo>
                      <a:pt x="3242" y="633"/>
                    </a:lnTo>
                    <a:lnTo>
                      <a:pt x="3242" y="2607"/>
                    </a:lnTo>
                    <a:lnTo>
                      <a:pt x="3242" y="2607"/>
                    </a:lnTo>
                    <a:lnTo>
                      <a:pt x="3241" y="2640"/>
                    </a:lnTo>
                    <a:lnTo>
                      <a:pt x="3238" y="2672"/>
                    </a:lnTo>
                    <a:lnTo>
                      <a:pt x="3235" y="2703"/>
                    </a:lnTo>
                    <a:lnTo>
                      <a:pt x="3229" y="2734"/>
                    </a:lnTo>
                    <a:lnTo>
                      <a:pt x="3221" y="2766"/>
                    </a:lnTo>
                    <a:lnTo>
                      <a:pt x="3212" y="2795"/>
                    </a:lnTo>
                    <a:lnTo>
                      <a:pt x="3204" y="2825"/>
                    </a:lnTo>
                    <a:lnTo>
                      <a:pt x="3192" y="2854"/>
                    </a:lnTo>
                    <a:lnTo>
                      <a:pt x="3178" y="2882"/>
                    </a:lnTo>
                    <a:lnTo>
                      <a:pt x="3165" y="2909"/>
                    </a:lnTo>
                    <a:lnTo>
                      <a:pt x="3150" y="2936"/>
                    </a:lnTo>
                    <a:lnTo>
                      <a:pt x="3133" y="2962"/>
                    </a:lnTo>
                    <a:lnTo>
                      <a:pt x="3115" y="2986"/>
                    </a:lnTo>
                    <a:lnTo>
                      <a:pt x="3097" y="3011"/>
                    </a:lnTo>
                    <a:lnTo>
                      <a:pt x="3076" y="3033"/>
                    </a:lnTo>
                    <a:lnTo>
                      <a:pt x="3056" y="3055"/>
                    </a:lnTo>
                    <a:lnTo>
                      <a:pt x="3034" y="3076"/>
                    </a:lnTo>
                    <a:lnTo>
                      <a:pt x="3011" y="3097"/>
                    </a:lnTo>
                    <a:lnTo>
                      <a:pt x="2988" y="3114"/>
                    </a:lnTo>
                    <a:lnTo>
                      <a:pt x="2963" y="3132"/>
                    </a:lnTo>
                    <a:lnTo>
                      <a:pt x="2936" y="3148"/>
                    </a:lnTo>
                    <a:lnTo>
                      <a:pt x="2909" y="3165"/>
                    </a:lnTo>
                    <a:lnTo>
                      <a:pt x="2883" y="3178"/>
                    </a:lnTo>
                    <a:lnTo>
                      <a:pt x="2855" y="3191"/>
                    </a:lnTo>
                    <a:lnTo>
                      <a:pt x="2827" y="3202"/>
                    </a:lnTo>
                    <a:lnTo>
                      <a:pt x="2797" y="3212"/>
                    </a:lnTo>
                    <a:lnTo>
                      <a:pt x="2766" y="3221"/>
                    </a:lnTo>
                    <a:lnTo>
                      <a:pt x="2736" y="3228"/>
                    </a:lnTo>
                    <a:lnTo>
                      <a:pt x="2705" y="3233"/>
                    </a:lnTo>
                    <a:lnTo>
                      <a:pt x="2673" y="3237"/>
                    </a:lnTo>
                    <a:lnTo>
                      <a:pt x="2640" y="3240"/>
                    </a:lnTo>
                    <a:lnTo>
                      <a:pt x="2608" y="32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5" name="Group 14" descr=" " title=" "/>
              <p:cNvGrpSpPr>
                <a:grpSpLocks noChangeAspect="1"/>
              </p:cNvGrpSpPr>
              <p:nvPr/>
            </p:nvGrpSpPr>
            <p:grpSpPr>
              <a:xfrm>
                <a:off x="6466092" y="994474"/>
                <a:ext cx="886968" cy="886968"/>
                <a:chOff x="2000250" y="0"/>
                <a:chExt cx="5143500" cy="5143500"/>
              </a:xfrm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900000" scaled="0"/>
              </a:gradFill>
            </p:grpSpPr>
            <p:sp>
              <p:nvSpPr>
                <p:cNvPr id="9" name="Freeform 5" descr=" " title=" "/>
                <p:cNvSpPr>
                  <a:spLocks/>
                </p:cNvSpPr>
                <p:nvPr/>
              </p:nvSpPr>
              <p:spPr bwMode="auto">
                <a:xfrm>
                  <a:off x="4741863" y="1122363"/>
                  <a:ext cx="998538" cy="663575"/>
                </a:xfrm>
                <a:custGeom>
                  <a:avLst/>
                  <a:gdLst>
                    <a:gd name="T0" fmla="*/ 442 w 1258"/>
                    <a:gd name="T1" fmla="*/ 837 h 837"/>
                    <a:gd name="T2" fmla="*/ 629 w 1258"/>
                    <a:gd name="T3" fmla="*/ 295 h 837"/>
                    <a:gd name="T4" fmla="*/ 816 w 1258"/>
                    <a:gd name="T5" fmla="*/ 837 h 837"/>
                    <a:gd name="T6" fmla="*/ 974 w 1258"/>
                    <a:gd name="T7" fmla="*/ 837 h 837"/>
                    <a:gd name="T8" fmla="*/ 1258 w 1258"/>
                    <a:gd name="T9" fmla="*/ 2 h 837"/>
                    <a:gd name="T10" fmla="*/ 1067 w 1258"/>
                    <a:gd name="T11" fmla="*/ 2 h 837"/>
                    <a:gd name="T12" fmla="*/ 895 w 1258"/>
                    <a:gd name="T13" fmla="*/ 565 h 837"/>
                    <a:gd name="T14" fmla="*/ 710 w 1258"/>
                    <a:gd name="T15" fmla="*/ 0 h 837"/>
                    <a:gd name="T16" fmla="*/ 554 w 1258"/>
                    <a:gd name="T17" fmla="*/ 0 h 837"/>
                    <a:gd name="T18" fmla="*/ 367 w 1258"/>
                    <a:gd name="T19" fmla="*/ 565 h 837"/>
                    <a:gd name="T20" fmla="*/ 195 w 1258"/>
                    <a:gd name="T21" fmla="*/ 2 h 837"/>
                    <a:gd name="T22" fmla="*/ 0 w 1258"/>
                    <a:gd name="T23" fmla="*/ 2 h 837"/>
                    <a:gd name="T24" fmla="*/ 284 w 1258"/>
                    <a:gd name="T25" fmla="*/ 837 h 837"/>
                    <a:gd name="T26" fmla="*/ 442 w 1258"/>
                    <a:gd name="T27" fmla="*/ 837 h 8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58" h="837">
                      <a:moveTo>
                        <a:pt x="442" y="837"/>
                      </a:moveTo>
                      <a:lnTo>
                        <a:pt x="629" y="295"/>
                      </a:lnTo>
                      <a:lnTo>
                        <a:pt x="816" y="837"/>
                      </a:lnTo>
                      <a:lnTo>
                        <a:pt x="974" y="837"/>
                      </a:lnTo>
                      <a:lnTo>
                        <a:pt x="1258" y="2"/>
                      </a:lnTo>
                      <a:lnTo>
                        <a:pt x="1067" y="2"/>
                      </a:lnTo>
                      <a:lnTo>
                        <a:pt x="895" y="565"/>
                      </a:lnTo>
                      <a:lnTo>
                        <a:pt x="710" y="0"/>
                      </a:lnTo>
                      <a:lnTo>
                        <a:pt x="554" y="0"/>
                      </a:lnTo>
                      <a:lnTo>
                        <a:pt x="367" y="565"/>
                      </a:lnTo>
                      <a:lnTo>
                        <a:pt x="195" y="2"/>
                      </a:lnTo>
                      <a:lnTo>
                        <a:pt x="0" y="2"/>
                      </a:lnTo>
                      <a:lnTo>
                        <a:pt x="284" y="837"/>
                      </a:lnTo>
                      <a:lnTo>
                        <a:pt x="442" y="8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" name="Freeform 6" descr=" " title=" "/>
                <p:cNvSpPr>
                  <a:spLocks/>
                </p:cNvSpPr>
                <p:nvPr/>
              </p:nvSpPr>
              <p:spPr bwMode="auto">
                <a:xfrm>
                  <a:off x="4348163" y="2019300"/>
                  <a:ext cx="1382713" cy="2028825"/>
                </a:xfrm>
                <a:custGeom>
                  <a:avLst/>
                  <a:gdLst>
                    <a:gd name="T0" fmla="*/ 0 w 1742"/>
                    <a:gd name="T1" fmla="*/ 314 h 2555"/>
                    <a:gd name="T2" fmla="*/ 1356 w 1742"/>
                    <a:gd name="T3" fmla="*/ 314 h 2555"/>
                    <a:gd name="T4" fmla="*/ 261 w 1742"/>
                    <a:gd name="T5" fmla="*/ 2555 h 2555"/>
                    <a:gd name="T6" fmla="*/ 616 w 1742"/>
                    <a:gd name="T7" fmla="*/ 2555 h 2555"/>
                    <a:gd name="T8" fmla="*/ 1734 w 1742"/>
                    <a:gd name="T9" fmla="*/ 231 h 2555"/>
                    <a:gd name="T10" fmla="*/ 1742 w 1742"/>
                    <a:gd name="T11" fmla="*/ 218 h 2555"/>
                    <a:gd name="T12" fmla="*/ 1742 w 1742"/>
                    <a:gd name="T13" fmla="*/ 0 h 2555"/>
                    <a:gd name="T14" fmla="*/ 0 w 1742"/>
                    <a:gd name="T15" fmla="*/ 0 h 2555"/>
                    <a:gd name="T16" fmla="*/ 0 w 1742"/>
                    <a:gd name="T17" fmla="*/ 314 h 2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42" h="2555">
                      <a:moveTo>
                        <a:pt x="0" y="314"/>
                      </a:moveTo>
                      <a:lnTo>
                        <a:pt x="1356" y="314"/>
                      </a:lnTo>
                      <a:lnTo>
                        <a:pt x="261" y="2555"/>
                      </a:lnTo>
                      <a:lnTo>
                        <a:pt x="616" y="2555"/>
                      </a:lnTo>
                      <a:lnTo>
                        <a:pt x="1734" y="231"/>
                      </a:lnTo>
                      <a:lnTo>
                        <a:pt x="1742" y="218"/>
                      </a:lnTo>
                      <a:lnTo>
                        <a:pt x="1742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" name="Freeform 7" descr=" " title=" "/>
                <p:cNvSpPr>
                  <a:spLocks noEditPoints="1"/>
                </p:cNvSpPr>
                <p:nvPr/>
              </p:nvSpPr>
              <p:spPr bwMode="auto">
                <a:xfrm>
                  <a:off x="4211638" y="1095375"/>
                  <a:ext cx="530225" cy="696913"/>
                </a:xfrm>
                <a:custGeom>
                  <a:avLst/>
                  <a:gdLst>
                    <a:gd name="T0" fmla="*/ 197 w 667"/>
                    <a:gd name="T1" fmla="*/ 800 h 877"/>
                    <a:gd name="T2" fmla="*/ 258 w 667"/>
                    <a:gd name="T3" fmla="*/ 848 h 877"/>
                    <a:gd name="T4" fmla="*/ 343 w 667"/>
                    <a:gd name="T5" fmla="*/ 874 h 877"/>
                    <a:gd name="T6" fmla="*/ 405 w 667"/>
                    <a:gd name="T7" fmla="*/ 875 h 877"/>
                    <a:gd name="T8" fmla="*/ 486 w 667"/>
                    <a:gd name="T9" fmla="*/ 854 h 877"/>
                    <a:gd name="T10" fmla="*/ 557 w 667"/>
                    <a:gd name="T11" fmla="*/ 812 h 877"/>
                    <a:gd name="T12" fmla="*/ 615 w 667"/>
                    <a:gd name="T13" fmla="*/ 746 h 877"/>
                    <a:gd name="T14" fmla="*/ 654 w 667"/>
                    <a:gd name="T15" fmla="*/ 658 h 877"/>
                    <a:gd name="T16" fmla="*/ 667 w 667"/>
                    <a:gd name="T17" fmla="*/ 548 h 877"/>
                    <a:gd name="T18" fmla="*/ 665 w 667"/>
                    <a:gd name="T19" fmla="*/ 507 h 877"/>
                    <a:gd name="T20" fmla="*/ 642 w 667"/>
                    <a:gd name="T21" fmla="*/ 405 h 877"/>
                    <a:gd name="T22" fmla="*/ 598 w 667"/>
                    <a:gd name="T23" fmla="*/ 324 h 877"/>
                    <a:gd name="T24" fmla="*/ 534 w 667"/>
                    <a:gd name="T25" fmla="*/ 266 h 877"/>
                    <a:gd name="T26" fmla="*/ 459 w 667"/>
                    <a:gd name="T27" fmla="*/ 229 h 877"/>
                    <a:gd name="T28" fmla="*/ 378 w 667"/>
                    <a:gd name="T29" fmla="*/ 218 h 877"/>
                    <a:gd name="T30" fmla="*/ 314 w 667"/>
                    <a:gd name="T31" fmla="*/ 226 h 877"/>
                    <a:gd name="T32" fmla="*/ 237 w 667"/>
                    <a:gd name="T33" fmla="*/ 262 h 877"/>
                    <a:gd name="T34" fmla="*/ 179 w 667"/>
                    <a:gd name="T35" fmla="*/ 320 h 877"/>
                    <a:gd name="T36" fmla="*/ 0 w 667"/>
                    <a:gd name="T37" fmla="*/ 864 h 877"/>
                    <a:gd name="T38" fmla="*/ 177 w 667"/>
                    <a:gd name="T39" fmla="*/ 546 h 877"/>
                    <a:gd name="T40" fmla="*/ 181 w 667"/>
                    <a:gd name="T41" fmla="*/ 509 h 877"/>
                    <a:gd name="T42" fmla="*/ 197 w 667"/>
                    <a:gd name="T43" fmla="*/ 459 h 877"/>
                    <a:gd name="T44" fmla="*/ 224 w 667"/>
                    <a:gd name="T45" fmla="*/ 418 h 877"/>
                    <a:gd name="T46" fmla="*/ 258 w 667"/>
                    <a:gd name="T47" fmla="*/ 389 h 877"/>
                    <a:gd name="T48" fmla="*/ 301 w 667"/>
                    <a:gd name="T49" fmla="*/ 374 h 877"/>
                    <a:gd name="T50" fmla="*/ 332 w 667"/>
                    <a:gd name="T51" fmla="*/ 370 h 877"/>
                    <a:gd name="T52" fmla="*/ 378 w 667"/>
                    <a:gd name="T53" fmla="*/ 378 h 877"/>
                    <a:gd name="T54" fmla="*/ 418 w 667"/>
                    <a:gd name="T55" fmla="*/ 399 h 877"/>
                    <a:gd name="T56" fmla="*/ 451 w 667"/>
                    <a:gd name="T57" fmla="*/ 430 h 877"/>
                    <a:gd name="T58" fmla="*/ 474 w 667"/>
                    <a:gd name="T59" fmla="*/ 474 h 877"/>
                    <a:gd name="T60" fmla="*/ 486 w 667"/>
                    <a:gd name="T61" fmla="*/ 526 h 877"/>
                    <a:gd name="T62" fmla="*/ 486 w 667"/>
                    <a:gd name="T63" fmla="*/ 548 h 877"/>
                    <a:gd name="T64" fmla="*/ 480 w 667"/>
                    <a:gd name="T65" fmla="*/ 604 h 877"/>
                    <a:gd name="T66" fmla="*/ 459 w 667"/>
                    <a:gd name="T67" fmla="*/ 650 h 877"/>
                    <a:gd name="T68" fmla="*/ 430 w 667"/>
                    <a:gd name="T69" fmla="*/ 686 h 877"/>
                    <a:gd name="T70" fmla="*/ 391 w 667"/>
                    <a:gd name="T71" fmla="*/ 712 h 877"/>
                    <a:gd name="T72" fmla="*/ 347 w 667"/>
                    <a:gd name="T73" fmla="*/ 723 h 877"/>
                    <a:gd name="T74" fmla="*/ 316 w 667"/>
                    <a:gd name="T75" fmla="*/ 723 h 877"/>
                    <a:gd name="T76" fmla="*/ 272 w 667"/>
                    <a:gd name="T77" fmla="*/ 712 h 877"/>
                    <a:gd name="T78" fmla="*/ 233 w 667"/>
                    <a:gd name="T79" fmla="*/ 686 h 877"/>
                    <a:gd name="T80" fmla="*/ 204 w 667"/>
                    <a:gd name="T81" fmla="*/ 650 h 877"/>
                    <a:gd name="T82" fmla="*/ 185 w 667"/>
                    <a:gd name="T83" fmla="*/ 604 h 877"/>
                    <a:gd name="T84" fmla="*/ 177 w 667"/>
                    <a:gd name="T85" fmla="*/ 548 h 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67" h="877">
                      <a:moveTo>
                        <a:pt x="179" y="781"/>
                      </a:moveTo>
                      <a:lnTo>
                        <a:pt x="179" y="781"/>
                      </a:lnTo>
                      <a:lnTo>
                        <a:pt x="197" y="800"/>
                      </a:lnTo>
                      <a:lnTo>
                        <a:pt x="216" y="818"/>
                      </a:lnTo>
                      <a:lnTo>
                        <a:pt x="235" y="835"/>
                      </a:lnTo>
                      <a:lnTo>
                        <a:pt x="258" y="848"/>
                      </a:lnTo>
                      <a:lnTo>
                        <a:pt x="283" y="860"/>
                      </a:lnTo>
                      <a:lnTo>
                        <a:pt x="312" y="870"/>
                      </a:lnTo>
                      <a:lnTo>
                        <a:pt x="343" y="874"/>
                      </a:lnTo>
                      <a:lnTo>
                        <a:pt x="378" y="877"/>
                      </a:lnTo>
                      <a:lnTo>
                        <a:pt x="378" y="877"/>
                      </a:lnTo>
                      <a:lnTo>
                        <a:pt x="405" y="875"/>
                      </a:lnTo>
                      <a:lnTo>
                        <a:pt x="434" y="872"/>
                      </a:lnTo>
                      <a:lnTo>
                        <a:pt x="461" y="864"/>
                      </a:lnTo>
                      <a:lnTo>
                        <a:pt x="486" y="854"/>
                      </a:lnTo>
                      <a:lnTo>
                        <a:pt x="511" y="843"/>
                      </a:lnTo>
                      <a:lnTo>
                        <a:pt x="536" y="829"/>
                      </a:lnTo>
                      <a:lnTo>
                        <a:pt x="557" y="812"/>
                      </a:lnTo>
                      <a:lnTo>
                        <a:pt x="578" y="793"/>
                      </a:lnTo>
                      <a:lnTo>
                        <a:pt x="598" y="769"/>
                      </a:lnTo>
                      <a:lnTo>
                        <a:pt x="615" y="746"/>
                      </a:lnTo>
                      <a:lnTo>
                        <a:pt x="630" y="719"/>
                      </a:lnTo>
                      <a:lnTo>
                        <a:pt x="642" y="688"/>
                      </a:lnTo>
                      <a:lnTo>
                        <a:pt x="654" y="658"/>
                      </a:lnTo>
                      <a:lnTo>
                        <a:pt x="659" y="623"/>
                      </a:lnTo>
                      <a:lnTo>
                        <a:pt x="665" y="586"/>
                      </a:lnTo>
                      <a:lnTo>
                        <a:pt x="667" y="548"/>
                      </a:lnTo>
                      <a:lnTo>
                        <a:pt x="667" y="546"/>
                      </a:lnTo>
                      <a:lnTo>
                        <a:pt x="667" y="546"/>
                      </a:lnTo>
                      <a:lnTo>
                        <a:pt x="665" y="507"/>
                      </a:lnTo>
                      <a:lnTo>
                        <a:pt x="659" y="470"/>
                      </a:lnTo>
                      <a:lnTo>
                        <a:pt x="652" y="438"/>
                      </a:lnTo>
                      <a:lnTo>
                        <a:pt x="642" y="405"/>
                      </a:lnTo>
                      <a:lnTo>
                        <a:pt x="629" y="376"/>
                      </a:lnTo>
                      <a:lnTo>
                        <a:pt x="615" y="349"/>
                      </a:lnTo>
                      <a:lnTo>
                        <a:pt x="598" y="324"/>
                      </a:lnTo>
                      <a:lnTo>
                        <a:pt x="578" y="303"/>
                      </a:lnTo>
                      <a:lnTo>
                        <a:pt x="557" y="283"/>
                      </a:lnTo>
                      <a:lnTo>
                        <a:pt x="534" y="266"/>
                      </a:lnTo>
                      <a:lnTo>
                        <a:pt x="511" y="251"/>
                      </a:lnTo>
                      <a:lnTo>
                        <a:pt x="486" y="239"/>
                      </a:lnTo>
                      <a:lnTo>
                        <a:pt x="459" y="229"/>
                      </a:lnTo>
                      <a:lnTo>
                        <a:pt x="432" y="224"/>
                      </a:lnTo>
                      <a:lnTo>
                        <a:pt x="405" y="220"/>
                      </a:lnTo>
                      <a:lnTo>
                        <a:pt x="378" y="218"/>
                      </a:lnTo>
                      <a:lnTo>
                        <a:pt x="378" y="218"/>
                      </a:lnTo>
                      <a:lnTo>
                        <a:pt x="343" y="220"/>
                      </a:lnTo>
                      <a:lnTo>
                        <a:pt x="314" y="226"/>
                      </a:lnTo>
                      <a:lnTo>
                        <a:pt x="285" y="235"/>
                      </a:lnTo>
                      <a:lnTo>
                        <a:pt x="260" y="247"/>
                      </a:lnTo>
                      <a:lnTo>
                        <a:pt x="237" y="262"/>
                      </a:lnTo>
                      <a:lnTo>
                        <a:pt x="216" y="280"/>
                      </a:lnTo>
                      <a:lnTo>
                        <a:pt x="197" y="299"/>
                      </a:lnTo>
                      <a:lnTo>
                        <a:pt x="179" y="320"/>
                      </a:lnTo>
                      <a:lnTo>
                        <a:pt x="179" y="0"/>
                      </a:lnTo>
                      <a:lnTo>
                        <a:pt x="0" y="0"/>
                      </a:lnTo>
                      <a:lnTo>
                        <a:pt x="0" y="864"/>
                      </a:lnTo>
                      <a:lnTo>
                        <a:pt x="179" y="864"/>
                      </a:lnTo>
                      <a:lnTo>
                        <a:pt x="179" y="781"/>
                      </a:lnTo>
                      <a:close/>
                      <a:moveTo>
                        <a:pt x="177" y="546"/>
                      </a:moveTo>
                      <a:lnTo>
                        <a:pt x="177" y="546"/>
                      </a:lnTo>
                      <a:lnTo>
                        <a:pt x="177" y="526"/>
                      </a:lnTo>
                      <a:lnTo>
                        <a:pt x="181" y="509"/>
                      </a:lnTo>
                      <a:lnTo>
                        <a:pt x="185" y="490"/>
                      </a:lnTo>
                      <a:lnTo>
                        <a:pt x="189" y="474"/>
                      </a:lnTo>
                      <a:lnTo>
                        <a:pt x="197" y="459"/>
                      </a:lnTo>
                      <a:lnTo>
                        <a:pt x="204" y="443"/>
                      </a:lnTo>
                      <a:lnTo>
                        <a:pt x="212" y="430"/>
                      </a:lnTo>
                      <a:lnTo>
                        <a:pt x="224" y="418"/>
                      </a:lnTo>
                      <a:lnTo>
                        <a:pt x="233" y="409"/>
                      </a:lnTo>
                      <a:lnTo>
                        <a:pt x="245" y="399"/>
                      </a:lnTo>
                      <a:lnTo>
                        <a:pt x="258" y="389"/>
                      </a:lnTo>
                      <a:lnTo>
                        <a:pt x="272" y="384"/>
                      </a:lnTo>
                      <a:lnTo>
                        <a:pt x="285" y="378"/>
                      </a:lnTo>
                      <a:lnTo>
                        <a:pt x="301" y="374"/>
                      </a:lnTo>
                      <a:lnTo>
                        <a:pt x="316" y="372"/>
                      </a:lnTo>
                      <a:lnTo>
                        <a:pt x="332" y="370"/>
                      </a:lnTo>
                      <a:lnTo>
                        <a:pt x="332" y="370"/>
                      </a:lnTo>
                      <a:lnTo>
                        <a:pt x="347" y="372"/>
                      </a:lnTo>
                      <a:lnTo>
                        <a:pt x="362" y="374"/>
                      </a:lnTo>
                      <a:lnTo>
                        <a:pt x="378" y="378"/>
                      </a:lnTo>
                      <a:lnTo>
                        <a:pt x="391" y="384"/>
                      </a:lnTo>
                      <a:lnTo>
                        <a:pt x="405" y="389"/>
                      </a:lnTo>
                      <a:lnTo>
                        <a:pt x="418" y="399"/>
                      </a:lnTo>
                      <a:lnTo>
                        <a:pt x="430" y="409"/>
                      </a:lnTo>
                      <a:lnTo>
                        <a:pt x="440" y="418"/>
                      </a:lnTo>
                      <a:lnTo>
                        <a:pt x="451" y="430"/>
                      </a:lnTo>
                      <a:lnTo>
                        <a:pt x="459" y="443"/>
                      </a:lnTo>
                      <a:lnTo>
                        <a:pt x="467" y="459"/>
                      </a:lnTo>
                      <a:lnTo>
                        <a:pt x="474" y="474"/>
                      </a:lnTo>
                      <a:lnTo>
                        <a:pt x="480" y="490"/>
                      </a:lnTo>
                      <a:lnTo>
                        <a:pt x="484" y="509"/>
                      </a:lnTo>
                      <a:lnTo>
                        <a:pt x="486" y="526"/>
                      </a:lnTo>
                      <a:lnTo>
                        <a:pt x="486" y="546"/>
                      </a:lnTo>
                      <a:lnTo>
                        <a:pt x="486" y="548"/>
                      </a:lnTo>
                      <a:lnTo>
                        <a:pt x="486" y="548"/>
                      </a:lnTo>
                      <a:lnTo>
                        <a:pt x="486" y="569"/>
                      </a:lnTo>
                      <a:lnTo>
                        <a:pt x="484" y="586"/>
                      </a:lnTo>
                      <a:lnTo>
                        <a:pt x="480" y="604"/>
                      </a:lnTo>
                      <a:lnTo>
                        <a:pt x="474" y="621"/>
                      </a:lnTo>
                      <a:lnTo>
                        <a:pt x="467" y="636"/>
                      </a:lnTo>
                      <a:lnTo>
                        <a:pt x="459" y="650"/>
                      </a:lnTo>
                      <a:lnTo>
                        <a:pt x="451" y="663"/>
                      </a:lnTo>
                      <a:lnTo>
                        <a:pt x="440" y="677"/>
                      </a:lnTo>
                      <a:lnTo>
                        <a:pt x="430" y="686"/>
                      </a:lnTo>
                      <a:lnTo>
                        <a:pt x="418" y="696"/>
                      </a:lnTo>
                      <a:lnTo>
                        <a:pt x="405" y="704"/>
                      </a:lnTo>
                      <a:lnTo>
                        <a:pt x="391" y="712"/>
                      </a:lnTo>
                      <a:lnTo>
                        <a:pt x="378" y="717"/>
                      </a:lnTo>
                      <a:lnTo>
                        <a:pt x="362" y="721"/>
                      </a:lnTo>
                      <a:lnTo>
                        <a:pt x="347" y="723"/>
                      </a:lnTo>
                      <a:lnTo>
                        <a:pt x="332" y="723"/>
                      </a:lnTo>
                      <a:lnTo>
                        <a:pt x="332" y="723"/>
                      </a:lnTo>
                      <a:lnTo>
                        <a:pt x="316" y="723"/>
                      </a:lnTo>
                      <a:lnTo>
                        <a:pt x="301" y="721"/>
                      </a:lnTo>
                      <a:lnTo>
                        <a:pt x="285" y="717"/>
                      </a:lnTo>
                      <a:lnTo>
                        <a:pt x="272" y="712"/>
                      </a:lnTo>
                      <a:lnTo>
                        <a:pt x="258" y="704"/>
                      </a:lnTo>
                      <a:lnTo>
                        <a:pt x="245" y="696"/>
                      </a:lnTo>
                      <a:lnTo>
                        <a:pt x="233" y="686"/>
                      </a:lnTo>
                      <a:lnTo>
                        <a:pt x="224" y="675"/>
                      </a:lnTo>
                      <a:lnTo>
                        <a:pt x="212" y="663"/>
                      </a:lnTo>
                      <a:lnTo>
                        <a:pt x="204" y="650"/>
                      </a:lnTo>
                      <a:lnTo>
                        <a:pt x="197" y="636"/>
                      </a:lnTo>
                      <a:lnTo>
                        <a:pt x="189" y="621"/>
                      </a:lnTo>
                      <a:lnTo>
                        <a:pt x="185" y="604"/>
                      </a:lnTo>
                      <a:lnTo>
                        <a:pt x="181" y="586"/>
                      </a:lnTo>
                      <a:lnTo>
                        <a:pt x="177" y="567"/>
                      </a:lnTo>
                      <a:lnTo>
                        <a:pt x="177" y="548"/>
                      </a:lnTo>
                      <a:lnTo>
                        <a:pt x="177" y="5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Freeform 8" descr=" " title=" "/>
                <p:cNvSpPr>
                  <a:spLocks noEditPoints="1"/>
                </p:cNvSpPr>
                <p:nvPr/>
              </p:nvSpPr>
              <p:spPr bwMode="auto">
                <a:xfrm>
                  <a:off x="3554413" y="1123950"/>
                  <a:ext cx="558800" cy="657225"/>
                </a:xfrm>
                <a:custGeom>
                  <a:avLst/>
                  <a:gdLst>
                    <a:gd name="T0" fmla="*/ 703 w 703"/>
                    <a:gd name="T1" fmla="*/ 599 h 829"/>
                    <a:gd name="T2" fmla="*/ 703 w 703"/>
                    <a:gd name="T3" fmla="*/ 580 h 829"/>
                    <a:gd name="T4" fmla="*/ 698 w 703"/>
                    <a:gd name="T5" fmla="*/ 543 h 829"/>
                    <a:gd name="T6" fmla="*/ 688 w 703"/>
                    <a:gd name="T7" fmla="*/ 511 h 829"/>
                    <a:gd name="T8" fmla="*/ 673 w 703"/>
                    <a:gd name="T9" fmla="*/ 482 h 829"/>
                    <a:gd name="T10" fmla="*/ 651 w 703"/>
                    <a:gd name="T11" fmla="*/ 459 h 829"/>
                    <a:gd name="T12" fmla="*/ 626 w 703"/>
                    <a:gd name="T13" fmla="*/ 437 h 829"/>
                    <a:gd name="T14" fmla="*/ 582 w 703"/>
                    <a:gd name="T15" fmla="*/ 410 h 829"/>
                    <a:gd name="T16" fmla="*/ 549 w 703"/>
                    <a:gd name="T17" fmla="*/ 397 h 829"/>
                    <a:gd name="T18" fmla="*/ 592 w 703"/>
                    <a:gd name="T19" fmla="*/ 368 h 829"/>
                    <a:gd name="T20" fmla="*/ 626 w 703"/>
                    <a:gd name="T21" fmla="*/ 329 h 829"/>
                    <a:gd name="T22" fmla="*/ 649 w 703"/>
                    <a:gd name="T23" fmla="*/ 279 h 829"/>
                    <a:gd name="T24" fmla="*/ 655 w 703"/>
                    <a:gd name="T25" fmla="*/ 250 h 829"/>
                    <a:gd name="T26" fmla="*/ 657 w 703"/>
                    <a:gd name="T27" fmla="*/ 218 h 829"/>
                    <a:gd name="T28" fmla="*/ 657 w 703"/>
                    <a:gd name="T29" fmla="*/ 216 h 829"/>
                    <a:gd name="T30" fmla="*/ 653 w 703"/>
                    <a:gd name="T31" fmla="*/ 173 h 829"/>
                    <a:gd name="T32" fmla="*/ 644 w 703"/>
                    <a:gd name="T33" fmla="*/ 137 h 829"/>
                    <a:gd name="T34" fmla="*/ 626 w 703"/>
                    <a:gd name="T35" fmla="*/ 104 h 829"/>
                    <a:gd name="T36" fmla="*/ 601 w 703"/>
                    <a:gd name="T37" fmla="*/ 73 h 829"/>
                    <a:gd name="T38" fmla="*/ 582 w 703"/>
                    <a:gd name="T39" fmla="*/ 57 h 829"/>
                    <a:gd name="T40" fmla="*/ 536 w 703"/>
                    <a:gd name="T41" fmla="*/ 30 h 829"/>
                    <a:gd name="T42" fmla="*/ 482 w 703"/>
                    <a:gd name="T43" fmla="*/ 11 h 829"/>
                    <a:gd name="T44" fmla="*/ 418 w 703"/>
                    <a:gd name="T45" fmla="*/ 2 h 829"/>
                    <a:gd name="T46" fmla="*/ 0 w 703"/>
                    <a:gd name="T47" fmla="*/ 0 h 829"/>
                    <a:gd name="T48" fmla="*/ 393 w 703"/>
                    <a:gd name="T49" fmla="*/ 829 h 829"/>
                    <a:gd name="T50" fmla="*/ 428 w 703"/>
                    <a:gd name="T51" fmla="*/ 829 h 829"/>
                    <a:gd name="T52" fmla="*/ 491 w 703"/>
                    <a:gd name="T53" fmla="*/ 821 h 829"/>
                    <a:gd name="T54" fmla="*/ 549 w 703"/>
                    <a:gd name="T55" fmla="*/ 808 h 829"/>
                    <a:gd name="T56" fmla="*/ 597 w 703"/>
                    <a:gd name="T57" fmla="*/ 786 h 829"/>
                    <a:gd name="T58" fmla="*/ 638 w 703"/>
                    <a:gd name="T59" fmla="*/ 758 h 829"/>
                    <a:gd name="T60" fmla="*/ 669 w 703"/>
                    <a:gd name="T61" fmla="*/ 723 h 829"/>
                    <a:gd name="T62" fmla="*/ 692 w 703"/>
                    <a:gd name="T63" fmla="*/ 680 h 829"/>
                    <a:gd name="T64" fmla="*/ 702 w 703"/>
                    <a:gd name="T65" fmla="*/ 630 h 829"/>
                    <a:gd name="T66" fmla="*/ 703 w 703"/>
                    <a:gd name="T67" fmla="*/ 601 h 829"/>
                    <a:gd name="T68" fmla="*/ 356 w 703"/>
                    <a:gd name="T69" fmla="*/ 160 h 829"/>
                    <a:gd name="T70" fmla="*/ 383 w 703"/>
                    <a:gd name="T71" fmla="*/ 162 h 829"/>
                    <a:gd name="T72" fmla="*/ 428 w 703"/>
                    <a:gd name="T73" fmla="*/ 173 h 829"/>
                    <a:gd name="T74" fmla="*/ 459 w 703"/>
                    <a:gd name="T75" fmla="*/ 194 h 829"/>
                    <a:gd name="T76" fmla="*/ 474 w 703"/>
                    <a:gd name="T77" fmla="*/ 227 h 829"/>
                    <a:gd name="T78" fmla="*/ 476 w 703"/>
                    <a:gd name="T79" fmla="*/ 248 h 829"/>
                    <a:gd name="T80" fmla="*/ 476 w 703"/>
                    <a:gd name="T81" fmla="*/ 260 h 829"/>
                    <a:gd name="T82" fmla="*/ 472 w 703"/>
                    <a:gd name="T83" fmla="*/ 279 h 829"/>
                    <a:gd name="T84" fmla="*/ 462 w 703"/>
                    <a:gd name="T85" fmla="*/ 295 h 829"/>
                    <a:gd name="T86" fmla="*/ 449 w 703"/>
                    <a:gd name="T87" fmla="*/ 310 h 829"/>
                    <a:gd name="T88" fmla="*/ 422 w 703"/>
                    <a:gd name="T89" fmla="*/ 324 h 829"/>
                    <a:gd name="T90" fmla="*/ 374 w 703"/>
                    <a:gd name="T91" fmla="*/ 335 h 829"/>
                    <a:gd name="T92" fmla="*/ 177 w 703"/>
                    <a:gd name="T93" fmla="*/ 335 h 829"/>
                    <a:gd name="T94" fmla="*/ 177 w 703"/>
                    <a:gd name="T95" fmla="*/ 488 h 829"/>
                    <a:gd name="T96" fmla="*/ 387 w 703"/>
                    <a:gd name="T97" fmla="*/ 488 h 829"/>
                    <a:gd name="T98" fmla="*/ 449 w 703"/>
                    <a:gd name="T99" fmla="*/ 493 h 829"/>
                    <a:gd name="T100" fmla="*/ 489 w 703"/>
                    <a:gd name="T101" fmla="*/ 511 h 829"/>
                    <a:gd name="T102" fmla="*/ 505 w 703"/>
                    <a:gd name="T103" fmla="*/ 524 h 829"/>
                    <a:gd name="T104" fmla="*/ 514 w 703"/>
                    <a:gd name="T105" fmla="*/ 540 h 829"/>
                    <a:gd name="T106" fmla="*/ 522 w 703"/>
                    <a:gd name="T107" fmla="*/ 578 h 829"/>
                    <a:gd name="T108" fmla="*/ 522 w 703"/>
                    <a:gd name="T109" fmla="*/ 580 h 829"/>
                    <a:gd name="T110" fmla="*/ 520 w 703"/>
                    <a:gd name="T111" fmla="*/ 601 h 829"/>
                    <a:gd name="T112" fmla="*/ 514 w 703"/>
                    <a:gd name="T113" fmla="*/ 621 h 829"/>
                    <a:gd name="T114" fmla="*/ 503 w 703"/>
                    <a:gd name="T115" fmla="*/ 636 h 829"/>
                    <a:gd name="T116" fmla="*/ 487 w 703"/>
                    <a:gd name="T117" fmla="*/ 648 h 829"/>
                    <a:gd name="T118" fmla="*/ 447 w 703"/>
                    <a:gd name="T119" fmla="*/ 665 h 829"/>
                    <a:gd name="T120" fmla="*/ 393 w 703"/>
                    <a:gd name="T121" fmla="*/ 669 h 829"/>
                    <a:gd name="T122" fmla="*/ 177 w 703"/>
                    <a:gd name="T123" fmla="*/ 488 h 8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703" h="829">
                      <a:moveTo>
                        <a:pt x="703" y="601"/>
                      </a:moveTo>
                      <a:lnTo>
                        <a:pt x="703" y="599"/>
                      </a:lnTo>
                      <a:lnTo>
                        <a:pt x="703" y="599"/>
                      </a:lnTo>
                      <a:lnTo>
                        <a:pt x="703" y="580"/>
                      </a:lnTo>
                      <a:lnTo>
                        <a:pt x="702" y="561"/>
                      </a:lnTo>
                      <a:lnTo>
                        <a:pt x="698" y="543"/>
                      </a:lnTo>
                      <a:lnTo>
                        <a:pt x="694" y="526"/>
                      </a:lnTo>
                      <a:lnTo>
                        <a:pt x="688" y="511"/>
                      </a:lnTo>
                      <a:lnTo>
                        <a:pt x="680" y="495"/>
                      </a:lnTo>
                      <a:lnTo>
                        <a:pt x="673" y="482"/>
                      </a:lnTo>
                      <a:lnTo>
                        <a:pt x="663" y="470"/>
                      </a:lnTo>
                      <a:lnTo>
                        <a:pt x="651" y="459"/>
                      </a:lnTo>
                      <a:lnTo>
                        <a:pt x="640" y="447"/>
                      </a:lnTo>
                      <a:lnTo>
                        <a:pt x="626" y="437"/>
                      </a:lnTo>
                      <a:lnTo>
                        <a:pt x="613" y="428"/>
                      </a:lnTo>
                      <a:lnTo>
                        <a:pt x="582" y="410"/>
                      </a:lnTo>
                      <a:lnTo>
                        <a:pt x="549" y="397"/>
                      </a:lnTo>
                      <a:lnTo>
                        <a:pt x="549" y="397"/>
                      </a:lnTo>
                      <a:lnTo>
                        <a:pt x="570" y="383"/>
                      </a:lnTo>
                      <a:lnTo>
                        <a:pt x="592" y="368"/>
                      </a:lnTo>
                      <a:lnTo>
                        <a:pt x="609" y="349"/>
                      </a:lnTo>
                      <a:lnTo>
                        <a:pt x="626" y="329"/>
                      </a:lnTo>
                      <a:lnTo>
                        <a:pt x="638" y="306"/>
                      </a:lnTo>
                      <a:lnTo>
                        <a:pt x="649" y="279"/>
                      </a:lnTo>
                      <a:lnTo>
                        <a:pt x="653" y="266"/>
                      </a:lnTo>
                      <a:lnTo>
                        <a:pt x="655" y="250"/>
                      </a:lnTo>
                      <a:lnTo>
                        <a:pt x="657" y="235"/>
                      </a:lnTo>
                      <a:lnTo>
                        <a:pt x="657" y="218"/>
                      </a:lnTo>
                      <a:lnTo>
                        <a:pt x="657" y="216"/>
                      </a:lnTo>
                      <a:lnTo>
                        <a:pt x="657" y="216"/>
                      </a:lnTo>
                      <a:lnTo>
                        <a:pt x="657" y="194"/>
                      </a:lnTo>
                      <a:lnTo>
                        <a:pt x="653" y="173"/>
                      </a:lnTo>
                      <a:lnTo>
                        <a:pt x="649" y="156"/>
                      </a:lnTo>
                      <a:lnTo>
                        <a:pt x="644" y="137"/>
                      </a:lnTo>
                      <a:lnTo>
                        <a:pt x="636" y="119"/>
                      </a:lnTo>
                      <a:lnTo>
                        <a:pt x="626" y="104"/>
                      </a:lnTo>
                      <a:lnTo>
                        <a:pt x="615" y="88"/>
                      </a:lnTo>
                      <a:lnTo>
                        <a:pt x="601" y="73"/>
                      </a:lnTo>
                      <a:lnTo>
                        <a:pt x="601" y="73"/>
                      </a:lnTo>
                      <a:lnTo>
                        <a:pt x="582" y="57"/>
                      </a:lnTo>
                      <a:lnTo>
                        <a:pt x="561" y="42"/>
                      </a:lnTo>
                      <a:lnTo>
                        <a:pt x="536" y="30"/>
                      </a:lnTo>
                      <a:lnTo>
                        <a:pt x="511" y="19"/>
                      </a:lnTo>
                      <a:lnTo>
                        <a:pt x="482" y="11"/>
                      </a:lnTo>
                      <a:lnTo>
                        <a:pt x="451" y="5"/>
                      </a:lnTo>
                      <a:lnTo>
                        <a:pt x="418" y="2"/>
                      </a:lnTo>
                      <a:lnTo>
                        <a:pt x="383" y="0"/>
                      </a:lnTo>
                      <a:lnTo>
                        <a:pt x="0" y="0"/>
                      </a:lnTo>
                      <a:lnTo>
                        <a:pt x="0" y="829"/>
                      </a:lnTo>
                      <a:lnTo>
                        <a:pt x="393" y="829"/>
                      </a:lnTo>
                      <a:lnTo>
                        <a:pt x="393" y="829"/>
                      </a:lnTo>
                      <a:lnTo>
                        <a:pt x="428" y="829"/>
                      </a:lnTo>
                      <a:lnTo>
                        <a:pt x="460" y="827"/>
                      </a:lnTo>
                      <a:lnTo>
                        <a:pt x="491" y="821"/>
                      </a:lnTo>
                      <a:lnTo>
                        <a:pt x="520" y="815"/>
                      </a:lnTo>
                      <a:lnTo>
                        <a:pt x="549" y="808"/>
                      </a:lnTo>
                      <a:lnTo>
                        <a:pt x="574" y="798"/>
                      </a:lnTo>
                      <a:lnTo>
                        <a:pt x="597" y="786"/>
                      </a:lnTo>
                      <a:lnTo>
                        <a:pt x="619" y="773"/>
                      </a:lnTo>
                      <a:lnTo>
                        <a:pt x="638" y="758"/>
                      </a:lnTo>
                      <a:lnTo>
                        <a:pt x="655" y="740"/>
                      </a:lnTo>
                      <a:lnTo>
                        <a:pt x="669" y="723"/>
                      </a:lnTo>
                      <a:lnTo>
                        <a:pt x="682" y="702"/>
                      </a:lnTo>
                      <a:lnTo>
                        <a:pt x="692" y="680"/>
                      </a:lnTo>
                      <a:lnTo>
                        <a:pt x="698" y="655"/>
                      </a:lnTo>
                      <a:lnTo>
                        <a:pt x="702" y="630"/>
                      </a:lnTo>
                      <a:lnTo>
                        <a:pt x="703" y="601"/>
                      </a:lnTo>
                      <a:lnTo>
                        <a:pt x="703" y="601"/>
                      </a:lnTo>
                      <a:close/>
                      <a:moveTo>
                        <a:pt x="177" y="160"/>
                      </a:moveTo>
                      <a:lnTo>
                        <a:pt x="356" y="160"/>
                      </a:lnTo>
                      <a:lnTo>
                        <a:pt x="356" y="160"/>
                      </a:lnTo>
                      <a:lnTo>
                        <a:pt x="383" y="162"/>
                      </a:lnTo>
                      <a:lnTo>
                        <a:pt x="408" y="165"/>
                      </a:lnTo>
                      <a:lnTo>
                        <a:pt x="428" y="173"/>
                      </a:lnTo>
                      <a:lnTo>
                        <a:pt x="445" y="183"/>
                      </a:lnTo>
                      <a:lnTo>
                        <a:pt x="459" y="194"/>
                      </a:lnTo>
                      <a:lnTo>
                        <a:pt x="468" y="210"/>
                      </a:lnTo>
                      <a:lnTo>
                        <a:pt x="474" y="227"/>
                      </a:lnTo>
                      <a:lnTo>
                        <a:pt x="476" y="246"/>
                      </a:lnTo>
                      <a:lnTo>
                        <a:pt x="476" y="248"/>
                      </a:lnTo>
                      <a:lnTo>
                        <a:pt x="476" y="248"/>
                      </a:lnTo>
                      <a:lnTo>
                        <a:pt x="476" y="260"/>
                      </a:lnTo>
                      <a:lnTo>
                        <a:pt x="474" y="270"/>
                      </a:lnTo>
                      <a:lnTo>
                        <a:pt x="472" y="279"/>
                      </a:lnTo>
                      <a:lnTo>
                        <a:pt x="468" y="287"/>
                      </a:lnTo>
                      <a:lnTo>
                        <a:pt x="462" y="295"/>
                      </a:lnTo>
                      <a:lnTo>
                        <a:pt x="457" y="302"/>
                      </a:lnTo>
                      <a:lnTo>
                        <a:pt x="449" y="310"/>
                      </a:lnTo>
                      <a:lnTo>
                        <a:pt x="441" y="314"/>
                      </a:lnTo>
                      <a:lnTo>
                        <a:pt x="422" y="324"/>
                      </a:lnTo>
                      <a:lnTo>
                        <a:pt x="399" y="331"/>
                      </a:lnTo>
                      <a:lnTo>
                        <a:pt x="374" y="335"/>
                      </a:lnTo>
                      <a:lnTo>
                        <a:pt x="345" y="335"/>
                      </a:lnTo>
                      <a:lnTo>
                        <a:pt x="177" y="335"/>
                      </a:lnTo>
                      <a:lnTo>
                        <a:pt x="177" y="160"/>
                      </a:lnTo>
                      <a:close/>
                      <a:moveTo>
                        <a:pt x="177" y="488"/>
                      </a:moveTo>
                      <a:lnTo>
                        <a:pt x="387" y="488"/>
                      </a:lnTo>
                      <a:lnTo>
                        <a:pt x="387" y="488"/>
                      </a:lnTo>
                      <a:lnTo>
                        <a:pt x="420" y="489"/>
                      </a:lnTo>
                      <a:lnTo>
                        <a:pt x="449" y="493"/>
                      </a:lnTo>
                      <a:lnTo>
                        <a:pt x="472" y="501"/>
                      </a:lnTo>
                      <a:lnTo>
                        <a:pt x="489" y="511"/>
                      </a:lnTo>
                      <a:lnTo>
                        <a:pt x="497" y="518"/>
                      </a:lnTo>
                      <a:lnTo>
                        <a:pt x="505" y="524"/>
                      </a:lnTo>
                      <a:lnTo>
                        <a:pt x="511" y="532"/>
                      </a:lnTo>
                      <a:lnTo>
                        <a:pt x="514" y="540"/>
                      </a:lnTo>
                      <a:lnTo>
                        <a:pt x="520" y="557"/>
                      </a:lnTo>
                      <a:lnTo>
                        <a:pt x="522" y="578"/>
                      </a:lnTo>
                      <a:lnTo>
                        <a:pt x="522" y="580"/>
                      </a:lnTo>
                      <a:lnTo>
                        <a:pt x="522" y="580"/>
                      </a:lnTo>
                      <a:lnTo>
                        <a:pt x="522" y="592"/>
                      </a:lnTo>
                      <a:lnTo>
                        <a:pt x="520" y="601"/>
                      </a:lnTo>
                      <a:lnTo>
                        <a:pt x="518" y="611"/>
                      </a:lnTo>
                      <a:lnTo>
                        <a:pt x="514" y="621"/>
                      </a:lnTo>
                      <a:lnTo>
                        <a:pt x="509" y="628"/>
                      </a:lnTo>
                      <a:lnTo>
                        <a:pt x="503" y="636"/>
                      </a:lnTo>
                      <a:lnTo>
                        <a:pt x="497" y="642"/>
                      </a:lnTo>
                      <a:lnTo>
                        <a:pt x="487" y="648"/>
                      </a:lnTo>
                      <a:lnTo>
                        <a:pt x="470" y="657"/>
                      </a:lnTo>
                      <a:lnTo>
                        <a:pt x="447" y="665"/>
                      </a:lnTo>
                      <a:lnTo>
                        <a:pt x="422" y="669"/>
                      </a:lnTo>
                      <a:lnTo>
                        <a:pt x="393" y="669"/>
                      </a:lnTo>
                      <a:lnTo>
                        <a:pt x="177" y="669"/>
                      </a:lnTo>
                      <a:lnTo>
                        <a:pt x="177" y="4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9" descr=" " title=" "/>
                <p:cNvSpPr>
                  <a:spLocks/>
                </p:cNvSpPr>
                <p:nvPr/>
              </p:nvSpPr>
              <p:spPr bwMode="auto">
                <a:xfrm>
                  <a:off x="3403600" y="2019300"/>
                  <a:ext cx="676275" cy="2028825"/>
                </a:xfrm>
                <a:custGeom>
                  <a:avLst/>
                  <a:gdLst>
                    <a:gd name="T0" fmla="*/ 532 w 850"/>
                    <a:gd name="T1" fmla="*/ 357 h 2555"/>
                    <a:gd name="T2" fmla="*/ 532 w 850"/>
                    <a:gd name="T3" fmla="*/ 2555 h 2555"/>
                    <a:gd name="T4" fmla="*/ 850 w 850"/>
                    <a:gd name="T5" fmla="*/ 2555 h 2555"/>
                    <a:gd name="T6" fmla="*/ 850 w 850"/>
                    <a:gd name="T7" fmla="*/ 0 h 2555"/>
                    <a:gd name="T8" fmla="*/ 628 w 850"/>
                    <a:gd name="T9" fmla="*/ 0 h 2555"/>
                    <a:gd name="T10" fmla="*/ 0 w 850"/>
                    <a:gd name="T11" fmla="*/ 231 h 2555"/>
                    <a:gd name="T12" fmla="*/ 92 w 850"/>
                    <a:gd name="T13" fmla="*/ 505 h 2555"/>
                    <a:gd name="T14" fmla="*/ 532 w 850"/>
                    <a:gd name="T15" fmla="*/ 357 h 25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50" h="2555">
                      <a:moveTo>
                        <a:pt x="532" y="357"/>
                      </a:moveTo>
                      <a:lnTo>
                        <a:pt x="532" y="2555"/>
                      </a:lnTo>
                      <a:lnTo>
                        <a:pt x="850" y="2555"/>
                      </a:lnTo>
                      <a:lnTo>
                        <a:pt x="850" y="0"/>
                      </a:lnTo>
                      <a:lnTo>
                        <a:pt x="628" y="0"/>
                      </a:lnTo>
                      <a:lnTo>
                        <a:pt x="0" y="231"/>
                      </a:lnTo>
                      <a:lnTo>
                        <a:pt x="92" y="505"/>
                      </a:lnTo>
                      <a:lnTo>
                        <a:pt x="532" y="35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0" descr=" " title=" "/>
                <p:cNvSpPr>
                  <a:spLocks noEditPoints="1"/>
                </p:cNvSpPr>
                <p:nvPr/>
              </p:nvSpPr>
              <p:spPr bwMode="auto">
                <a:xfrm>
                  <a:off x="2000250" y="0"/>
                  <a:ext cx="5143500" cy="5143500"/>
                </a:xfrm>
                <a:custGeom>
                  <a:avLst/>
                  <a:gdLst>
                    <a:gd name="T0" fmla="*/ 3813 w 6480"/>
                    <a:gd name="T1" fmla="*/ 6430 h 6480"/>
                    <a:gd name="T2" fmla="*/ 4499 w 6480"/>
                    <a:gd name="T3" fmla="*/ 6225 h 6480"/>
                    <a:gd name="T4" fmla="*/ 5115 w 6480"/>
                    <a:gd name="T5" fmla="*/ 5882 h 6480"/>
                    <a:gd name="T6" fmla="*/ 5637 w 6480"/>
                    <a:gd name="T7" fmla="*/ 5417 h 6480"/>
                    <a:gd name="T8" fmla="*/ 6050 w 6480"/>
                    <a:gd name="T9" fmla="*/ 4852 h 6480"/>
                    <a:gd name="T10" fmla="*/ 6333 w 6480"/>
                    <a:gd name="T11" fmla="*/ 4202 h 6480"/>
                    <a:gd name="T12" fmla="*/ 6470 w 6480"/>
                    <a:gd name="T13" fmla="*/ 3489 h 6480"/>
                    <a:gd name="T14" fmla="*/ 6453 w 6480"/>
                    <a:gd name="T15" fmla="*/ 2827 h 6480"/>
                    <a:gd name="T16" fmla="*/ 6283 w 6480"/>
                    <a:gd name="T17" fmla="*/ 2127 h 6480"/>
                    <a:gd name="T18" fmla="*/ 5969 w 6480"/>
                    <a:gd name="T19" fmla="*/ 1495 h 6480"/>
                    <a:gd name="T20" fmla="*/ 5529 w 6480"/>
                    <a:gd name="T21" fmla="*/ 951 h 6480"/>
                    <a:gd name="T22" fmla="*/ 4985 w 6480"/>
                    <a:gd name="T23" fmla="*/ 511 h 6480"/>
                    <a:gd name="T24" fmla="*/ 4353 w 6480"/>
                    <a:gd name="T25" fmla="*/ 197 h 6480"/>
                    <a:gd name="T26" fmla="*/ 3653 w 6480"/>
                    <a:gd name="T27" fmla="*/ 27 h 6480"/>
                    <a:gd name="T28" fmla="*/ 2991 w 6480"/>
                    <a:gd name="T29" fmla="*/ 10 h 6480"/>
                    <a:gd name="T30" fmla="*/ 2278 w 6480"/>
                    <a:gd name="T31" fmla="*/ 147 h 6480"/>
                    <a:gd name="T32" fmla="*/ 1628 w 6480"/>
                    <a:gd name="T33" fmla="*/ 430 h 6480"/>
                    <a:gd name="T34" fmla="*/ 1063 w 6480"/>
                    <a:gd name="T35" fmla="*/ 843 h 6480"/>
                    <a:gd name="T36" fmla="*/ 598 w 6480"/>
                    <a:gd name="T37" fmla="*/ 1365 h 6480"/>
                    <a:gd name="T38" fmla="*/ 255 w 6480"/>
                    <a:gd name="T39" fmla="*/ 1981 h 6480"/>
                    <a:gd name="T40" fmla="*/ 50 w 6480"/>
                    <a:gd name="T41" fmla="*/ 2667 h 6480"/>
                    <a:gd name="T42" fmla="*/ 2 w 6480"/>
                    <a:gd name="T43" fmla="*/ 3323 h 6480"/>
                    <a:gd name="T44" fmla="*/ 102 w 6480"/>
                    <a:gd name="T45" fmla="*/ 4048 h 6480"/>
                    <a:gd name="T46" fmla="*/ 355 w 6480"/>
                    <a:gd name="T47" fmla="*/ 4713 h 6480"/>
                    <a:gd name="T48" fmla="*/ 741 w 6480"/>
                    <a:gd name="T49" fmla="*/ 5300 h 6480"/>
                    <a:gd name="T50" fmla="*/ 1240 w 6480"/>
                    <a:gd name="T51" fmla="*/ 5788 h 6480"/>
                    <a:gd name="T52" fmla="*/ 1836 w 6480"/>
                    <a:gd name="T53" fmla="*/ 6160 h 6480"/>
                    <a:gd name="T54" fmla="*/ 2509 w 6480"/>
                    <a:gd name="T55" fmla="*/ 6397 h 6480"/>
                    <a:gd name="T56" fmla="*/ 3240 w 6480"/>
                    <a:gd name="T57" fmla="*/ 6480 h 6480"/>
                    <a:gd name="T58" fmla="*/ 3686 w 6480"/>
                    <a:gd name="T59" fmla="*/ 343 h 6480"/>
                    <a:gd name="T60" fmla="*/ 4314 w 6480"/>
                    <a:gd name="T61" fmla="*/ 513 h 6480"/>
                    <a:gd name="T62" fmla="*/ 4877 w 6480"/>
                    <a:gd name="T63" fmla="*/ 810 h 6480"/>
                    <a:gd name="T64" fmla="*/ 5361 w 6480"/>
                    <a:gd name="T65" fmla="*/ 1219 h 6480"/>
                    <a:gd name="T66" fmla="*/ 5747 w 6480"/>
                    <a:gd name="T67" fmla="*/ 1720 h 6480"/>
                    <a:gd name="T68" fmla="*/ 6017 w 6480"/>
                    <a:gd name="T69" fmla="*/ 2301 h 6480"/>
                    <a:gd name="T70" fmla="*/ 6156 w 6480"/>
                    <a:gd name="T71" fmla="*/ 2941 h 6480"/>
                    <a:gd name="T72" fmla="*/ 6156 w 6480"/>
                    <a:gd name="T73" fmla="*/ 3539 h 6480"/>
                    <a:gd name="T74" fmla="*/ 6017 w 6480"/>
                    <a:gd name="T75" fmla="*/ 4179 h 6480"/>
                    <a:gd name="T76" fmla="*/ 5747 w 6480"/>
                    <a:gd name="T77" fmla="*/ 4760 h 6480"/>
                    <a:gd name="T78" fmla="*/ 5361 w 6480"/>
                    <a:gd name="T79" fmla="*/ 5261 h 6480"/>
                    <a:gd name="T80" fmla="*/ 4877 w 6480"/>
                    <a:gd name="T81" fmla="*/ 5670 h 6480"/>
                    <a:gd name="T82" fmla="*/ 4314 w 6480"/>
                    <a:gd name="T83" fmla="*/ 5967 h 6480"/>
                    <a:gd name="T84" fmla="*/ 3686 w 6480"/>
                    <a:gd name="T85" fmla="*/ 6137 h 6480"/>
                    <a:gd name="T86" fmla="*/ 3090 w 6480"/>
                    <a:gd name="T87" fmla="*/ 6168 h 6480"/>
                    <a:gd name="T88" fmla="*/ 2438 w 6480"/>
                    <a:gd name="T89" fmla="*/ 6060 h 6480"/>
                    <a:gd name="T90" fmla="*/ 1844 w 6480"/>
                    <a:gd name="T91" fmla="*/ 5817 h 6480"/>
                    <a:gd name="T92" fmla="*/ 1323 w 6480"/>
                    <a:gd name="T93" fmla="*/ 5456 h 6480"/>
                    <a:gd name="T94" fmla="*/ 891 w 6480"/>
                    <a:gd name="T95" fmla="*/ 4993 h 6480"/>
                    <a:gd name="T96" fmla="*/ 567 w 6480"/>
                    <a:gd name="T97" fmla="*/ 4445 h 6480"/>
                    <a:gd name="T98" fmla="*/ 368 w 6480"/>
                    <a:gd name="T99" fmla="*/ 3830 h 6480"/>
                    <a:gd name="T100" fmla="*/ 309 w 6480"/>
                    <a:gd name="T101" fmla="*/ 3240 h 6480"/>
                    <a:gd name="T102" fmla="*/ 384 w 6480"/>
                    <a:gd name="T103" fmla="*/ 2579 h 6480"/>
                    <a:gd name="T104" fmla="*/ 598 w 6480"/>
                    <a:gd name="T105" fmla="*/ 1971 h 6480"/>
                    <a:gd name="T106" fmla="*/ 935 w 6480"/>
                    <a:gd name="T107" fmla="*/ 1431 h 6480"/>
                    <a:gd name="T108" fmla="*/ 1377 w 6480"/>
                    <a:gd name="T109" fmla="*/ 980 h 6480"/>
                    <a:gd name="T110" fmla="*/ 1907 w 6480"/>
                    <a:gd name="T111" fmla="*/ 631 h 6480"/>
                    <a:gd name="T112" fmla="*/ 2509 w 6480"/>
                    <a:gd name="T113" fmla="*/ 401 h 6480"/>
                    <a:gd name="T114" fmla="*/ 3165 w 6480"/>
                    <a:gd name="T115" fmla="*/ 309 h 6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480" h="6480">
                      <a:moveTo>
                        <a:pt x="3240" y="6480"/>
                      </a:moveTo>
                      <a:lnTo>
                        <a:pt x="3240" y="6480"/>
                      </a:lnTo>
                      <a:lnTo>
                        <a:pt x="3323" y="6478"/>
                      </a:lnTo>
                      <a:lnTo>
                        <a:pt x="3406" y="6476"/>
                      </a:lnTo>
                      <a:lnTo>
                        <a:pt x="3489" y="6470"/>
                      </a:lnTo>
                      <a:lnTo>
                        <a:pt x="3572" y="6463"/>
                      </a:lnTo>
                      <a:lnTo>
                        <a:pt x="3653" y="6453"/>
                      </a:lnTo>
                      <a:lnTo>
                        <a:pt x="3734" y="6443"/>
                      </a:lnTo>
                      <a:lnTo>
                        <a:pt x="3813" y="6430"/>
                      </a:lnTo>
                      <a:lnTo>
                        <a:pt x="3892" y="6414"/>
                      </a:lnTo>
                      <a:lnTo>
                        <a:pt x="3971" y="6397"/>
                      </a:lnTo>
                      <a:lnTo>
                        <a:pt x="4048" y="6378"/>
                      </a:lnTo>
                      <a:lnTo>
                        <a:pt x="4125" y="6357"/>
                      </a:lnTo>
                      <a:lnTo>
                        <a:pt x="4202" y="6333"/>
                      </a:lnTo>
                      <a:lnTo>
                        <a:pt x="4278" y="6310"/>
                      </a:lnTo>
                      <a:lnTo>
                        <a:pt x="4353" y="6283"/>
                      </a:lnTo>
                      <a:lnTo>
                        <a:pt x="4426" y="6254"/>
                      </a:lnTo>
                      <a:lnTo>
                        <a:pt x="4499" y="6225"/>
                      </a:lnTo>
                      <a:lnTo>
                        <a:pt x="4573" y="6193"/>
                      </a:lnTo>
                      <a:lnTo>
                        <a:pt x="4644" y="6160"/>
                      </a:lnTo>
                      <a:lnTo>
                        <a:pt x="4713" y="6125"/>
                      </a:lnTo>
                      <a:lnTo>
                        <a:pt x="4783" y="6089"/>
                      </a:lnTo>
                      <a:lnTo>
                        <a:pt x="4852" y="6050"/>
                      </a:lnTo>
                      <a:lnTo>
                        <a:pt x="4918" y="6009"/>
                      </a:lnTo>
                      <a:lnTo>
                        <a:pt x="4985" y="5969"/>
                      </a:lnTo>
                      <a:lnTo>
                        <a:pt x="5051" y="5927"/>
                      </a:lnTo>
                      <a:lnTo>
                        <a:pt x="5115" y="5882"/>
                      </a:lnTo>
                      <a:lnTo>
                        <a:pt x="5178" y="5836"/>
                      </a:lnTo>
                      <a:lnTo>
                        <a:pt x="5240" y="5788"/>
                      </a:lnTo>
                      <a:lnTo>
                        <a:pt x="5300" y="5739"/>
                      </a:lnTo>
                      <a:lnTo>
                        <a:pt x="5360" y="5689"/>
                      </a:lnTo>
                      <a:lnTo>
                        <a:pt x="5417" y="5637"/>
                      </a:lnTo>
                      <a:lnTo>
                        <a:pt x="5475" y="5585"/>
                      </a:lnTo>
                      <a:lnTo>
                        <a:pt x="5529" y="5529"/>
                      </a:lnTo>
                      <a:lnTo>
                        <a:pt x="5585" y="5475"/>
                      </a:lnTo>
                      <a:lnTo>
                        <a:pt x="5637" y="5417"/>
                      </a:lnTo>
                      <a:lnTo>
                        <a:pt x="5689" y="5360"/>
                      </a:lnTo>
                      <a:lnTo>
                        <a:pt x="5739" y="5300"/>
                      </a:lnTo>
                      <a:lnTo>
                        <a:pt x="5788" y="5240"/>
                      </a:lnTo>
                      <a:lnTo>
                        <a:pt x="5836" y="5178"/>
                      </a:lnTo>
                      <a:lnTo>
                        <a:pt x="5882" y="5115"/>
                      </a:lnTo>
                      <a:lnTo>
                        <a:pt x="5927" y="5051"/>
                      </a:lnTo>
                      <a:lnTo>
                        <a:pt x="5969" y="4985"/>
                      </a:lnTo>
                      <a:lnTo>
                        <a:pt x="6009" y="4918"/>
                      </a:lnTo>
                      <a:lnTo>
                        <a:pt x="6050" y="4852"/>
                      </a:lnTo>
                      <a:lnTo>
                        <a:pt x="6089" y="4783"/>
                      </a:lnTo>
                      <a:lnTo>
                        <a:pt x="6125" y="4713"/>
                      </a:lnTo>
                      <a:lnTo>
                        <a:pt x="6160" y="4644"/>
                      </a:lnTo>
                      <a:lnTo>
                        <a:pt x="6193" y="4573"/>
                      </a:lnTo>
                      <a:lnTo>
                        <a:pt x="6225" y="4499"/>
                      </a:lnTo>
                      <a:lnTo>
                        <a:pt x="6254" y="4426"/>
                      </a:lnTo>
                      <a:lnTo>
                        <a:pt x="6283" y="4353"/>
                      </a:lnTo>
                      <a:lnTo>
                        <a:pt x="6310" y="4278"/>
                      </a:lnTo>
                      <a:lnTo>
                        <a:pt x="6333" y="4202"/>
                      </a:lnTo>
                      <a:lnTo>
                        <a:pt x="6357" y="4125"/>
                      </a:lnTo>
                      <a:lnTo>
                        <a:pt x="6378" y="4048"/>
                      </a:lnTo>
                      <a:lnTo>
                        <a:pt x="6397" y="3971"/>
                      </a:lnTo>
                      <a:lnTo>
                        <a:pt x="6414" y="3892"/>
                      </a:lnTo>
                      <a:lnTo>
                        <a:pt x="6430" y="3813"/>
                      </a:lnTo>
                      <a:lnTo>
                        <a:pt x="6443" y="3734"/>
                      </a:lnTo>
                      <a:lnTo>
                        <a:pt x="6453" y="3653"/>
                      </a:lnTo>
                      <a:lnTo>
                        <a:pt x="6463" y="3572"/>
                      </a:lnTo>
                      <a:lnTo>
                        <a:pt x="6470" y="3489"/>
                      </a:lnTo>
                      <a:lnTo>
                        <a:pt x="6476" y="3406"/>
                      </a:lnTo>
                      <a:lnTo>
                        <a:pt x="6478" y="3323"/>
                      </a:lnTo>
                      <a:lnTo>
                        <a:pt x="6480" y="3240"/>
                      </a:lnTo>
                      <a:lnTo>
                        <a:pt x="6480" y="3240"/>
                      </a:lnTo>
                      <a:lnTo>
                        <a:pt x="6478" y="3157"/>
                      </a:lnTo>
                      <a:lnTo>
                        <a:pt x="6476" y="3074"/>
                      </a:lnTo>
                      <a:lnTo>
                        <a:pt x="6470" y="2991"/>
                      </a:lnTo>
                      <a:lnTo>
                        <a:pt x="6463" y="2908"/>
                      </a:lnTo>
                      <a:lnTo>
                        <a:pt x="6453" y="2827"/>
                      </a:lnTo>
                      <a:lnTo>
                        <a:pt x="6443" y="2746"/>
                      </a:lnTo>
                      <a:lnTo>
                        <a:pt x="6430" y="2667"/>
                      </a:lnTo>
                      <a:lnTo>
                        <a:pt x="6414" y="2588"/>
                      </a:lnTo>
                      <a:lnTo>
                        <a:pt x="6397" y="2509"/>
                      </a:lnTo>
                      <a:lnTo>
                        <a:pt x="6378" y="2432"/>
                      </a:lnTo>
                      <a:lnTo>
                        <a:pt x="6357" y="2355"/>
                      </a:lnTo>
                      <a:lnTo>
                        <a:pt x="6333" y="2278"/>
                      </a:lnTo>
                      <a:lnTo>
                        <a:pt x="6310" y="2202"/>
                      </a:lnTo>
                      <a:lnTo>
                        <a:pt x="6283" y="2127"/>
                      </a:lnTo>
                      <a:lnTo>
                        <a:pt x="6254" y="2054"/>
                      </a:lnTo>
                      <a:lnTo>
                        <a:pt x="6225" y="1981"/>
                      </a:lnTo>
                      <a:lnTo>
                        <a:pt x="6193" y="1907"/>
                      </a:lnTo>
                      <a:lnTo>
                        <a:pt x="6160" y="1836"/>
                      </a:lnTo>
                      <a:lnTo>
                        <a:pt x="6125" y="1767"/>
                      </a:lnTo>
                      <a:lnTo>
                        <a:pt x="6089" y="1697"/>
                      </a:lnTo>
                      <a:lnTo>
                        <a:pt x="6050" y="1628"/>
                      </a:lnTo>
                      <a:lnTo>
                        <a:pt x="6009" y="1562"/>
                      </a:lnTo>
                      <a:lnTo>
                        <a:pt x="5969" y="1495"/>
                      </a:lnTo>
                      <a:lnTo>
                        <a:pt x="5927" y="1429"/>
                      </a:lnTo>
                      <a:lnTo>
                        <a:pt x="5882" y="1365"/>
                      </a:lnTo>
                      <a:lnTo>
                        <a:pt x="5836" y="1302"/>
                      </a:lnTo>
                      <a:lnTo>
                        <a:pt x="5788" y="1240"/>
                      </a:lnTo>
                      <a:lnTo>
                        <a:pt x="5739" y="1180"/>
                      </a:lnTo>
                      <a:lnTo>
                        <a:pt x="5689" y="1121"/>
                      </a:lnTo>
                      <a:lnTo>
                        <a:pt x="5637" y="1063"/>
                      </a:lnTo>
                      <a:lnTo>
                        <a:pt x="5585" y="1005"/>
                      </a:lnTo>
                      <a:lnTo>
                        <a:pt x="5529" y="951"/>
                      </a:lnTo>
                      <a:lnTo>
                        <a:pt x="5475" y="895"/>
                      </a:lnTo>
                      <a:lnTo>
                        <a:pt x="5417" y="843"/>
                      </a:lnTo>
                      <a:lnTo>
                        <a:pt x="5360" y="791"/>
                      </a:lnTo>
                      <a:lnTo>
                        <a:pt x="5300" y="741"/>
                      </a:lnTo>
                      <a:lnTo>
                        <a:pt x="5240" y="692"/>
                      </a:lnTo>
                      <a:lnTo>
                        <a:pt x="5178" y="644"/>
                      </a:lnTo>
                      <a:lnTo>
                        <a:pt x="5115" y="598"/>
                      </a:lnTo>
                      <a:lnTo>
                        <a:pt x="5051" y="554"/>
                      </a:lnTo>
                      <a:lnTo>
                        <a:pt x="4985" y="511"/>
                      </a:lnTo>
                      <a:lnTo>
                        <a:pt x="4918" y="471"/>
                      </a:lnTo>
                      <a:lnTo>
                        <a:pt x="4852" y="430"/>
                      </a:lnTo>
                      <a:lnTo>
                        <a:pt x="4783" y="392"/>
                      </a:lnTo>
                      <a:lnTo>
                        <a:pt x="4713" y="355"/>
                      </a:lnTo>
                      <a:lnTo>
                        <a:pt x="4644" y="320"/>
                      </a:lnTo>
                      <a:lnTo>
                        <a:pt x="4573" y="287"/>
                      </a:lnTo>
                      <a:lnTo>
                        <a:pt x="4499" y="255"/>
                      </a:lnTo>
                      <a:lnTo>
                        <a:pt x="4426" y="226"/>
                      </a:lnTo>
                      <a:lnTo>
                        <a:pt x="4353" y="197"/>
                      </a:lnTo>
                      <a:lnTo>
                        <a:pt x="4278" y="170"/>
                      </a:lnTo>
                      <a:lnTo>
                        <a:pt x="4202" y="147"/>
                      </a:lnTo>
                      <a:lnTo>
                        <a:pt x="4125" y="123"/>
                      </a:lnTo>
                      <a:lnTo>
                        <a:pt x="4048" y="102"/>
                      </a:lnTo>
                      <a:lnTo>
                        <a:pt x="3971" y="83"/>
                      </a:lnTo>
                      <a:lnTo>
                        <a:pt x="3892" y="66"/>
                      </a:lnTo>
                      <a:lnTo>
                        <a:pt x="3813" y="50"/>
                      </a:lnTo>
                      <a:lnTo>
                        <a:pt x="3734" y="37"/>
                      </a:lnTo>
                      <a:lnTo>
                        <a:pt x="3653" y="27"/>
                      </a:lnTo>
                      <a:lnTo>
                        <a:pt x="3572" y="17"/>
                      </a:lnTo>
                      <a:lnTo>
                        <a:pt x="3489" y="10"/>
                      </a:lnTo>
                      <a:lnTo>
                        <a:pt x="3406" y="4"/>
                      </a:lnTo>
                      <a:lnTo>
                        <a:pt x="3323" y="2"/>
                      </a:lnTo>
                      <a:lnTo>
                        <a:pt x="3240" y="0"/>
                      </a:lnTo>
                      <a:lnTo>
                        <a:pt x="3240" y="0"/>
                      </a:lnTo>
                      <a:lnTo>
                        <a:pt x="3157" y="2"/>
                      </a:lnTo>
                      <a:lnTo>
                        <a:pt x="3074" y="4"/>
                      </a:lnTo>
                      <a:lnTo>
                        <a:pt x="2991" y="10"/>
                      </a:lnTo>
                      <a:lnTo>
                        <a:pt x="2908" y="17"/>
                      </a:lnTo>
                      <a:lnTo>
                        <a:pt x="2827" y="27"/>
                      </a:lnTo>
                      <a:lnTo>
                        <a:pt x="2746" y="37"/>
                      </a:lnTo>
                      <a:lnTo>
                        <a:pt x="2667" y="50"/>
                      </a:lnTo>
                      <a:lnTo>
                        <a:pt x="2588" y="66"/>
                      </a:lnTo>
                      <a:lnTo>
                        <a:pt x="2509" y="83"/>
                      </a:lnTo>
                      <a:lnTo>
                        <a:pt x="2432" y="102"/>
                      </a:lnTo>
                      <a:lnTo>
                        <a:pt x="2355" y="123"/>
                      </a:lnTo>
                      <a:lnTo>
                        <a:pt x="2278" y="147"/>
                      </a:lnTo>
                      <a:lnTo>
                        <a:pt x="2202" y="170"/>
                      </a:lnTo>
                      <a:lnTo>
                        <a:pt x="2127" y="197"/>
                      </a:lnTo>
                      <a:lnTo>
                        <a:pt x="2054" y="226"/>
                      </a:lnTo>
                      <a:lnTo>
                        <a:pt x="1981" y="255"/>
                      </a:lnTo>
                      <a:lnTo>
                        <a:pt x="1907" y="287"/>
                      </a:lnTo>
                      <a:lnTo>
                        <a:pt x="1836" y="320"/>
                      </a:lnTo>
                      <a:lnTo>
                        <a:pt x="1767" y="355"/>
                      </a:lnTo>
                      <a:lnTo>
                        <a:pt x="1697" y="392"/>
                      </a:lnTo>
                      <a:lnTo>
                        <a:pt x="1628" y="430"/>
                      </a:lnTo>
                      <a:lnTo>
                        <a:pt x="1562" y="471"/>
                      </a:lnTo>
                      <a:lnTo>
                        <a:pt x="1495" y="511"/>
                      </a:lnTo>
                      <a:lnTo>
                        <a:pt x="1429" y="554"/>
                      </a:lnTo>
                      <a:lnTo>
                        <a:pt x="1365" y="598"/>
                      </a:lnTo>
                      <a:lnTo>
                        <a:pt x="1302" y="644"/>
                      </a:lnTo>
                      <a:lnTo>
                        <a:pt x="1240" y="692"/>
                      </a:lnTo>
                      <a:lnTo>
                        <a:pt x="1180" y="741"/>
                      </a:lnTo>
                      <a:lnTo>
                        <a:pt x="1121" y="791"/>
                      </a:lnTo>
                      <a:lnTo>
                        <a:pt x="1063" y="843"/>
                      </a:lnTo>
                      <a:lnTo>
                        <a:pt x="1005" y="895"/>
                      </a:lnTo>
                      <a:lnTo>
                        <a:pt x="951" y="951"/>
                      </a:lnTo>
                      <a:lnTo>
                        <a:pt x="895" y="1005"/>
                      </a:lnTo>
                      <a:lnTo>
                        <a:pt x="843" y="1063"/>
                      </a:lnTo>
                      <a:lnTo>
                        <a:pt x="791" y="1121"/>
                      </a:lnTo>
                      <a:lnTo>
                        <a:pt x="741" y="1180"/>
                      </a:lnTo>
                      <a:lnTo>
                        <a:pt x="692" y="1240"/>
                      </a:lnTo>
                      <a:lnTo>
                        <a:pt x="644" y="1302"/>
                      </a:lnTo>
                      <a:lnTo>
                        <a:pt x="598" y="1365"/>
                      </a:lnTo>
                      <a:lnTo>
                        <a:pt x="554" y="1429"/>
                      </a:lnTo>
                      <a:lnTo>
                        <a:pt x="511" y="1495"/>
                      </a:lnTo>
                      <a:lnTo>
                        <a:pt x="471" y="1562"/>
                      </a:lnTo>
                      <a:lnTo>
                        <a:pt x="430" y="1628"/>
                      </a:lnTo>
                      <a:lnTo>
                        <a:pt x="392" y="1697"/>
                      </a:lnTo>
                      <a:lnTo>
                        <a:pt x="355" y="1767"/>
                      </a:lnTo>
                      <a:lnTo>
                        <a:pt x="320" y="1836"/>
                      </a:lnTo>
                      <a:lnTo>
                        <a:pt x="287" y="1907"/>
                      </a:lnTo>
                      <a:lnTo>
                        <a:pt x="255" y="1981"/>
                      </a:lnTo>
                      <a:lnTo>
                        <a:pt x="226" y="2054"/>
                      </a:lnTo>
                      <a:lnTo>
                        <a:pt x="197" y="2127"/>
                      </a:lnTo>
                      <a:lnTo>
                        <a:pt x="170" y="2202"/>
                      </a:lnTo>
                      <a:lnTo>
                        <a:pt x="147" y="2278"/>
                      </a:lnTo>
                      <a:lnTo>
                        <a:pt x="123" y="2355"/>
                      </a:lnTo>
                      <a:lnTo>
                        <a:pt x="102" y="2432"/>
                      </a:lnTo>
                      <a:lnTo>
                        <a:pt x="83" y="2509"/>
                      </a:lnTo>
                      <a:lnTo>
                        <a:pt x="66" y="2588"/>
                      </a:lnTo>
                      <a:lnTo>
                        <a:pt x="50" y="2667"/>
                      </a:lnTo>
                      <a:lnTo>
                        <a:pt x="37" y="2746"/>
                      </a:lnTo>
                      <a:lnTo>
                        <a:pt x="27" y="2827"/>
                      </a:lnTo>
                      <a:lnTo>
                        <a:pt x="17" y="2908"/>
                      </a:lnTo>
                      <a:lnTo>
                        <a:pt x="10" y="2991"/>
                      </a:lnTo>
                      <a:lnTo>
                        <a:pt x="4" y="3074"/>
                      </a:lnTo>
                      <a:lnTo>
                        <a:pt x="2" y="3157"/>
                      </a:lnTo>
                      <a:lnTo>
                        <a:pt x="0" y="3240"/>
                      </a:lnTo>
                      <a:lnTo>
                        <a:pt x="0" y="3240"/>
                      </a:lnTo>
                      <a:lnTo>
                        <a:pt x="2" y="3323"/>
                      </a:lnTo>
                      <a:lnTo>
                        <a:pt x="4" y="3406"/>
                      </a:lnTo>
                      <a:lnTo>
                        <a:pt x="10" y="3489"/>
                      </a:lnTo>
                      <a:lnTo>
                        <a:pt x="17" y="3572"/>
                      </a:lnTo>
                      <a:lnTo>
                        <a:pt x="27" y="3653"/>
                      </a:lnTo>
                      <a:lnTo>
                        <a:pt x="37" y="3734"/>
                      </a:lnTo>
                      <a:lnTo>
                        <a:pt x="50" y="3813"/>
                      </a:lnTo>
                      <a:lnTo>
                        <a:pt x="66" y="3892"/>
                      </a:lnTo>
                      <a:lnTo>
                        <a:pt x="83" y="3971"/>
                      </a:lnTo>
                      <a:lnTo>
                        <a:pt x="102" y="4048"/>
                      </a:lnTo>
                      <a:lnTo>
                        <a:pt x="123" y="4125"/>
                      </a:lnTo>
                      <a:lnTo>
                        <a:pt x="147" y="4202"/>
                      </a:lnTo>
                      <a:lnTo>
                        <a:pt x="170" y="4278"/>
                      </a:lnTo>
                      <a:lnTo>
                        <a:pt x="197" y="4353"/>
                      </a:lnTo>
                      <a:lnTo>
                        <a:pt x="226" y="4426"/>
                      </a:lnTo>
                      <a:lnTo>
                        <a:pt x="255" y="4499"/>
                      </a:lnTo>
                      <a:lnTo>
                        <a:pt x="287" y="4573"/>
                      </a:lnTo>
                      <a:lnTo>
                        <a:pt x="320" y="4644"/>
                      </a:lnTo>
                      <a:lnTo>
                        <a:pt x="355" y="4713"/>
                      </a:lnTo>
                      <a:lnTo>
                        <a:pt x="392" y="4783"/>
                      </a:lnTo>
                      <a:lnTo>
                        <a:pt x="430" y="4852"/>
                      </a:lnTo>
                      <a:lnTo>
                        <a:pt x="471" y="4918"/>
                      </a:lnTo>
                      <a:lnTo>
                        <a:pt x="511" y="4985"/>
                      </a:lnTo>
                      <a:lnTo>
                        <a:pt x="554" y="5051"/>
                      </a:lnTo>
                      <a:lnTo>
                        <a:pt x="598" y="5115"/>
                      </a:lnTo>
                      <a:lnTo>
                        <a:pt x="644" y="5178"/>
                      </a:lnTo>
                      <a:lnTo>
                        <a:pt x="692" y="5240"/>
                      </a:lnTo>
                      <a:lnTo>
                        <a:pt x="741" y="5300"/>
                      </a:lnTo>
                      <a:lnTo>
                        <a:pt x="791" y="5360"/>
                      </a:lnTo>
                      <a:lnTo>
                        <a:pt x="843" y="5417"/>
                      </a:lnTo>
                      <a:lnTo>
                        <a:pt x="895" y="5475"/>
                      </a:lnTo>
                      <a:lnTo>
                        <a:pt x="951" y="5529"/>
                      </a:lnTo>
                      <a:lnTo>
                        <a:pt x="1005" y="5585"/>
                      </a:lnTo>
                      <a:lnTo>
                        <a:pt x="1063" y="5637"/>
                      </a:lnTo>
                      <a:lnTo>
                        <a:pt x="1121" y="5689"/>
                      </a:lnTo>
                      <a:lnTo>
                        <a:pt x="1180" y="5739"/>
                      </a:lnTo>
                      <a:lnTo>
                        <a:pt x="1240" y="5788"/>
                      </a:lnTo>
                      <a:lnTo>
                        <a:pt x="1302" y="5836"/>
                      </a:lnTo>
                      <a:lnTo>
                        <a:pt x="1365" y="5882"/>
                      </a:lnTo>
                      <a:lnTo>
                        <a:pt x="1429" y="5927"/>
                      </a:lnTo>
                      <a:lnTo>
                        <a:pt x="1495" y="5969"/>
                      </a:lnTo>
                      <a:lnTo>
                        <a:pt x="1562" y="6009"/>
                      </a:lnTo>
                      <a:lnTo>
                        <a:pt x="1628" y="6050"/>
                      </a:lnTo>
                      <a:lnTo>
                        <a:pt x="1697" y="6089"/>
                      </a:lnTo>
                      <a:lnTo>
                        <a:pt x="1767" y="6125"/>
                      </a:lnTo>
                      <a:lnTo>
                        <a:pt x="1836" y="6160"/>
                      </a:lnTo>
                      <a:lnTo>
                        <a:pt x="1907" y="6193"/>
                      </a:lnTo>
                      <a:lnTo>
                        <a:pt x="1981" y="6225"/>
                      </a:lnTo>
                      <a:lnTo>
                        <a:pt x="2054" y="6254"/>
                      </a:lnTo>
                      <a:lnTo>
                        <a:pt x="2127" y="6283"/>
                      </a:lnTo>
                      <a:lnTo>
                        <a:pt x="2202" y="6310"/>
                      </a:lnTo>
                      <a:lnTo>
                        <a:pt x="2278" y="6333"/>
                      </a:lnTo>
                      <a:lnTo>
                        <a:pt x="2355" y="6357"/>
                      </a:lnTo>
                      <a:lnTo>
                        <a:pt x="2432" y="6378"/>
                      </a:lnTo>
                      <a:lnTo>
                        <a:pt x="2509" y="6397"/>
                      </a:lnTo>
                      <a:lnTo>
                        <a:pt x="2588" y="6414"/>
                      </a:lnTo>
                      <a:lnTo>
                        <a:pt x="2667" y="6430"/>
                      </a:lnTo>
                      <a:lnTo>
                        <a:pt x="2746" y="6443"/>
                      </a:lnTo>
                      <a:lnTo>
                        <a:pt x="2827" y="6453"/>
                      </a:lnTo>
                      <a:lnTo>
                        <a:pt x="2908" y="6463"/>
                      </a:lnTo>
                      <a:lnTo>
                        <a:pt x="2991" y="6470"/>
                      </a:lnTo>
                      <a:lnTo>
                        <a:pt x="3074" y="6476"/>
                      </a:lnTo>
                      <a:lnTo>
                        <a:pt x="3157" y="6478"/>
                      </a:lnTo>
                      <a:lnTo>
                        <a:pt x="3240" y="6480"/>
                      </a:lnTo>
                      <a:lnTo>
                        <a:pt x="3240" y="6480"/>
                      </a:lnTo>
                      <a:close/>
                      <a:moveTo>
                        <a:pt x="3240" y="309"/>
                      </a:moveTo>
                      <a:lnTo>
                        <a:pt x="3240" y="309"/>
                      </a:lnTo>
                      <a:lnTo>
                        <a:pt x="3315" y="309"/>
                      </a:lnTo>
                      <a:lnTo>
                        <a:pt x="3390" y="312"/>
                      </a:lnTo>
                      <a:lnTo>
                        <a:pt x="3466" y="316"/>
                      </a:lnTo>
                      <a:lnTo>
                        <a:pt x="3539" y="324"/>
                      </a:lnTo>
                      <a:lnTo>
                        <a:pt x="3612" y="332"/>
                      </a:lnTo>
                      <a:lnTo>
                        <a:pt x="3686" y="343"/>
                      </a:lnTo>
                      <a:lnTo>
                        <a:pt x="3759" y="355"/>
                      </a:lnTo>
                      <a:lnTo>
                        <a:pt x="3830" y="368"/>
                      </a:lnTo>
                      <a:lnTo>
                        <a:pt x="3902" y="384"/>
                      </a:lnTo>
                      <a:lnTo>
                        <a:pt x="3971" y="401"/>
                      </a:lnTo>
                      <a:lnTo>
                        <a:pt x="4042" y="420"/>
                      </a:lnTo>
                      <a:lnTo>
                        <a:pt x="4112" y="440"/>
                      </a:lnTo>
                      <a:lnTo>
                        <a:pt x="4179" y="463"/>
                      </a:lnTo>
                      <a:lnTo>
                        <a:pt x="4247" y="486"/>
                      </a:lnTo>
                      <a:lnTo>
                        <a:pt x="4314" y="513"/>
                      </a:lnTo>
                      <a:lnTo>
                        <a:pt x="4380" y="540"/>
                      </a:lnTo>
                      <a:lnTo>
                        <a:pt x="4445" y="567"/>
                      </a:lnTo>
                      <a:lnTo>
                        <a:pt x="4509" y="598"/>
                      </a:lnTo>
                      <a:lnTo>
                        <a:pt x="4573" y="631"/>
                      </a:lnTo>
                      <a:lnTo>
                        <a:pt x="4636" y="663"/>
                      </a:lnTo>
                      <a:lnTo>
                        <a:pt x="4698" y="698"/>
                      </a:lnTo>
                      <a:lnTo>
                        <a:pt x="4760" y="733"/>
                      </a:lnTo>
                      <a:lnTo>
                        <a:pt x="4820" y="771"/>
                      </a:lnTo>
                      <a:lnTo>
                        <a:pt x="4877" y="810"/>
                      </a:lnTo>
                      <a:lnTo>
                        <a:pt x="4935" y="851"/>
                      </a:lnTo>
                      <a:lnTo>
                        <a:pt x="4993" y="891"/>
                      </a:lnTo>
                      <a:lnTo>
                        <a:pt x="5049" y="935"/>
                      </a:lnTo>
                      <a:lnTo>
                        <a:pt x="5103" y="980"/>
                      </a:lnTo>
                      <a:lnTo>
                        <a:pt x="5157" y="1024"/>
                      </a:lnTo>
                      <a:lnTo>
                        <a:pt x="5209" y="1070"/>
                      </a:lnTo>
                      <a:lnTo>
                        <a:pt x="5261" y="1119"/>
                      </a:lnTo>
                      <a:lnTo>
                        <a:pt x="5311" y="1169"/>
                      </a:lnTo>
                      <a:lnTo>
                        <a:pt x="5361" y="1219"/>
                      </a:lnTo>
                      <a:lnTo>
                        <a:pt x="5410" y="1271"/>
                      </a:lnTo>
                      <a:lnTo>
                        <a:pt x="5456" y="1323"/>
                      </a:lnTo>
                      <a:lnTo>
                        <a:pt x="5500" y="1377"/>
                      </a:lnTo>
                      <a:lnTo>
                        <a:pt x="5545" y="1431"/>
                      </a:lnTo>
                      <a:lnTo>
                        <a:pt x="5589" y="1487"/>
                      </a:lnTo>
                      <a:lnTo>
                        <a:pt x="5630" y="1545"/>
                      </a:lnTo>
                      <a:lnTo>
                        <a:pt x="5670" y="1603"/>
                      </a:lnTo>
                      <a:lnTo>
                        <a:pt x="5709" y="1661"/>
                      </a:lnTo>
                      <a:lnTo>
                        <a:pt x="5747" y="1720"/>
                      </a:lnTo>
                      <a:lnTo>
                        <a:pt x="5782" y="1782"/>
                      </a:lnTo>
                      <a:lnTo>
                        <a:pt x="5817" y="1844"/>
                      </a:lnTo>
                      <a:lnTo>
                        <a:pt x="5849" y="1907"/>
                      </a:lnTo>
                      <a:lnTo>
                        <a:pt x="5882" y="1971"/>
                      </a:lnTo>
                      <a:lnTo>
                        <a:pt x="5913" y="2035"/>
                      </a:lnTo>
                      <a:lnTo>
                        <a:pt x="5940" y="2100"/>
                      </a:lnTo>
                      <a:lnTo>
                        <a:pt x="5967" y="2166"/>
                      </a:lnTo>
                      <a:lnTo>
                        <a:pt x="5994" y="2233"/>
                      </a:lnTo>
                      <a:lnTo>
                        <a:pt x="6017" y="2301"/>
                      </a:lnTo>
                      <a:lnTo>
                        <a:pt x="6040" y="2368"/>
                      </a:lnTo>
                      <a:lnTo>
                        <a:pt x="6060" y="2438"/>
                      </a:lnTo>
                      <a:lnTo>
                        <a:pt x="6079" y="2509"/>
                      </a:lnTo>
                      <a:lnTo>
                        <a:pt x="6096" y="2579"/>
                      </a:lnTo>
                      <a:lnTo>
                        <a:pt x="6112" y="2650"/>
                      </a:lnTo>
                      <a:lnTo>
                        <a:pt x="6125" y="2721"/>
                      </a:lnTo>
                      <a:lnTo>
                        <a:pt x="6137" y="2795"/>
                      </a:lnTo>
                      <a:lnTo>
                        <a:pt x="6148" y="2868"/>
                      </a:lnTo>
                      <a:lnTo>
                        <a:pt x="6156" y="2941"/>
                      </a:lnTo>
                      <a:lnTo>
                        <a:pt x="6164" y="3014"/>
                      </a:lnTo>
                      <a:lnTo>
                        <a:pt x="6168" y="3090"/>
                      </a:lnTo>
                      <a:lnTo>
                        <a:pt x="6171" y="3165"/>
                      </a:lnTo>
                      <a:lnTo>
                        <a:pt x="6171" y="3240"/>
                      </a:lnTo>
                      <a:lnTo>
                        <a:pt x="6171" y="3240"/>
                      </a:lnTo>
                      <a:lnTo>
                        <a:pt x="6171" y="3315"/>
                      </a:lnTo>
                      <a:lnTo>
                        <a:pt x="6168" y="3390"/>
                      </a:lnTo>
                      <a:lnTo>
                        <a:pt x="6164" y="3466"/>
                      </a:lnTo>
                      <a:lnTo>
                        <a:pt x="6156" y="3539"/>
                      </a:lnTo>
                      <a:lnTo>
                        <a:pt x="6148" y="3612"/>
                      </a:lnTo>
                      <a:lnTo>
                        <a:pt x="6137" y="3686"/>
                      </a:lnTo>
                      <a:lnTo>
                        <a:pt x="6125" y="3759"/>
                      </a:lnTo>
                      <a:lnTo>
                        <a:pt x="6112" y="3830"/>
                      </a:lnTo>
                      <a:lnTo>
                        <a:pt x="6096" y="3902"/>
                      </a:lnTo>
                      <a:lnTo>
                        <a:pt x="6079" y="3971"/>
                      </a:lnTo>
                      <a:lnTo>
                        <a:pt x="6060" y="4042"/>
                      </a:lnTo>
                      <a:lnTo>
                        <a:pt x="6040" y="4112"/>
                      </a:lnTo>
                      <a:lnTo>
                        <a:pt x="6017" y="4179"/>
                      </a:lnTo>
                      <a:lnTo>
                        <a:pt x="5994" y="4247"/>
                      </a:lnTo>
                      <a:lnTo>
                        <a:pt x="5967" y="4314"/>
                      </a:lnTo>
                      <a:lnTo>
                        <a:pt x="5940" y="4380"/>
                      </a:lnTo>
                      <a:lnTo>
                        <a:pt x="5913" y="4445"/>
                      </a:lnTo>
                      <a:lnTo>
                        <a:pt x="5882" y="4509"/>
                      </a:lnTo>
                      <a:lnTo>
                        <a:pt x="5849" y="4573"/>
                      </a:lnTo>
                      <a:lnTo>
                        <a:pt x="5817" y="4636"/>
                      </a:lnTo>
                      <a:lnTo>
                        <a:pt x="5782" y="4698"/>
                      </a:lnTo>
                      <a:lnTo>
                        <a:pt x="5747" y="4760"/>
                      </a:lnTo>
                      <a:lnTo>
                        <a:pt x="5709" y="4820"/>
                      </a:lnTo>
                      <a:lnTo>
                        <a:pt x="5670" y="4877"/>
                      </a:lnTo>
                      <a:lnTo>
                        <a:pt x="5630" y="4935"/>
                      </a:lnTo>
                      <a:lnTo>
                        <a:pt x="5589" y="4993"/>
                      </a:lnTo>
                      <a:lnTo>
                        <a:pt x="5545" y="5049"/>
                      </a:lnTo>
                      <a:lnTo>
                        <a:pt x="5500" y="5103"/>
                      </a:lnTo>
                      <a:lnTo>
                        <a:pt x="5456" y="5157"/>
                      </a:lnTo>
                      <a:lnTo>
                        <a:pt x="5410" y="5209"/>
                      </a:lnTo>
                      <a:lnTo>
                        <a:pt x="5361" y="5261"/>
                      </a:lnTo>
                      <a:lnTo>
                        <a:pt x="5311" y="5311"/>
                      </a:lnTo>
                      <a:lnTo>
                        <a:pt x="5261" y="5361"/>
                      </a:lnTo>
                      <a:lnTo>
                        <a:pt x="5209" y="5410"/>
                      </a:lnTo>
                      <a:lnTo>
                        <a:pt x="5157" y="5456"/>
                      </a:lnTo>
                      <a:lnTo>
                        <a:pt x="5103" y="5500"/>
                      </a:lnTo>
                      <a:lnTo>
                        <a:pt x="5049" y="5545"/>
                      </a:lnTo>
                      <a:lnTo>
                        <a:pt x="4993" y="5589"/>
                      </a:lnTo>
                      <a:lnTo>
                        <a:pt x="4935" y="5630"/>
                      </a:lnTo>
                      <a:lnTo>
                        <a:pt x="4877" y="5670"/>
                      </a:lnTo>
                      <a:lnTo>
                        <a:pt x="4820" y="5709"/>
                      </a:lnTo>
                      <a:lnTo>
                        <a:pt x="4760" y="5747"/>
                      </a:lnTo>
                      <a:lnTo>
                        <a:pt x="4698" y="5782"/>
                      </a:lnTo>
                      <a:lnTo>
                        <a:pt x="4636" y="5817"/>
                      </a:lnTo>
                      <a:lnTo>
                        <a:pt x="4573" y="5849"/>
                      </a:lnTo>
                      <a:lnTo>
                        <a:pt x="4509" y="5882"/>
                      </a:lnTo>
                      <a:lnTo>
                        <a:pt x="4445" y="5913"/>
                      </a:lnTo>
                      <a:lnTo>
                        <a:pt x="4380" y="5940"/>
                      </a:lnTo>
                      <a:lnTo>
                        <a:pt x="4314" y="5967"/>
                      </a:lnTo>
                      <a:lnTo>
                        <a:pt x="4247" y="5994"/>
                      </a:lnTo>
                      <a:lnTo>
                        <a:pt x="4179" y="6017"/>
                      </a:lnTo>
                      <a:lnTo>
                        <a:pt x="4112" y="6040"/>
                      </a:lnTo>
                      <a:lnTo>
                        <a:pt x="4042" y="6060"/>
                      </a:lnTo>
                      <a:lnTo>
                        <a:pt x="3971" y="6079"/>
                      </a:lnTo>
                      <a:lnTo>
                        <a:pt x="3902" y="6096"/>
                      </a:lnTo>
                      <a:lnTo>
                        <a:pt x="3830" y="6112"/>
                      </a:lnTo>
                      <a:lnTo>
                        <a:pt x="3759" y="6125"/>
                      </a:lnTo>
                      <a:lnTo>
                        <a:pt x="3686" y="6137"/>
                      </a:lnTo>
                      <a:lnTo>
                        <a:pt x="3612" y="6148"/>
                      </a:lnTo>
                      <a:lnTo>
                        <a:pt x="3539" y="6156"/>
                      </a:lnTo>
                      <a:lnTo>
                        <a:pt x="3466" y="6164"/>
                      </a:lnTo>
                      <a:lnTo>
                        <a:pt x="3390" y="6168"/>
                      </a:lnTo>
                      <a:lnTo>
                        <a:pt x="3315" y="6171"/>
                      </a:lnTo>
                      <a:lnTo>
                        <a:pt x="3240" y="6171"/>
                      </a:lnTo>
                      <a:lnTo>
                        <a:pt x="3240" y="6171"/>
                      </a:lnTo>
                      <a:lnTo>
                        <a:pt x="3165" y="6171"/>
                      </a:lnTo>
                      <a:lnTo>
                        <a:pt x="3090" y="6168"/>
                      </a:lnTo>
                      <a:lnTo>
                        <a:pt x="3014" y="6164"/>
                      </a:lnTo>
                      <a:lnTo>
                        <a:pt x="2941" y="6156"/>
                      </a:lnTo>
                      <a:lnTo>
                        <a:pt x="2868" y="6148"/>
                      </a:lnTo>
                      <a:lnTo>
                        <a:pt x="2795" y="6137"/>
                      </a:lnTo>
                      <a:lnTo>
                        <a:pt x="2721" y="6125"/>
                      </a:lnTo>
                      <a:lnTo>
                        <a:pt x="2650" y="6112"/>
                      </a:lnTo>
                      <a:lnTo>
                        <a:pt x="2579" y="6096"/>
                      </a:lnTo>
                      <a:lnTo>
                        <a:pt x="2509" y="6079"/>
                      </a:lnTo>
                      <a:lnTo>
                        <a:pt x="2438" y="6060"/>
                      </a:lnTo>
                      <a:lnTo>
                        <a:pt x="2368" y="6040"/>
                      </a:lnTo>
                      <a:lnTo>
                        <a:pt x="2301" y="6017"/>
                      </a:lnTo>
                      <a:lnTo>
                        <a:pt x="2233" y="5994"/>
                      </a:lnTo>
                      <a:lnTo>
                        <a:pt x="2166" y="5967"/>
                      </a:lnTo>
                      <a:lnTo>
                        <a:pt x="2100" y="5940"/>
                      </a:lnTo>
                      <a:lnTo>
                        <a:pt x="2035" y="5913"/>
                      </a:lnTo>
                      <a:lnTo>
                        <a:pt x="1971" y="5882"/>
                      </a:lnTo>
                      <a:lnTo>
                        <a:pt x="1907" y="5849"/>
                      </a:lnTo>
                      <a:lnTo>
                        <a:pt x="1844" y="5817"/>
                      </a:lnTo>
                      <a:lnTo>
                        <a:pt x="1782" y="5782"/>
                      </a:lnTo>
                      <a:lnTo>
                        <a:pt x="1720" y="5747"/>
                      </a:lnTo>
                      <a:lnTo>
                        <a:pt x="1661" y="5709"/>
                      </a:lnTo>
                      <a:lnTo>
                        <a:pt x="1603" y="5670"/>
                      </a:lnTo>
                      <a:lnTo>
                        <a:pt x="1545" y="5630"/>
                      </a:lnTo>
                      <a:lnTo>
                        <a:pt x="1487" y="5589"/>
                      </a:lnTo>
                      <a:lnTo>
                        <a:pt x="1431" y="5545"/>
                      </a:lnTo>
                      <a:lnTo>
                        <a:pt x="1377" y="5500"/>
                      </a:lnTo>
                      <a:lnTo>
                        <a:pt x="1323" y="5456"/>
                      </a:lnTo>
                      <a:lnTo>
                        <a:pt x="1271" y="5410"/>
                      </a:lnTo>
                      <a:lnTo>
                        <a:pt x="1219" y="5361"/>
                      </a:lnTo>
                      <a:lnTo>
                        <a:pt x="1169" y="5311"/>
                      </a:lnTo>
                      <a:lnTo>
                        <a:pt x="1119" y="5261"/>
                      </a:lnTo>
                      <a:lnTo>
                        <a:pt x="1070" y="5209"/>
                      </a:lnTo>
                      <a:lnTo>
                        <a:pt x="1024" y="5157"/>
                      </a:lnTo>
                      <a:lnTo>
                        <a:pt x="980" y="5103"/>
                      </a:lnTo>
                      <a:lnTo>
                        <a:pt x="935" y="5049"/>
                      </a:lnTo>
                      <a:lnTo>
                        <a:pt x="891" y="4993"/>
                      </a:lnTo>
                      <a:lnTo>
                        <a:pt x="851" y="4935"/>
                      </a:lnTo>
                      <a:lnTo>
                        <a:pt x="810" y="4877"/>
                      </a:lnTo>
                      <a:lnTo>
                        <a:pt x="771" y="4820"/>
                      </a:lnTo>
                      <a:lnTo>
                        <a:pt x="733" y="4760"/>
                      </a:lnTo>
                      <a:lnTo>
                        <a:pt x="698" y="4698"/>
                      </a:lnTo>
                      <a:lnTo>
                        <a:pt x="663" y="4636"/>
                      </a:lnTo>
                      <a:lnTo>
                        <a:pt x="631" y="4573"/>
                      </a:lnTo>
                      <a:lnTo>
                        <a:pt x="598" y="4509"/>
                      </a:lnTo>
                      <a:lnTo>
                        <a:pt x="567" y="4445"/>
                      </a:lnTo>
                      <a:lnTo>
                        <a:pt x="540" y="4380"/>
                      </a:lnTo>
                      <a:lnTo>
                        <a:pt x="513" y="4314"/>
                      </a:lnTo>
                      <a:lnTo>
                        <a:pt x="486" y="4247"/>
                      </a:lnTo>
                      <a:lnTo>
                        <a:pt x="463" y="4179"/>
                      </a:lnTo>
                      <a:lnTo>
                        <a:pt x="440" y="4112"/>
                      </a:lnTo>
                      <a:lnTo>
                        <a:pt x="420" y="4042"/>
                      </a:lnTo>
                      <a:lnTo>
                        <a:pt x="401" y="3971"/>
                      </a:lnTo>
                      <a:lnTo>
                        <a:pt x="384" y="3902"/>
                      </a:lnTo>
                      <a:lnTo>
                        <a:pt x="368" y="3830"/>
                      </a:lnTo>
                      <a:lnTo>
                        <a:pt x="355" y="3759"/>
                      </a:lnTo>
                      <a:lnTo>
                        <a:pt x="343" y="3686"/>
                      </a:lnTo>
                      <a:lnTo>
                        <a:pt x="332" y="3612"/>
                      </a:lnTo>
                      <a:lnTo>
                        <a:pt x="324" y="3539"/>
                      </a:lnTo>
                      <a:lnTo>
                        <a:pt x="316" y="3466"/>
                      </a:lnTo>
                      <a:lnTo>
                        <a:pt x="312" y="3390"/>
                      </a:lnTo>
                      <a:lnTo>
                        <a:pt x="309" y="3315"/>
                      </a:lnTo>
                      <a:lnTo>
                        <a:pt x="309" y="3240"/>
                      </a:lnTo>
                      <a:lnTo>
                        <a:pt x="309" y="3240"/>
                      </a:lnTo>
                      <a:lnTo>
                        <a:pt x="309" y="3165"/>
                      </a:lnTo>
                      <a:lnTo>
                        <a:pt x="312" y="3090"/>
                      </a:lnTo>
                      <a:lnTo>
                        <a:pt x="316" y="3014"/>
                      </a:lnTo>
                      <a:lnTo>
                        <a:pt x="324" y="2941"/>
                      </a:lnTo>
                      <a:lnTo>
                        <a:pt x="332" y="2868"/>
                      </a:lnTo>
                      <a:lnTo>
                        <a:pt x="343" y="2795"/>
                      </a:lnTo>
                      <a:lnTo>
                        <a:pt x="355" y="2721"/>
                      </a:lnTo>
                      <a:lnTo>
                        <a:pt x="368" y="2650"/>
                      </a:lnTo>
                      <a:lnTo>
                        <a:pt x="384" y="2579"/>
                      </a:lnTo>
                      <a:lnTo>
                        <a:pt x="401" y="2509"/>
                      </a:lnTo>
                      <a:lnTo>
                        <a:pt x="420" y="2438"/>
                      </a:lnTo>
                      <a:lnTo>
                        <a:pt x="440" y="2368"/>
                      </a:lnTo>
                      <a:lnTo>
                        <a:pt x="463" y="2301"/>
                      </a:lnTo>
                      <a:lnTo>
                        <a:pt x="486" y="2233"/>
                      </a:lnTo>
                      <a:lnTo>
                        <a:pt x="513" y="2166"/>
                      </a:lnTo>
                      <a:lnTo>
                        <a:pt x="540" y="2100"/>
                      </a:lnTo>
                      <a:lnTo>
                        <a:pt x="567" y="2035"/>
                      </a:lnTo>
                      <a:lnTo>
                        <a:pt x="598" y="1971"/>
                      </a:lnTo>
                      <a:lnTo>
                        <a:pt x="631" y="1907"/>
                      </a:lnTo>
                      <a:lnTo>
                        <a:pt x="663" y="1844"/>
                      </a:lnTo>
                      <a:lnTo>
                        <a:pt x="698" y="1782"/>
                      </a:lnTo>
                      <a:lnTo>
                        <a:pt x="733" y="1720"/>
                      </a:lnTo>
                      <a:lnTo>
                        <a:pt x="771" y="1661"/>
                      </a:lnTo>
                      <a:lnTo>
                        <a:pt x="810" y="1603"/>
                      </a:lnTo>
                      <a:lnTo>
                        <a:pt x="851" y="1545"/>
                      </a:lnTo>
                      <a:lnTo>
                        <a:pt x="891" y="1487"/>
                      </a:lnTo>
                      <a:lnTo>
                        <a:pt x="935" y="1431"/>
                      </a:lnTo>
                      <a:lnTo>
                        <a:pt x="980" y="1377"/>
                      </a:lnTo>
                      <a:lnTo>
                        <a:pt x="1024" y="1323"/>
                      </a:lnTo>
                      <a:lnTo>
                        <a:pt x="1070" y="1271"/>
                      </a:lnTo>
                      <a:lnTo>
                        <a:pt x="1119" y="1219"/>
                      </a:lnTo>
                      <a:lnTo>
                        <a:pt x="1169" y="1169"/>
                      </a:lnTo>
                      <a:lnTo>
                        <a:pt x="1219" y="1119"/>
                      </a:lnTo>
                      <a:lnTo>
                        <a:pt x="1271" y="1070"/>
                      </a:lnTo>
                      <a:lnTo>
                        <a:pt x="1323" y="1024"/>
                      </a:lnTo>
                      <a:lnTo>
                        <a:pt x="1377" y="980"/>
                      </a:lnTo>
                      <a:lnTo>
                        <a:pt x="1431" y="935"/>
                      </a:lnTo>
                      <a:lnTo>
                        <a:pt x="1487" y="891"/>
                      </a:lnTo>
                      <a:lnTo>
                        <a:pt x="1545" y="851"/>
                      </a:lnTo>
                      <a:lnTo>
                        <a:pt x="1603" y="810"/>
                      </a:lnTo>
                      <a:lnTo>
                        <a:pt x="1661" y="771"/>
                      </a:lnTo>
                      <a:lnTo>
                        <a:pt x="1720" y="733"/>
                      </a:lnTo>
                      <a:lnTo>
                        <a:pt x="1782" y="698"/>
                      </a:lnTo>
                      <a:lnTo>
                        <a:pt x="1844" y="663"/>
                      </a:lnTo>
                      <a:lnTo>
                        <a:pt x="1907" y="631"/>
                      </a:lnTo>
                      <a:lnTo>
                        <a:pt x="1971" y="598"/>
                      </a:lnTo>
                      <a:lnTo>
                        <a:pt x="2035" y="567"/>
                      </a:lnTo>
                      <a:lnTo>
                        <a:pt x="2100" y="540"/>
                      </a:lnTo>
                      <a:lnTo>
                        <a:pt x="2166" y="513"/>
                      </a:lnTo>
                      <a:lnTo>
                        <a:pt x="2233" y="486"/>
                      </a:lnTo>
                      <a:lnTo>
                        <a:pt x="2301" y="463"/>
                      </a:lnTo>
                      <a:lnTo>
                        <a:pt x="2368" y="440"/>
                      </a:lnTo>
                      <a:lnTo>
                        <a:pt x="2438" y="420"/>
                      </a:lnTo>
                      <a:lnTo>
                        <a:pt x="2509" y="401"/>
                      </a:lnTo>
                      <a:lnTo>
                        <a:pt x="2579" y="384"/>
                      </a:lnTo>
                      <a:lnTo>
                        <a:pt x="2650" y="368"/>
                      </a:lnTo>
                      <a:lnTo>
                        <a:pt x="2721" y="355"/>
                      </a:lnTo>
                      <a:lnTo>
                        <a:pt x="2795" y="343"/>
                      </a:lnTo>
                      <a:lnTo>
                        <a:pt x="2868" y="332"/>
                      </a:lnTo>
                      <a:lnTo>
                        <a:pt x="2941" y="324"/>
                      </a:lnTo>
                      <a:lnTo>
                        <a:pt x="3014" y="316"/>
                      </a:lnTo>
                      <a:lnTo>
                        <a:pt x="3090" y="312"/>
                      </a:lnTo>
                      <a:lnTo>
                        <a:pt x="3165" y="309"/>
                      </a:lnTo>
                      <a:lnTo>
                        <a:pt x="3240" y="309"/>
                      </a:lnTo>
                      <a:lnTo>
                        <a:pt x="3240" y="30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176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slides</a:t>
            </a:r>
            <a:endParaRPr lang="en-US" dirty="0"/>
          </a:p>
        </p:txBody>
      </p:sp>
      <p:sp>
        <p:nvSpPr>
          <p:cNvPr id="7" name="Rectangle 6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The following slides are </a:t>
            </a:r>
            <a:r>
              <a:rPr lang="en-US" sz="2000" dirty="0" smtClean="0">
                <a:solidFill>
                  <a:schemeClr val="bg1"/>
                </a:solidFill>
              </a:rPr>
              <a:t>included as 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a </a:t>
            </a:r>
            <a:r>
              <a:rPr lang="en-US" sz="2000" dirty="0">
                <a:solidFill>
                  <a:schemeClr val="bg1"/>
                </a:solidFill>
              </a:rPr>
              <a:t>guide for the ideal execution of our template’s design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Some tips include: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36291" y="1151255"/>
            <a:ext cx="5494972" cy="776128"/>
            <a:chOff x="3336291" y="1151255"/>
            <a:chExt cx="5494972" cy="776128"/>
          </a:xfrm>
        </p:grpSpPr>
        <p:sp>
          <p:nvSpPr>
            <p:cNvPr id="8" name="Rectangle 7" descr=" " title=" "/>
            <p:cNvSpPr/>
            <p:nvPr/>
          </p:nvSpPr>
          <p:spPr>
            <a:xfrm>
              <a:off x="3336291" y="1151255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 descr=" " title=" "/>
            <p:cNvSpPr/>
            <p:nvPr/>
          </p:nvSpPr>
          <p:spPr>
            <a:xfrm>
              <a:off x="3473451" y="1151255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Avoid large areas of color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36291" y="2064544"/>
            <a:ext cx="5494972" cy="776128"/>
            <a:chOff x="3336291" y="2064544"/>
            <a:chExt cx="5494972" cy="776128"/>
          </a:xfrm>
        </p:grpSpPr>
        <p:sp>
          <p:nvSpPr>
            <p:cNvPr id="11" name="Rectangle 10" descr=" " title=" "/>
            <p:cNvSpPr/>
            <p:nvPr/>
          </p:nvSpPr>
          <p:spPr>
            <a:xfrm>
              <a:off x="3336291" y="2064544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 descr=" " title=" "/>
            <p:cNvSpPr/>
            <p:nvPr/>
          </p:nvSpPr>
          <p:spPr>
            <a:xfrm>
              <a:off x="3473451" y="2064544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Include photography when appropriate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36291" y="2977833"/>
            <a:ext cx="5494972" cy="776128"/>
            <a:chOff x="3336291" y="2977833"/>
            <a:chExt cx="5494972" cy="776128"/>
          </a:xfrm>
        </p:grpSpPr>
        <p:sp>
          <p:nvSpPr>
            <p:cNvPr id="13" name="Rectangle 12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Use layouts that enhance your content and message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336291" y="3891121"/>
            <a:ext cx="5494972" cy="776128"/>
            <a:chOff x="3336291" y="3891121"/>
            <a:chExt cx="5494972" cy="776128"/>
          </a:xfrm>
        </p:grpSpPr>
        <p:sp>
          <p:nvSpPr>
            <p:cNvPr id="15" name="Rectangle 14" descr=" " title=" "/>
            <p:cNvSpPr/>
            <p:nvPr/>
          </p:nvSpPr>
          <p:spPr>
            <a:xfrm>
              <a:off x="3336291" y="3891121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 descr=" " title=" "/>
            <p:cNvSpPr/>
            <p:nvPr/>
          </p:nvSpPr>
          <p:spPr>
            <a:xfrm>
              <a:off x="3473451" y="3891121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>
                  <a:solidFill>
                    <a:schemeClr val="tx1"/>
                  </a:solidFill>
                </a:rPr>
                <a:t>Streamline and simplify your visuals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73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42 -8.64198E-7 L 0 -8.64198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12615" y="1158478"/>
            <a:ext cx="2746753" cy="1702951"/>
            <a:chOff x="312615" y="1158478"/>
            <a:chExt cx="2746753" cy="1702951"/>
          </a:xfrm>
        </p:grpSpPr>
        <p:sp>
          <p:nvSpPr>
            <p:cNvPr id="70" name="Rectangle 69" descr=" " title=" "/>
            <p:cNvSpPr/>
            <p:nvPr/>
          </p:nvSpPr>
          <p:spPr>
            <a:xfrm>
              <a:off x="312615" y="1295638"/>
              <a:ext cx="2746753" cy="156579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r>
                <a:rPr lang="da-DK" dirty="0"/>
                <a:t>Lorem ipsum </a:t>
              </a:r>
              <a:br>
                <a:rPr lang="da-DK" dirty="0"/>
              </a:br>
              <a:r>
                <a:rPr lang="da-DK" dirty="0"/>
                <a:t>dolor sit amet</a:t>
              </a:r>
              <a:endParaRPr lang="en-US" dirty="0"/>
            </a:p>
          </p:txBody>
        </p:sp>
        <p:sp>
          <p:nvSpPr>
            <p:cNvPr id="76" name="Rectangle 75" descr=" " title=" "/>
            <p:cNvSpPr/>
            <p:nvPr/>
          </p:nvSpPr>
          <p:spPr>
            <a:xfrm>
              <a:off x="312615" y="1158478"/>
              <a:ext cx="2746753" cy="137160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endParaRPr lang="en-US" sz="1600" dirty="0">
                <a:latin typeface="+mj-lt"/>
              </a:endParaRPr>
            </a:p>
          </p:txBody>
        </p:sp>
        <p:sp>
          <p:nvSpPr>
            <p:cNvPr id="49" name="Freeform 1013" descr="person icon" title="person icon"/>
            <p:cNvSpPr>
              <a:spLocks noChangeAspect="1" noEditPoints="1"/>
            </p:cNvSpPr>
            <p:nvPr/>
          </p:nvSpPr>
          <p:spPr bwMode="auto">
            <a:xfrm>
              <a:off x="2282128" y="2084189"/>
              <a:ext cx="640080" cy="640080"/>
            </a:xfrm>
            <a:custGeom>
              <a:avLst/>
              <a:gdLst>
                <a:gd name="T0" fmla="*/ 172 w 400"/>
                <a:gd name="T1" fmla="*/ 72 h 400"/>
                <a:gd name="T2" fmla="*/ 134 w 400"/>
                <a:gd name="T3" fmla="*/ 81 h 400"/>
                <a:gd name="T4" fmla="*/ 129 w 400"/>
                <a:gd name="T5" fmla="*/ 97 h 400"/>
                <a:gd name="T6" fmla="*/ 132 w 400"/>
                <a:gd name="T7" fmla="*/ 156 h 400"/>
                <a:gd name="T8" fmla="*/ 131 w 400"/>
                <a:gd name="T9" fmla="*/ 169 h 400"/>
                <a:gd name="T10" fmla="*/ 122 w 400"/>
                <a:gd name="T11" fmla="*/ 179 h 400"/>
                <a:gd name="T12" fmla="*/ 130 w 400"/>
                <a:gd name="T13" fmla="*/ 211 h 400"/>
                <a:gd name="T14" fmla="*/ 143 w 400"/>
                <a:gd name="T15" fmla="*/ 218 h 400"/>
                <a:gd name="T16" fmla="*/ 148 w 400"/>
                <a:gd name="T17" fmla="*/ 235 h 400"/>
                <a:gd name="T18" fmla="*/ 159 w 400"/>
                <a:gd name="T19" fmla="*/ 261 h 400"/>
                <a:gd name="T20" fmla="*/ 155 w 400"/>
                <a:gd name="T21" fmla="*/ 304 h 400"/>
                <a:gd name="T22" fmla="*/ 112 w 400"/>
                <a:gd name="T23" fmla="*/ 326 h 400"/>
                <a:gd name="T24" fmla="*/ 104 w 400"/>
                <a:gd name="T25" fmla="*/ 358 h 400"/>
                <a:gd name="T26" fmla="*/ 235 w 400"/>
                <a:gd name="T27" fmla="*/ 382 h 400"/>
                <a:gd name="T28" fmla="*/ 308 w 400"/>
                <a:gd name="T29" fmla="*/ 333 h 400"/>
                <a:gd name="T30" fmla="*/ 253 w 400"/>
                <a:gd name="T31" fmla="*/ 311 h 400"/>
                <a:gd name="T32" fmla="*/ 240 w 400"/>
                <a:gd name="T33" fmla="*/ 264 h 400"/>
                <a:gd name="T34" fmla="*/ 249 w 400"/>
                <a:gd name="T35" fmla="*/ 244 h 400"/>
                <a:gd name="T36" fmla="*/ 257 w 400"/>
                <a:gd name="T37" fmla="*/ 218 h 400"/>
                <a:gd name="T38" fmla="*/ 271 w 400"/>
                <a:gd name="T39" fmla="*/ 209 h 400"/>
                <a:gd name="T40" fmla="*/ 278 w 400"/>
                <a:gd name="T41" fmla="*/ 179 h 400"/>
                <a:gd name="T42" fmla="*/ 268 w 400"/>
                <a:gd name="T43" fmla="*/ 167 h 400"/>
                <a:gd name="T44" fmla="*/ 272 w 400"/>
                <a:gd name="T45" fmla="*/ 123 h 400"/>
                <a:gd name="T46" fmla="*/ 264 w 400"/>
                <a:gd name="T47" fmla="*/ 85 h 400"/>
                <a:gd name="T48" fmla="*/ 245 w 400"/>
                <a:gd name="T49" fmla="*/ 80 h 400"/>
                <a:gd name="T50" fmla="*/ 235 w 400"/>
                <a:gd name="T51" fmla="*/ 69 h 400"/>
                <a:gd name="T52" fmla="*/ 200 w 400"/>
                <a:gd name="T53" fmla="*/ 15 h 400"/>
                <a:gd name="T54" fmla="*/ 81 w 400"/>
                <a:gd name="T55" fmla="*/ 59 h 400"/>
                <a:gd name="T56" fmla="*/ 19 w 400"/>
                <a:gd name="T57" fmla="*/ 167 h 400"/>
                <a:gd name="T58" fmla="*/ 34 w 400"/>
                <a:gd name="T59" fmla="*/ 281 h 400"/>
                <a:gd name="T60" fmla="*/ 107 w 400"/>
                <a:gd name="T61" fmla="*/ 311 h 400"/>
                <a:gd name="T62" fmla="*/ 137 w 400"/>
                <a:gd name="T63" fmla="*/ 299 h 400"/>
                <a:gd name="T64" fmla="*/ 144 w 400"/>
                <a:gd name="T65" fmla="*/ 291 h 400"/>
                <a:gd name="T66" fmla="*/ 139 w 400"/>
                <a:gd name="T67" fmla="*/ 256 h 400"/>
                <a:gd name="T68" fmla="*/ 112 w 400"/>
                <a:gd name="T69" fmla="*/ 213 h 400"/>
                <a:gd name="T70" fmla="*/ 116 w 400"/>
                <a:gd name="T71" fmla="*/ 160 h 400"/>
                <a:gd name="T72" fmla="*/ 112 w 400"/>
                <a:gd name="T73" fmla="*/ 111 h 400"/>
                <a:gd name="T74" fmla="*/ 127 w 400"/>
                <a:gd name="T75" fmla="*/ 67 h 400"/>
                <a:gd name="T76" fmla="*/ 157 w 400"/>
                <a:gd name="T77" fmla="*/ 60 h 400"/>
                <a:gd name="T78" fmla="*/ 205 w 400"/>
                <a:gd name="T79" fmla="*/ 48 h 400"/>
                <a:gd name="T80" fmla="*/ 252 w 400"/>
                <a:gd name="T81" fmla="*/ 64 h 400"/>
                <a:gd name="T82" fmla="*/ 287 w 400"/>
                <a:gd name="T83" fmla="*/ 96 h 400"/>
                <a:gd name="T84" fmla="*/ 285 w 400"/>
                <a:gd name="T85" fmla="*/ 151 h 400"/>
                <a:gd name="T86" fmla="*/ 295 w 400"/>
                <a:gd name="T87" fmla="*/ 182 h 400"/>
                <a:gd name="T88" fmla="*/ 268 w 400"/>
                <a:gd name="T89" fmla="*/ 232 h 400"/>
                <a:gd name="T90" fmla="*/ 256 w 400"/>
                <a:gd name="T91" fmla="*/ 288 h 400"/>
                <a:gd name="T92" fmla="*/ 259 w 400"/>
                <a:gd name="T93" fmla="*/ 295 h 400"/>
                <a:gd name="T94" fmla="*/ 273 w 400"/>
                <a:gd name="T95" fmla="*/ 303 h 400"/>
                <a:gd name="T96" fmla="*/ 335 w 400"/>
                <a:gd name="T97" fmla="*/ 326 h 400"/>
                <a:gd name="T98" fmla="*/ 383 w 400"/>
                <a:gd name="T99" fmla="*/ 229 h 400"/>
                <a:gd name="T100" fmla="*/ 360 w 400"/>
                <a:gd name="T101" fmla="*/ 107 h 400"/>
                <a:gd name="T102" fmla="*/ 264 w 400"/>
                <a:gd name="T103" fmla="*/ 27 h 400"/>
                <a:gd name="T104" fmla="*/ 236 w 400"/>
                <a:gd name="T105" fmla="*/ 3 h 400"/>
                <a:gd name="T106" fmla="*/ 353 w 400"/>
                <a:gd name="T107" fmla="*/ 71 h 400"/>
                <a:gd name="T108" fmla="*/ 400 w 400"/>
                <a:gd name="T109" fmla="*/ 200 h 400"/>
                <a:gd name="T110" fmla="*/ 353 w 400"/>
                <a:gd name="T111" fmla="*/ 328 h 400"/>
                <a:gd name="T112" fmla="*/ 236 w 400"/>
                <a:gd name="T113" fmla="*/ 397 h 400"/>
                <a:gd name="T114" fmla="*/ 99 w 400"/>
                <a:gd name="T115" fmla="*/ 373 h 400"/>
                <a:gd name="T116" fmla="*/ 12 w 400"/>
                <a:gd name="T117" fmla="*/ 269 h 400"/>
                <a:gd name="T118" fmla="*/ 12 w 400"/>
                <a:gd name="T119" fmla="*/ 130 h 400"/>
                <a:gd name="T120" fmla="*/ 99 w 400"/>
                <a:gd name="T12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0" h="400">
                  <a:moveTo>
                    <a:pt x="205" y="63"/>
                  </a:moveTo>
                  <a:lnTo>
                    <a:pt x="193" y="64"/>
                  </a:lnTo>
                  <a:lnTo>
                    <a:pt x="182" y="68"/>
                  </a:lnTo>
                  <a:lnTo>
                    <a:pt x="172" y="72"/>
                  </a:lnTo>
                  <a:lnTo>
                    <a:pt x="161" y="75"/>
                  </a:lnTo>
                  <a:lnTo>
                    <a:pt x="149" y="79"/>
                  </a:lnTo>
                  <a:lnTo>
                    <a:pt x="136" y="80"/>
                  </a:lnTo>
                  <a:lnTo>
                    <a:pt x="134" y="81"/>
                  </a:lnTo>
                  <a:lnTo>
                    <a:pt x="133" y="83"/>
                  </a:lnTo>
                  <a:lnTo>
                    <a:pt x="132" y="85"/>
                  </a:lnTo>
                  <a:lnTo>
                    <a:pt x="131" y="86"/>
                  </a:lnTo>
                  <a:lnTo>
                    <a:pt x="129" y="97"/>
                  </a:lnTo>
                  <a:lnTo>
                    <a:pt x="128" y="111"/>
                  </a:lnTo>
                  <a:lnTo>
                    <a:pt x="128" y="128"/>
                  </a:lnTo>
                  <a:lnTo>
                    <a:pt x="130" y="143"/>
                  </a:lnTo>
                  <a:lnTo>
                    <a:pt x="132" y="156"/>
                  </a:lnTo>
                  <a:lnTo>
                    <a:pt x="132" y="160"/>
                  </a:lnTo>
                  <a:lnTo>
                    <a:pt x="132" y="164"/>
                  </a:lnTo>
                  <a:lnTo>
                    <a:pt x="132" y="167"/>
                  </a:lnTo>
                  <a:lnTo>
                    <a:pt x="131" y="169"/>
                  </a:lnTo>
                  <a:lnTo>
                    <a:pt x="129" y="171"/>
                  </a:lnTo>
                  <a:lnTo>
                    <a:pt x="127" y="172"/>
                  </a:lnTo>
                  <a:lnTo>
                    <a:pt x="124" y="175"/>
                  </a:lnTo>
                  <a:lnTo>
                    <a:pt x="122" y="179"/>
                  </a:lnTo>
                  <a:lnTo>
                    <a:pt x="121" y="185"/>
                  </a:lnTo>
                  <a:lnTo>
                    <a:pt x="122" y="194"/>
                  </a:lnTo>
                  <a:lnTo>
                    <a:pt x="125" y="203"/>
                  </a:lnTo>
                  <a:lnTo>
                    <a:pt x="130" y="211"/>
                  </a:lnTo>
                  <a:lnTo>
                    <a:pt x="134" y="215"/>
                  </a:lnTo>
                  <a:lnTo>
                    <a:pt x="137" y="217"/>
                  </a:lnTo>
                  <a:lnTo>
                    <a:pt x="141" y="217"/>
                  </a:lnTo>
                  <a:lnTo>
                    <a:pt x="143" y="218"/>
                  </a:lnTo>
                  <a:lnTo>
                    <a:pt x="145" y="219"/>
                  </a:lnTo>
                  <a:lnTo>
                    <a:pt x="146" y="221"/>
                  </a:lnTo>
                  <a:lnTo>
                    <a:pt x="146" y="224"/>
                  </a:lnTo>
                  <a:lnTo>
                    <a:pt x="148" y="235"/>
                  </a:lnTo>
                  <a:lnTo>
                    <a:pt x="152" y="244"/>
                  </a:lnTo>
                  <a:lnTo>
                    <a:pt x="155" y="253"/>
                  </a:lnTo>
                  <a:lnTo>
                    <a:pt x="158" y="259"/>
                  </a:lnTo>
                  <a:lnTo>
                    <a:pt x="159" y="261"/>
                  </a:lnTo>
                  <a:lnTo>
                    <a:pt x="160" y="264"/>
                  </a:lnTo>
                  <a:lnTo>
                    <a:pt x="160" y="288"/>
                  </a:lnTo>
                  <a:lnTo>
                    <a:pt x="159" y="297"/>
                  </a:lnTo>
                  <a:lnTo>
                    <a:pt x="155" y="304"/>
                  </a:lnTo>
                  <a:lnTo>
                    <a:pt x="147" y="312"/>
                  </a:lnTo>
                  <a:lnTo>
                    <a:pt x="133" y="319"/>
                  </a:lnTo>
                  <a:lnTo>
                    <a:pt x="124" y="322"/>
                  </a:lnTo>
                  <a:lnTo>
                    <a:pt x="112" y="326"/>
                  </a:lnTo>
                  <a:lnTo>
                    <a:pt x="101" y="329"/>
                  </a:lnTo>
                  <a:lnTo>
                    <a:pt x="89" y="334"/>
                  </a:lnTo>
                  <a:lnTo>
                    <a:pt x="77" y="338"/>
                  </a:lnTo>
                  <a:lnTo>
                    <a:pt x="104" y="358"/>
                  </a:lnTo>
                  <a:lnTo>
                    <a:pt x="134" y="372"/>
                  </a:lnTo>
                  <a:lnTo>
                    <a:pt x="166" y="382"/>
                  </a:lnTo>
                  <a:lnTo>
                    <a:pt x="200" y="385"/>
                  </a:lnTo>
                  <a:lnTo>
                    <a:pt x="235" y="382"/>
                  </a:lnTo>
                  <a:lnTo>
                    <a:pt x="266" y="372"/>
                  </a:lnTo>
                  <a:lnTo>
                    <a:pt x="296" y="358"/>
                  </a:lnTo>
                  <a:lnTo>
                    <a:pt x="322" y="338"/>
                  </a:lnTo>
                  <a:lnTo>
                    <a:pt x="308" y="333"/>
                  </a:lnTo>
                  <a:lnTo>
                    <a:pt x="293" y="328"/>
                  </a:lnTo>
                  <a:lnTo>
                    <a:pt x="278" y="323"/>
                  </a:lnTo>
                  <a:lnTo>
                    <a:pt x="266" y="319"/>
                  </a:lnTo>
                  <a:lnTo>
                    <a:pt x="253" y="311"/>
                  </a:lnTo>
                  <a:lnTo>
                    <a:pt x="244" y="304"/>
                  </a:lnTo>
                  <a:lnTo>
                    <a:pt x="241" y="297"/>
                  </a:lnTo>
                  <a:lnTo>
                    <a:pt x="240" y="288"/>
                  </a:lnTo>
                  <a:lnTo>
                    <a:pt x="240" y="264"/>
                  </a:lnTo>
                  <a:lnTo>
                    <a:pt x="241" y="261"/>
                  </a:lnTo>
                  <a:lnTo>
                    <a:pt x="242" y="259"/>
                  </a:lnTo>
                  <a:lnTo>
                    <a:pt x="245" y="253"/>
                  </a:lnTo>
                  <a:lnTo>
                    <a:pt x="249" y="244"/>
                  </a:lnTo>
                  <a:lnTo>
                    <a:pt x="251" y="235"/>
                  </a:lnTo>
                  <a:lnTo>
                    <a:pt x="253" y="224"/>
                  </a:lnTo>
                  <a:lnTo>
                    <a:pt x="255" y="220"/>
                  </a:lnTo>
                  <a:lnTo>
                    <a:pt x="257" y="218"/>
                  </a:lnTo>
                  <a:lnTo>
                    <a:pt x="260" y="217"/>
                  </a:lnTo>
                  <a:lnTo>
                    <a:pt x="263" y="217"/>
                  </a:lnTo>
                  <a:lnTo>
                    <a:pt x="266" y="215"/>
                  </a:lnTo>
                  <a:lnTo>
                    <a:pt x="271" y="209"/>
                  </a:lnTo>
                  <a:lnTo>
                    <a:pt x="275" y="203"/>
                  </a:lnTo>
                  <a:lnTo>
                    <a:pt x="278" y="194"/>
                  </a:lnTo>
                  <a:lnTo>
                    <a:pt x="279" y="185"/>
                  </a:lnTo>
                  <a:lnTo>
                    <a:pt x="278" y="179"/>
                  </a:lnTo>
                  <a:lnTo>
                    <a:pt x="276" y="175"/>
                  </a:lnTo>
                  <a:lnTo>
                    <a:pt x="274" y="172"/>
                  </a:lnTo>
                  <a:lnTo>
                    <a:pt x="269" y="170"/>
                  </a:lnTo>
                  <a:lnTo>
                    <a:pt x="268" y="167"/>
                  </a:lnTo>
                  <a:lnTo>
                    <a:pt x="268" y="160"/>
                  </a:lnTo>
                  <a:lnTo>
                    <a:pt x="269" y="149"/>
                  </a:lnTo>
                  <a:lnTo>
                    <a:pt x="271" y="136"/>
                  </a:lnTo>
                  <a:lnTo>
                    <a:pt x="272" y="123"/>
                  </a:lnTo>
                  <a:lnTo>
                    <a:pt x="273" y="112"/>
                  </a:lnTo>
                  <a:lnTo>
                    <a:pt x="272" y="99"/>
                  </a:lnTo>
                  <a:lnTo>
                    <a:pt x="268" y="91"/>
                  </a:lnTo>
                  <a:lnTo>
                    <a:pt x="264" y="85"/>
                  </a:lnTo>
                  <a:lnTo>
                    <a:pt x="259" y="82"/>
                  </a:lnTo>
                  <a:lnTo>
                    <a:pt x="253" y="81"/>
                  </a:lnTo>
                  <a:lnTo>
                    <a:pt x="248" y="80"/>
                  </a:lnTo>
                  <a:lnTo>
                    <a:pt x="245" y="80"/>
                  </a:lnTo>
                  <a:lnTo>
                    <a:pt x="243" y="79"/>
                  </a:lnTo>
                  <a:lnTo>
                    <a:pt x="241" y="76"/>
                  </a:lnTo>
                  <a:lnTo>
                    <a:pt x="239" y="73"/>
                  </a:lnTo>
                  <a:lnTo>
                    <a:pt x="235" y="69"/>
                  </a:lnTo>
                  <a:lnTo>
                    <a:pt x="228" y="67"/>
                  </a:lnTo>
                  <a:lnTo>
                    <a:pt x="218" y="64"/>
                  </a:lnTo>
                  <a:lnTo>
                    <a:pt x="205" y="63"/>
                  </a:lnTo>
                  <a:close/>
                  <a:moveTo>
                    <a:pt x="200" y="15"/>
                  </a:moveTo>
                  <a:lnTo>
                    <a:pt x="167" y="19"/>
                  </a:lnTo>
                  <a:lnTo>
                    <a:pt x="135" y="27"/>
                  </a:lnTo>
                  <a:lnTo>
                    <a:pt x="107" y="40"/>
                  </a:lnTo>
                  <a:lnTo>
                    <a:pt x="81" y="59"/>
                  </a:lnTo>
                  <a:lnTo>
                    <a:pt x="59" y="81"/>
                  </a:lnTo>
                  <a:lnTo>
                    <a:pt x="40" y="107"/>
                  </a:lnTo>
                  <a:lnTo>
                    <a:pt x="27" y="135"/>
                  </a:lnTo>
                  <a:lnTo>
                    <a:pt x="19" y="167"/>
                  </a:lnTo>
                  <a:lnTo>
                    <a:pt x="15" y="200"/>
                  </a:lnTo>
                  <a:lnTo>
                    <a:pt x="17" y="229"/>
                  </a:lnTo>
                  <a:lnTo>
                    <a:pt x="24" y="256"/>
                  </a:lnTo>
                  <a:lnTo>
                    <a:pt x="34" y="281"/>
                  </a:lnTo>
                  <a:lnTo>
                    <a:pt x="48" y="305"/>
                  </a:lnTo>
                  <a:lnTo>
                    <a:pt x="65" y="326"/>
                  </a:lnTo>
                  <a:lnTo>
                    <a:pt x="87" y="319"/>
                  </a:lnTo>
                  <a:lnTo>
                    <a:pt x="107" y="311"/>
                  </a:lnTo>
                  <a:lnTo>
                    <a:pt x="119" y="307"/>
                  </a:lnTo>
                  <a:lnTo>
                    <a:pt x="128" y="303"/>
                  </a:lnTo>
                  <a:lnTo>
                    <a:pt x="133" y="301"/>
                  </a:lnTo>
                  <a:lnTo>
                    <a:pt x="137" y="299"/>
                  </a:lnTo>
                  <a:lnTo>
                    <a:pt x="140" y="297"/>
                  </a:lnTo>
                  <a:lnTo>
                    <a:pt x="142" y="296"/>
                  </a:lnTo>
                  <a:lnTo>
                    <a:pt x="143" y="293"/>
                  </a:lnTo>
                  <a:lnTo>
                    <a:pt x="144" y="291"/>
                  </a:lnTo>
                  <a:lnTo>
                    <a:pt x="144" y="290"/>
                  </a:lnTo>
                  <a:lnTo>
                    <a:pt x="144" y="288"/>
                  </a:lnTo>
                  <a:lnTo>
                    <a:pt x="144" y="267"/>
                  </a:lnTo>
                  <a:lnTo>
                    <a:pt x="139" y="256"/>
                  </a:lnTo>
                  <a:lnTo>
                    <a:pt x="134" y="243"/>
                  </a:lnTo>
                  <a:lnTo>
                    <a:pt x="132" y="232"/>
                  </a:lnTo>
                  <a:lnTo>
                    <a:pt x="121" y="225"/>
                  </a:lnTo>
                  <a:lnTo>
                    <a:pt x="112" y="213"/>
                  </a:lnTo>
                  <a:lnTo>
                    <a:pt x="106" y="197"/>
                  </a:lnTo>
                  <a:lnTo>
                    <a:pt x="105" y="182"/>
                  </a:lnTo>
                  <a:lnTo>
                    <a:pt x="109" y="169"/>
                  </a:lnTo>
                  <a:lnTo>
                    <a:pt x="116" y="160"/>
                  </a:lnTo>
                  <a:lnTo>
                    <a:pt x="116" y="158"/>
                  </a:lnTo>
                  <a:lnTo>
                    <a:pt x="115" y="145"/>
                  </a:lnTo>
                  <a:lnTo>
                    <a:pt x="112" y="128"/>
                  </a:lnTo>
                  <a:lnTo>
                    <a:pt x="112" y="111"/>
                  </a:lnTo>
                  <a:lnTo>
                    <a:pt x="113" y="95"/>
                  </a:lnTo>
                  <a:lnTo>
                    <a:pt x="117" y="82"/>
                  </a:lnTo>
                  <a:lnTo>
                    <a:pt x="121" y="72"/>
                  </a:lnTo>
                  <a:lnTo>
                    <a:pt x="127" y="67"/>
                  </a:lnTo>
                  <a:lnTo>
                    <a:pt x="132" y="64"/>
                  </a:lnTo>
                  <a:lnTo>
                    <a:pt x="136" y="64"/>
                  </a:lnTo>
                  <a:lnTo>
                    <a:pt x="147" y="63"/>
                  </a:lnTo>
                  <a:lnTo>
                    <a:pt x="157" y="60"/>
                  </a:lnTo>
                  <a:lnTo>
                    <a:pt x="167" y="57"/>
                  </a:lnTo>
                  <a:lnTo>
                    <a:pt x="178" y="52"/>
                  </a:lnTo>
                  <a:lnTo>
                    <a:pt x="190" y="49"/>
                  </a:lnTo>
                  <a:lnTo>
                    <a:pt x="205" y="48"/>
                  </a:lnTo>
                  <a:lnTo>
                    <a:pt x="221" y="49"/>
                  </a:lnTo>
                  <a:lnTo>
                    <a:pt x="235" y="51"/>
                  </a:lnTo>
                  <a:lnTo>
                    <a:pt x="244" y="57"/>
                  </a:lnTo>
                  <a:lnTo>
                    <a:pt x="252" y="64"/>
                  </a:lnTo>
                  <a:lnTo>
                    <a:pt x="265" y="68"/>
                  </a:lnTo>
                  <a:lnTo>
                    <a:pt x="275" y="73"/>
                  </a:lnTo>
                  <a:lnTo>
                    <a:pt x="283" y="83"/>
                  </a:lnTo>
                  <a:lnTo>
                    <a:pt x="287" y="96"/>
                  </a:lnTo>
                  <a:lnTo>
                    <a:pt x="288" y="112"/>
                  </a:lnTo>
                  <a:lnTo>
                    <a:pt x="288" y="123"/>
                  </a:lnTo>
                  <a:lnTo>
                    <a:pt x="286" y="137"/>
                  </a:lnTo>
                  <a:lnTo>
                    <a:pt x="285" y="151"/>
                  </a:lnTo>
                  <a:lnTo>
                    <a:pt x="285" y="155"/>
                  </a:lnTo>
                  <a:lnTo>
                    <a:pt x="284" y="159"/>
                  </a:lnTo>
                  <a:lnTo>
                    <a:pt x="291" y="169"/>
                  </a:lnTo>
                  <a:lnTo>
                    <a:pt x="295" y="182"/>
                  </a:lnTo>
                  <a:lnTo>
                    <a:pt x="293" y="197"/>
                  </a:lnTo>
                  <a:lnTo>
                    <a:pt x="288" y="213"/>
                  </a:lnTo>
                  <a:lnTo>
                    <a:pt x="279" y="225"/>
                  </a:lnTo>
                  <a:lnTo>
                    <a:pt x="268" y="232"/>
                  </a:lnTo>
                  <a:lnTo>
                    <a:pt x="265" y="243"/>
                  </a:lnTo>
                  <a:lnTo>
                    <a:pt x="262" y="256"/>
                  </a:lnTo>
                  <a:lnTo>
                    <a:pt x="256" y="267"/>
                  </a:lnTo>
                  <a:lnTo>
                    <a:pt x="256" y="288"/>
                  </a:lnTo>
                  <a:lnTo>
                    <a:pt x="256" y="290"/>
                  </a:lnTo>
                  <a:lnTo>
                    <a:pt x="256" y="291"/>
                  </a:lnTo>
                  <a:lnTo>
                    <a:pt x="256" y="293"/>
                  </a:lnTo>
                  <a:lnTo>
                    <a:pt x="259" y="295"/>
                  </a:lnTo>
                  <a:lnTo>
                    <a:pt x="260" y="297"/>
                  </a:lnTo>
                  <a:lnTo>
                    <a:pt x="263" y="299"/>
                  </a:lnTo>
                  <a:lnTo>
                    <a:pt x="267" y="301"/>
                  </a:lnTo>
                  <a:lnTo>
                    <a:pt x="273" y="303"/>
                  </a:lnTo>
                  <a:lnTo>
                    <a:pt x="284" y="308"/>
                  </a:lnTo>
                  <a:lnTo>
                    <a:pt x="299" y="313"/>
                  </a:lnTo>
                  <a:lnTo>
                    <a:pt x="316" y="320"/>
                  </a:lnTo>
                  <a:lnTo>
                    <a:pt x="335" y="326"/>
                  </a:lnTo>
                  <a:lnTo>
                    <a:pt x="351" y="305"/>
                  </a:lnTo>
                  <a:lnTo>
                    <a:pt x="365" y="281"/>
                  </a:lnTo>
                  <a:lnTo>
                    <a:pt x="376" y="256"/>
                  </a:lnTo>
                  <a:lnTo>
                    <a:pt x="383" y="229"/>
                  </a:lnTo>
                  <a:lnTo>
                    <a:pt x="385" y="200"/>
                  </a:lnTo>
                  <a:lnTo>
                    <a:pt x="382" y="167"/>
                  </a:lnTo>
                  <a:lnTo>
                    <a:pt x="373" y="135"/>
                  </a:lnTo>
                  <a:lnTo>
                    <a:pt x="360" y="107"/>
                  </a:lnTo>
                  <a:lnTo>
                    <a:pt x="341" y="81"/>
                  </a:lnTo>
                  <a:lnTo>
                    <a:pt x="319" y="59"/>
                  </a:lnTo>
                  <a:lnTo>
                    <a:pt x="293" y="40"/>
                  </a:lnTo>
                  <a:lnTo>
                    <a:pt x="264" y="27"/>
                  </a:lnTo>
                  <a:lnTo>
                    <a:pt x="233" y="19"/>
                  </a:lnTo>
                  <a:lnTo>
                    <a:pt x="200" y="15"/>
                  </a:lnTo>
                  <a:close/>
                  <a:moveTo>
                    <a:pt x="200" y="0"/>
                  </a:moveTo>
                  <a:lnTo>
                    <a:pt x="236" y="3"/>
                  </a:lnTo>
                  <a:lnTo>
                    <a:pt x="269" y="12"/>
                  </a:lnTo>
                  <a:lnTo>
                    <a:pt x="301" y="27"/>
                  </a:lnTo>
                  <a:lnTo>
                    <a:pt x="328" y="47"/>
                  </a:lnTo>
                  <a:lnTo>
                    <a:pt x="353" y="71"/>
                  </a:lnTo>
                  <a:lnTo>
                    <a:pt x="373" y="99"/>
                  </a:lnTo>
                  <a:lnTo>
                    <a:pt x="387" y="130"/>
                  </a:lnTo>
                  <a:lnTo>
                    <a:pt x="397" y="164"/>
                  </a:lnTo>
                  <a:lnTo>
                    <a:pt x="400" y="200"/>
                  </a:lnTo>
                  <a:lnTo>
                    <a:pt x="397" y="236"/>
                  </a:lnTo>
                  <a:lnTo>
                    <a:pt x="387" y="269"/>
                  </a:lnTo>
                  <a:lnTo>
                    <a:pt x="373" y="301"/>
                  </a:lnTo>
                  <a:lnTo>
                    <a:pt x="353" y="328"/>
                  </a:lnTo>
                  <a:lnTo>
                    <a:pt x="328" y="353"/>
                  </a:lnTo>
                  <a:lnTo>
                    <a:pt x="301" y="373"/>
                  </a:lnTo>
                  <a:lnTo>
                    <a:pt x="269" y="387"/>
                  </a:lnTo>
                  <a:lnTo>
                    <a:pt x="236" y="397"/>
                  </a:lnTo>
                  <a:lnTo>
                    <a:pt x="200" y="400"/>
                  </a:lnTo>
                  <a:lnTo>
                    <a:pt x="164" y="397"/>
                  </a:lnTo>
                  <a:lnTo>
                    <a:pt x="130" y="387"/>
                  </a:lnTo>
                  <a:lnTo>
                    <a:pt x="99" y="373"/>
                  </a:lnTo>
                  <a:lnTo>
                    <a:pt x="71" y="353"/>
                  </a:lnTo>
                  <a:lnTo>
                    <a:pt x="47" y="328"/>
                  </a:lnTo>
                  <a:lnTo>
                    <a:pt x="27" y="301"/>
                  </a:lnTo>
                  <a:lnTo>
                    <a:pt x="12" y="269"/>
                  </a:lnTo>
                  <a:lnTo>
                    <a:pt x="3" y="236"/>
                  </a:lnTo>
                  <a:lnTo>
                    <a:pt x="0" y="200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9"/>
                  </a:lnTo>
                  <a:lnTo>
                    <a:pt x="47" y="71"/>
                  </a:lnTo>
                  <a:lnTo>
                    <a:pt x="71" y="47"/>
                  </a:lnTo>
                  <a:lnTo>
                    <a:pt x="99" y="27"/>
                  </a:lnTo>
                  <a:lnTo>
                    <a:pt x="130" y="12"/>
                  </a:lnTo>
                  <a:lnTo>
                    <a:pt x="164" y="3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98563" y="1158478"/>
            <a:ext cx="2746753" cy="1702951"/>
            <a:chOff x="3198563" y="1158478"/>
            <a:chExt cx="2746753" cy="1702951"/>
          </a:xfrm>
        </p:grpSpPr>
        <p:sp>
          <p:nvSpPr>
            <p:cNvPr id="78" name="Rectangle 77" descr=" " title=" "/>
            <p:cNvSpPr/>
            <p:nvPr/>
          </p:nvSpPr>
          <p:spPr>
            <a:xfrm>
              <a:off x="3198563" y="1295638"/>
              <a:ext cx="2746753" cy="156579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r>
                <a:rPr lang="en-US" dirty="0" err="1"/>
                <a:t>Consectetur</a:t>
              </a:r>
              <a:r>
                <a:rPr lang="en-US" dirty="0"/>
                <a:t>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err="1" smtClean="0"/>
                <a:t>adipiscing</a:t>
              </a:r>
              <a:r>
                <a:rPr lang="en-US" dirty="0" smtClean="0"/>
                <a:t> </a:t>
              </a:r>
              <a:r>
                <a:rPr lang="en-US" dirty="0" err="1"/>
                <a:t>elit</a:t>
              </a:r>
              <a:endParaRPr lang="en-US" dirty="0"/>
            </a:p>
          </p:txBody>
        </p:sp>
        <p:sp>
          <p:nvSpPr>
            <p:cNvPr id="79" name="Rectangle 78" descr=" " title=" "/>
            <p:cNvSpPr/>
            <p:nvPr/>
          </p:nvSpPr>
          <p:spPr>
            <a:xfrm>
              <a:off x="3198563" y="1158478"/>
              <a:ext cx="2746753" cy="137160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endParaRPr lang="en-US" sz="1600" dirty="0">
                <a:latin typeface="+mj-lt"/>
              </a:endParaRPr>
            </a:p>
          </p:txBody>
        </p:sp>
        <p:grpSp>
          <p:nvGrpSpPr>
            <p:cNvPr id="50" name="Group 49" descr="computer icon" title="computer icon"/>
            <p:cNvGrpSpPr>
              <a:grpSpLocks noChangeAspect="1"/>
            </p:cNvGrpSpPr>
            <p:nvPr/>
          </p:nvGrpSpPr>
          <p:grpSpPr>
            <a:xfrm>
              <a:off x="5050626" y="2084189"/>
              <a:ext cx="757530" cy="640080"/>
              <a:chOff x="1750717" y="2915467"/>
              <a:chExt cx="432874" cy="365760"/>
            </a:xfrm>
            <a:solidFill>
              <a:schemeClr val="accent2"/>
            </a:solidFill>
          </p:grpSpPr>
          <p:sp>
            <p:nvSpPr>
              <p:cNvPr id="51" name="Freeform 30" descr=" " title=" "/>
              <p:cNvSpPr>
                <a:spLocks noEditPoints="1"/>
              </p:cNvSpPr>
              <p:nvPr/>
            </p:nvSpPr>
            <p:spPr bwMode="auto">
              <a:xfrm>
                <a:off x="1750717" y="2915467"/>
                <a:ext cx="432874" cy="365760"/>
              </a:xfrm>
              <a:custGeom>
                <a:avLst/>
                <a:gdLst>
                  <a:gd name="T0" fmla="*/ 178 w 3483"/>
                  <a:gd name="T1" fmla="*/ 1 h 2943"/>
                  <a:gd name="T2" fmla="*/ 104 w 3483"/>
                  <a:gd name="T3" fmla="*/ 24 h 2943"/>
                  <a:gd name="T4" fmla="*/ 45 w 3483"/>
                  <a:gd name="T5" fmla="*/ 72 h 2943"/>
                  <a:gd name="T6" fmla="*/ 9 w 3483"/>
                  <a:gd name="T7" fmla="*/ 139 h 2943"/>
                  <a:gd name="T8" fmla="*/ 0 w 3483"/>
                  <a:gd name="T9" fmla="*/ 2290 h 2943"/>
                  <a:gd name="T10" fmla="*/ 9 w 3483"/>
                  <a:gd name="T11" fmla="*/ 2348 h 2943"/>
                  <a:gd name="T12" fmla="*/ 45 w 3483"/>
                  <a:gd name="T13" fmla="*/ 2415 h 2943"/>
                  <a:gd name="T14" fmla="*/ 104 w 3483"/>
                  <a:gd name="T15" fmla="*/ 2464 h 2943"/>
                  <a:gd name="T16" fmla="*/ 178 w 3483"/>
                  <a:gd name="T17" fmla="*/ 2487 h 2943"/>
                  <a:gd name="T18" fmla="*/ 970 w 3483"/>
                  <a:gd name="T19" fmla="*/ 2819 h 2943"/>
                  <a:gd name="T20" fmla="*/ 934 w 3483"/>
                  <a:gd name="T21" fmla="*/ 2829 h 2943"/>
                  <a:gd name="T22" fmla="*/ 909 w 3483"/>
                  <a:gd name="T23" fmla="*/ 2867 h 2943"/>
                  <a:gd name="T24" fmla="*/ 912 w 3483"/>
                  <a:gd name="T25" fmla="*/ 2906 h 2943"/>
                  <a:gd name="T26" fmla="*/ 945 w 3483"/>
                  <a:gd name="T27" fmla="*/ 2938 h 2943"/>
                  <a:gd name="T28" fmla="*/ 2513 w 3483"/>
                  <a:gd name="T29" fmla="*/ 2943 h 2943"/>
                  <a:gd name="T30" fmla="*/ 2558 w 3483"/>
                  <a:gd name="T31" fmla="*/ 2926 h 2943"/>
                  <a:gd name="T32" fmla="*/ 2575 w 3483"/>
                  <a:gd name="T33" fmla="*/ 2881 h 2943"/>
                  <a:gd name="T34" fmla="*/ 2565 w 3483"/>
                  <a:gd name="T35" fmla="*/ 2846 h 2943"/>
                  <a:gd name="T36" fmla="*/ 2526 w 3483"/>
                  <a:gd name="T37" fmla="*/ 2821 h 2943"/>
                  <a:gd name="T38" fmla="*/ 3285 w 3483"/>
                  <a:gd name="T39" fmla="*/ 2488 h 2943"/>
                  <a:gd name="T40" fmla="*/ 3345 w 3483"/>
                  <a:gd name="T41" fmla="*/ 2479 h 2943"/>
                  <a:gd name="T42" fmla="*/ 3412 w 3483"/>
                  <a:gd name="T43" fmla="*/ 2442 h 2943"/>
                  <a:gd name="T44" fmla="*/ 3459 w 3483"/>
                  <a:gd name="T45" fmla="*/ 2384 h 2943"/>
                  <a:gd name="T46" fmla="*/ 3482 w 3483"/>
                  <a:gd name="T47" fmla="*/ 2309 h 2943"/>
                  <a:gd name="T48" fmla="*/ 3482 w 3483"/>
                  <a:gd name="T49" fmla="*/ 178 h 2943"/>
                  <a:gd name="T50" fmla="*/ 3459 w 3483"/>
                  <a:gd name="T51" fmla="*/ 104 h 2943"/>
                  <a:gd name="T52" fmla="*/ 3412 w 3483"/>
                  <a:gd name="T53" fmla="*/ 45 h 2943"/>
                  <a:gd name="T54" fmla="*/ 3344 w 3483"/>
                  <a:gd name="T55" fmla="*/ 9 h 2943"/>
                  <a:gd name="T56" fmla="*/ 3285 w 3483"/>
                  <a:gd name="T57" fmla="*/ 0 h 2943"/>
                  <a:gd name="T58" fmla="*/ 1395 w 3483"/>
                  <a:gd name="T59" fmla="*/ 2488 h 2943"/>
                  <a:gd name="T60" fmla="*/ 3360 w 3483"/>
                  <a:gd name="T61" fmla="*/ 2290 h 2943"/>
                  <a:gd name="T62" fmla="*/ 3357 w 3483"/>
                  <a:gd name="T63" fmla="*/ 2312 h 2943"/>
                  <a:gd name="T64" fmla="*/ 3343 w 3483"/>
                  <a:gd name="T65" fmla="*/ 2338 h 2943"/>
                  <a:gd name="T66" fmla="*/ 3321 w 3483"/>
                  <a:gd name="T67" fmla="*/ 2356 h 2943"/>
                  <a:gd name="T68" fmla="*/ 3293 w 3483"/>
                  <a:gd name="T69" fmla="*/ 2365 h 2943"/>
                  <a:gd name="T70" fmla="*/ 190 w 3483"/>
                  <a:gd name="T71" fmla="*/ 2365 h 2943"/>
                  <a:gd name="T72" fmla="*/ 162 w 3483"/>
                  <a:gd name="T73" fmla="*/ 2356 h 2943"/>
                  <a:gd name="T74" fmla="*/ 140 w 3483"/>
                  <a:gd name="T75" fmla="*/ 2338 h 2943"/>
                  <a:gd name="T76" fmla="*/ 126 w 3483"/>
                  <a:gd name="T77" fmla="*/ 2312 h 2943"/>
                  <a:gd name="T78" fmla="*/ 123 w 3483"/>
                  <a:gd name="T79" fmla="*/ 1851 h 2943"/>
                  <a:gd name="T80" fmla="*/ 3285 w 3483"/>
                  <a:gd name="T81" fmla="*/ 123 h 2943"/>
                  <a:gd name="T82" fmla="*/ 3315 w 3483"/>
                  <a:gd name="T83" fmla="*/ 130 h 2943"/>
                  <a:gd name="T84" fmla="*/ 3338 w 3483"/>
                  <a:gd name="T85" fmla="*/ 145 h 2943"/>
                  <a:gd name="T86" fmla="*/ 3355 w 3483"/>
                  <a:gd name="T87" fmla="*/ 169 h 2943"/>
                  <a:gd name="T88" fmla="*/ 3360 w 3483"/>
                  <a:gd name="T89" fmla="*/ 198 h 2943"/>
                  <a:gd name="T90" fmla="*/ 123 w 3483"/>
                  <a:gd name="T91" fmla="*/ 198 h 2943"/>
                  <a:gd name="T92" fmla="*/ 130 w 3483"/>
                  <a:gd name="T93" fmla="*/ 169 h 2943"/>
                  <a:gd name="T94" fmla="*/ 145 w 3483"/>
                  <a:gd name="T95" fmla="*/ 145 h 2943"/>
                  <a:gd name="T96" fmla="*/ 168 w 3483"/>
                  <a:gd name="T97" fmla="*/ 130 h 2943"/>
                  <a:gd name="T98" fmla="*/ 198 w 3483"/>
                  <a:gd name="T99" fmla="*/ 123 h 2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83" h="2943">
                    <a:moveTo>
                      <a:pt x="3285" y="0"/>
                    </a:moveTo>
                    <a:lnTo>
                      <a:pt x="198" y="0"/>
                    </a:lnTo>
                    <a:lnTo>
                      <a:pt x="198" y="0"/>
                    </a:lnTo>
                    <a:lnTo>
                      <a:pt x="178" y="1"/>
                    </a:lnTo>
                    <a:lnTo>
                      <a:pt x="158" y="4"/>
                    </a:lnTo>
                    <a:lnTo>
                      <a:pt x="139" y="9"/>
                    </a:lnTo>
                    <a:lnTo>
                      <a:pt x="121" y="15"/>
                    </a:lnTo>
                    <a:lnTo>
                      <a:pt x="104" y="24"/>
                    </a:lnTo>
                    <a:lnTo>
                      <a:pt x="87" y="34"/>
                    </a:lnTo>
                    <a:lnTo>
                      <a:pt x="72" y="45"/>
                    </a:lnTo>
                    <a:lnTo>
                      <a:pt x="58" y="58"/>
                    </a:lnTo>
                    <a:lnTo>
                      <a:pt x="45" y="72"/>
                    </a:lnTo>
                    <a:lnTo>
                      <a:pt x="33" y="88"/>
                    </a:lnTo>
                    <a:lnTo>
                      <a:pt x="24" y="104"/>
                    </a:lnTo>
                    <a:lnTo>
                      <a:pt x="15" y="121"/>
                    </a:lnTo>
                    <a:lnTo>
                      <a:pt x="9" y="139"/>
                    </a:lnTo>
                    <a:lnTo>
                      <a:pt x="4" y="158"/>
                    </a:lnTo>
                    <a:lnTo>
                      <a:pt x="1" y="178"/>
                    </a:lnTo>
                    <a:lnTo>
                      <a:pt x="0" y="198"/>
                    </a:lnTo>
                    <a:lnTo>
                      <a:pt x="0" y="2290"/>
                    </a:lnTo>
                    <a:lnTo>
                      <a:pt x="0" y="2290"/>
                    </a:lnTo>
                    <a:lnTo>
                      <a:pt x="1" y="2309"/>
                    </a:lnTo>
                    <a:lnTo>
                      <a:pt x="4" y="2330"/>
                    </a:lnTo>
                    <a:lnTo>
                      <a:pt x="9" y="2348"/>
                    </a:lnTo>
                    <a:lnTo>
                      <a:pt x="15" y="2367"/>
                    </a:lnTo>
                    <a:lnTo>
                      <a:pt x="24" y="2384"/>
                    </a:lnTo>
                    <a:lnTo>
                      <a:pt x="33" y="2400"/>
                    </a:lnTo>
                    <a:lnTo>
                      <a:pt x="45" y="2415"/>
                    </a:lnTo>
                    <a:lnTo>
                      <a:pt x="58" y="2429"/>
                    </a:lnTo>
                    <a:lnTo>
                      <a:pt x="72" y="2442"/>
                    </a:lnTo>
                    <a:lnTo>
                      <a:pt x="87" y="2454"/>
                    </a:lnTo>
                    <a:lnTo>
                      <a:pt x="104" y="2464"/>
                    </a:lnTo>
                    <a:lnTo>
                      <a:pt x="121" y="2473"/>
                    </a:lnTo>
                    <a:lnTo>
                      <a:pt x="139" y="2479"/>
                    </a:lnTo>
                    <a:lnTo>
                      <a:pt x="158" y="2483"/>
                    </a:lnTo>
                    <a:lnTo>
                      <a:pt x="178" y="2487"/>
                    </a:lnTo>
                    <a:lnTo>
                      <a:pt x="198" y="2488"/>
                    </a:lnTo>
                    <a:lnTo>
                      <a:pt x="1272" y="2488"/>
                    </a:lnTo>
                    <a:lnTo>
                      <a:pt x="1272" y="2819"/>
                    </a:lnTo>
                    <a:lnTo>
                      <a:pt x="970" y="2819"/>
                    </a:lnTo>
                    <a:lnTo>
                      <a:pt x="970" y="2819"/>
                    </a:lnTo>
                    <a:lnTo>
                      <a:pt x="957" y="2821"/>
                    </a:lnTo>
                    <a:lnTo>
                      <a:pt x="945" y="2824"/>
                    </a:lnTo>
                    <a:lnTo>
                      <a:pt x="934" y="2829"/>
                    </a:lnTo>
                    <a:lnTo>
                      <a:pt x="925" y="2836"/>
                    </a:lnTo>
                    <a:lnTo>
                      <a:pt x="918" y="2846"/>
                    </a:lnTo>
                    <a:lnTo>
                      <a:pt x="912" y="2855"/>
                    </a:lnTo>
                    <a:lnTo>
                      <a:pt x="909" y="2867"/>
                    </a:lnTo>
                    <a:lnTo>
                      <a:pt x="908" y="2881"/>
                    </a:lnTo>
                    <a:lnTo>
                      <a:pt x="908" y="2881"/>
                    </a:lnTo>
                    <a:lnTo>
                      <a:pt x="909" y="2894"/>
                    </a:lnTo>
                    <a:lnTo>
                      <a:pt x="912" y="2906"/>
                    </a:lnTo>
                    <a:lnTo>
                      <a:pt x="918" y="2916"/>
                    </a:lnTo>
                    <a:lnTo>
                      <a:pt x="925" y="2926"/>
                    </a:lnTo>
                    <a:lnTo>
                      <a:pt x="934" y="2932"/>
                    </a:lnTo>
                    <a:lnTo>
                      <a:pt x="945" y="2938"/>
                    </a:lnTo>
                    <a:lnTo>
                      <a:pt x="957" y="2941"/>
                    </a:lnTo>
                    <a:lnTo>
                      <a:pt x="970" y="2943"/>
                    </a:lnTo>
                    <a:lnTo>
                      <a:pt x="2513" y="2943"/>
                    </a:lnTo>
                    <a:lnTo>
                      <a:pt x="2513" y="2943"/>
                    </a:lnTo>
                    <a:lnTo>
                      <a:pt x="2526" y="2941"/>
                    </a:lnTo>
                    <a:lnTo>
                      <a:pt x="2538" y="2938"/>
                    </a:lnTo>
                    <a:lnTo>
                      <a:pt x="2549" y="2932"/>
                    </a:lnTo>
                    <a:lnTo>
                      <a:pt x="2558" y="2926"/>
                    </a:lnTo>
                    <a:lnTo>
                      <a:pt x="2565" y="2916"/>
                    </a:lnTo>
                    <a:lnTo>
                      <a:pt x="2571" y="2906"/>
                    </a:lnTo>
                    <a:lnTo>
                      <a:pt x="2574" y="2894"/>
                    </a:lnTo>
                    <a:lnTo>
                      <a:pt x="2575" y="2881"/>
                    </a:lnTo>
                    <a:lnTo>
                      <a:pt x="2575" y="2881"/>
                    </a:lnTo>
                    <a:lnTo>
                      <a:pt x="2574" y="2867"/>
                    </a:lnTo>
                    <a:lnTo>
                      <a:pt x="2571" y="2855"/>
                    </a:lnTo>
                    <a:lnTo>
                      <a:pt x="2565" y="2846"/>
                    </a:lnTo>
                    <a:lnTo>
                      <a:pt x="2558" y="2836"/>
                    </a:lnTo>
                    <a:lnTo>
                      <a:pt x="2549" y="2829"/>
                    </a:lnTo>
                    <a:lnTo>
                      <a:pt x="2538" y="2824"/>
                    </a:lnTo>
                    <a:lnTo>
                      <a:pt x="2526" y="2821"/>
                    </a:lnTo>
                    <a:lnTo>
                      <a:pt x="2513" y="2819"/>
                    </a:lnTo>
                    <a:lnTo>
                      <a:pt x="2212" y="2819"/>
                    </a:lnTo>
                    <a:lnTo>
                      <a:pt x="2212" y="2488"/>
                    </a:lnTo>
                    <a:lnTo>
                      <a:pt x="3285" y="2488"/>
                    </a:lnTo>
                    <a:lnTo>
                      <a:pt x="3285" y="2488"/>
                    </a:lnTo>
                    <a:lnTo>
                      <a:pt x="3306" y="2487"/>
                    </a:lnTo>
                    <a:lnTo>
                      <a:pt x="3325" y="2483"/>
                    </a:lnTo>
                    <a:lnTo>
                      <a:pt x="3345" y="2479"/>
                    </a:lnTo>
                    <a:lnTo>
                      <a:pt x="3362" y="2473"/>
                    </a:lnTo>
                    <a:lnTo>
                      <a:pt x="3379" y="2464"/>
                    </a:lnTo>
                    <a:lnTo>
                      <a:pt x="3396" y="2454"/>
                    </a:lnTo>
                    <a:lnTo>
                      <a:pt x="3412" y="2442"/>
                    </a:lnTo>
                    <a:lnTo>
                      <a:pt x="3426" y="2429"/>
                    </a:lnTo>
                    <a:lnTo>
                      <a:pt x="3438" y="2415"/>
                    </a:lnTo>
                    <a:lnTo>
                      <a:pt x="3450" y="2400"/>
                    </a:lnTo>
                    <a:lnTo>
                      <a:pt x="3459" y="2384"/>
                    </a:lnTo>
                    <a:lnTo>
                      <a:pt x="3468" y="2367"/>
                    </a:lnTo>
                    <a:lnTo>
                      <a:pt x="3474" y="2348"/>
                    </a:lnTo>
                    <a:lnTo>
                      <a:pt x="3480" y="2330"/>
                    </a:lnTo>
                    <a:lnTo>
                      <a:pt x="3482" y="2309"/>
                    </a:lnTo>
                    <a:lnTo>
                      <a:pt x="3483" y="2290"/>
                    </a:lnTo>
                    <a:lnTo>
                      <a:pt x="3483" y="198"/>
                    </a:lnTo>
                    <a:lnTo>
                      <a:pt x="3483" y="198"/>
                    </a:lnTo>
                    <a:lnTo>
                      <a:pt x="3482" y="178"/>
                    </a:lnTo>
                    <a:lnTo>
                      <a:pt x="3480" y="158"/>
                    </a:lnTo>
                    <a:lnTo>
                      <a:pt x="3474" y="139"/>
                    </a:lnTo>
                    <a:lnTo>
                      <a:pt x="3468" y="121"/>
                    </a:lnTo>
                    <a:lnTo>
                      <a:pt x="3459" y="104"/>
                    </a:lnTo>
                    <a:lnTo>
                      <a:pt x="3450" y="88"/>
                    </a:lnTo>
                    <a:lnTo>
                      <a:pt x="3438" y="72"/>
                    </a:lnTo>
                    <a:lnTo>
                      <a:pt x="3426" y="58"/>
                    </a:lnTo>
                    <a:lnTo>
                      <a:pt x="3412" y="45"/>
                    </a:lnTo>
                    <a:lnTo>
                      <a:pt x="3396" y="34"/>
                    </a:lnTo>
                    <a:lnTo>
                      <a:pt x="3379" y="24"/>
                    </a:lnTo>
                    <a:lnTo>
                      <a:pt x="3362" y="15"/>
                    </a:lnTo>
                    <a:lnTo>
                      <a:pt x="3344" y="9"/>
                    </a:lnTo>
                    <a:lnTo>
                      <a:pt x="3325" y="4"/>
                    </a:lnTo>
                    <a:lnTo>
                      <a:pt x="3306" y="1"/>
                    </a:lnTo>
                    <a:lnTo>
                      <a:pt x="3285" y="0"/>
                    </a:lnTo>
                    <a:lnTo>
                      <a:pt x="3285" y="0"/>
                    </a:lnTo>
                    <a:close/>
                    <a:moveTo>
                      <a:pt x="2089" y="2488"/>
                    </a:moveTo>
                    <a:lnTo>
                      <a:pt x="2089" y="2819"/>
                    </a:lnTo>
                    <a:lnTo>
                      <a:pt x="1395" y="2819"/>
                    </a:lnTo>
                    <a:lnTo>
                      <a:pt x="1395" y="2488"/>
                    </a:lnTo>
                    <a:lnTo>
                      <a:pt x="2089" y="2488"/>
                    </a:lnTo>
                    <a:close/>
                    <a:moveTo>
                      <a:pt x="123" y="1851"/>
                    </a:moveTo>
                    <a:lnTo>
                      <a:pt x="3360" y="1851"/>
                    </a:lnTo>
                    <a:lnTo>
                      <a:pt x="3360" y="2290"/>
                    </a:lnTo>
                    <a:lnTo>
                      <a:pt x="3360" y="2290"/>
                    </a:lnTo>
                    <a:lnTo>
                      <a:pt x="3360" y="2298"/>
                    </a:lnTo>
                    <a:lnTo>
                      <a:pt x="3359" y="2305"/>
                    </a:lnTo>
                    <a:lnTo>
                      <a:pt x="3357" y="2312"/>
                    </a:lnTo>
                    <a:lnTo>
                      <a:pt x="3355" y="2319"/>
                    </a:lnTo>
                    <a:lnTo>
                      <a:pt x="3351" y="2326"/>
                    </a:lnTo>
                    <a:lnTo>
                      <a:pt x="3347" y="2331"/>
                    </a:lnTo>
                    <a:lnTo>
                      <a:pt x="3343" y="2338"/>
                    </a:lnTo>
                    <a:lnTo>
                      <a:pt x="3338" y="2343"/>
                    </a:lnTo>
                    <a:lnTo>
                      <a:pt x="3333" y="2347"/>
                    </a:lnTo>
                    <a:lnTo>
                      <a:pt x="3328" y="2352"/>
                    </a:lnTo>
                    <a:lnTo>
                      <a:pt x="3321" y="2356"/>
                    </a:lnTo>
                    <a:lnTo>
                      <a:pt x="3315" y="2358"/>
                    </a:lnTo>
                    <a:lnTo>
                      <a:pt x="3308" y="2361"/>
                    </a:lnTo>
                    <a:lnTo>
                      <a:pt x="3301" y="2363"/>
                    </a:lnTo>
                    <a:lnTo>
                      <a:pt x="3293" y="2365"/>
                    </a:lnTo>
                    <a:lnTo>
                      <a:pt x="3285" y="2365"/>
                    </a:lnTo>
                    <a:lnTo>
                      <a:pt x="198" y="2365"/>
                    </a:lnTo>
                    <a:lnTo>
                      <a:pt x="198" y="2365"/>
                    </a:lnTo>
                    <a:lnTo>
                      <a:pt x="190" y="2365"/>
                    </a:lnTo>
                    <a:lnTo>
                      <a:pt x="182" y="2363"/>
                    </a:lnTo>
                    <a:lnTo>
                      <a:pt x="176" y="2361"/>
                    </a:lnTo>
                    <a:lnTo>
                      <a:pt x="168" y="2358"/>
                    </a:lnTo>
                    <a:lnTo>
                      <a:pt x="162" y="2356"/>
                    </a:lnTo>
                    <a:lnTo>
                      <a:pt x="157" y="2352"/>
                    </a:lnTo>
                    <a:lnTo>
                      <a:pt x="150" y="2347"/>
                    </a:lnTo>
                    <a:lnTo>
                      <a:pt x="145" y="2343"/>
                    </a:lnTo>
                    <a:lnTo>
                      <a:pt x="140" y="2338"/>
                    </a:lnTo>
                    <a:lnTo>
                      <a:pt x="136" y="2331"/>
                    </a:lnTo>
                    <a:lnTo>
                      <a:pt x="133" y="2326"/>
                    </a:lnTo>
                    <a:lnTo>
                      <a:pt x="130" y="2319"/>
                    </a:lnTo>
                    <a:lnTo>
                      <a:pt x="126" y="2312"/>
                    </a:lnTo>
                    <a:lnTo>
                      <a:pt x="125" y="2305"/>
                    </a:lnTo>
                    <a:lnTo>
                      <a:pt x="124" y="2298"/>
                    </a:lnTo>
                    <a:lnTo>
                      <a:pt x="123" y="2290"/>
                    </a:lnTo>
                    <a:lnTo>
                      <a:pt x="123" y="1851"/>
                    </a:lnTo>
                    <a:lnTo>
                      <a:pt x="123" y="1851"/>
                    </a:lnTo>
                    <a:close/>
                    <a:moveTo>
                      <a:pt x="198" y="123"/>
                    </a:moveTo>
                    <a:lnTo>
                      <a:pt x="3285" y="123"/>
                    </a:lnTo>
                    <a:lnTo>
                      <a:pt x="3285" y="123"/>
                    </a:lnTo>
                    <a:lnTo>
                      <a:pt x="3293" y="123"/>
                    </a:lnTo>
                    <a:lnTo>
                      <a:pt x="3301" y="125"/>
                    </a:lnTo>
                    <a:lnTo>
                      <a:pt x="3308" y="126"/>
                    </a:lnTo>
                    <a:lnTo>
                      <a:pt x="3315" y="130"/>
                    </a:lnTo>
                    <a:lnTo>
                      <a:pt x="3321" y="132"/>
                    </a:lnTo>
                    <a:lnTo>
                      <a:pt x="3328" y="136"/>
                    </a:lnTo>
                    <a:lnTo>
                      <a:pt x="3333" y="141"/>
                    </a:lnTo>
                    <a:lnTo>
                      <a:pt x="3338" y="145"/>
                    </a:lnTo>
                    <a:lnTo>
                      <a:pt x="3343" y="150"/>
                    </a:lnTo>
                    <a:lnTo>
                      <a:pt x="3347" y="157"/>
                    </a:lnTo>
                    <a:lnTo>
                      <a:pt x="3351" y="162"/>
                    </a:lnTo>
                    <a:lnTo>
                      <a:pt x="3355" y="169"/>
                    </a:lnTo>
                    <a:lnTo>
                      <a:pt x="3357" y="176"/>
                    </a:lnTo>
                    <a:lnTo>
                      <a:pt x="3359" y="183"/>
                    </a:lnTo>
                    <a:lnTo>
                      <a:pt x="3360" y="190"/>
                    </a:lnTo>
                    <a:lnTo>
                      <a:pt x="3360" y="198"/>
                    </a:lnTo>
                    <a:lnTo>
                      <a:pt x="3360" y="1728"/>
                    </a:lnTo>
                    <a:lnTo>
                      <a:pt x="123" y="1728"/>
                    </a:lnTo>
                    <a:lnTo>
                      <a:pt x="123" y="198"/>
                    </a:lnTo>
                    <a:lnTo>
                      <a:pt x="123" y="198"/>
                    </a:lnTo>
                    <a:lnTo>
                      <a:pt x="124" y="190"/>
                    </a:lnTo>
                    <a:lnTo>
                      <a:pt x="125" y="183"/>
                    </a:lnTo>
                    <a:lnTo>
                      <a:pt x="126" y="176"/>
                    </a:lnTo>
                    <a:lnTo>
                      <a:pt x="130" y="169"/>
                    </a:lnTo>
                    <a:lnTo>
                      <a:pt x="133" y="162"/>
                    </a:lnTo>
                    <a:lnTo>
                      <a:pt x="136" y="157"/>
                    </a:lnTo>
                    <a:lnTo>
                      <a:pt x="140" y="150"/>
                    </a:lnTo>
                    <a:lnTo>
                      <a:pt x="145" y="145"/>
                    </a:lnTo>
                    <a:lnTo>
                      <a:pt x="150" y="141"/>
                    </a:lnTo>
                    <a:lnTo>
                      <a:pt x="157" y="136"/>
                    </a:lnTo>
                    <a:lnTo>
                      <a:pt x="162" y="132"/>
                    </a:lnTo>
                    <a:lnTo>
                      <a:pt x="168" y="130"/>
                    </a:lnTo>
                    <a:lnTo>
                      <a:pt x="176" y="126"/>
                    </a:lnTo>
                    <a:lnTo>
                      <a:pt x="182" y="125"/>
                    </a:lnTo>
                    <a:lnTo>
                      <a:pt x="190" y="123"/>
                    </a:lnTo>
                    <a:lnTo>
                      <a:pt x="198" y="123"/>
                    </a:lnTo>
                    <a:lnTo>
                      <a:pt x="198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1" descr=" " title=" "/>
              <p:cNvSpPr>
                <a:spLocks/>
              </p:cNvSpPr>
              <p:nvPr/>
            </p:nvSpPr>
            <p:spPr bwMode="auto">
              <a:xfrm>
                <a:off x="1954291" y="3163781"/>
                <a:ext cx="25726" cy="26845"/>
              </a:xfrm>
              <a:custGeom>
                <a:avLst/>
                <a:gdLst>
                  <a:gd name="T0" fmla="*/ 107 w 213"/>
                  <a:gd name="T1" fmla="*/ 215 h 215"/>
                  <a:gd name="T2" fmla="*/ 132 w 213"/>
                  <a:gd name="T3" fmla="*/ 213 h 215"/>
                  <a:gd name="T4" fmla="*/ 154 w 213"/>
                  <a:gd name="T5" fmla="*/ 209 h 215"/>
                  <a:gd name="T6" fmla="*/ 172 w 213"/>
                  <a:gd name="T7" fmla="*/ 200 h 215"/>
                  <a:gd name="T8" fmla="*/ 187 w 213"/>
                  <a:gd name="T9" fmla="*/ 188 h 215"/>
                  <a:gd name="T10" fmla="*/ 199 w 213"/>
                  <a:gd name="T11" fmla="*/ 174 h 215"/>
                  <a:gd name="T12" fmla="*/ 207 w 213"/>
                  <a:gd name="T13" fmla="*/ 156 h 215"/>
                  <a:gd name="T14" fmla="*/ 212 w 213"/>
                  <a:gd name="T15" fmla="*/ 133 h 215"/>
                  <a:gd name="T16" fmla="*/ 213 w 213"/>
                  <a:gd name="T17" fmla="*/ 108 h 215"/>
                  <a:gd name="T18" fmla="*/ 213 w 213"/>
                  <a:gd name="T19" fmla="*/ 94 h 215"/>
                  <a:gd name="T20" fmla="*/ 210 w 213"/>
                  <a:gd name="T21" fmla="*/ 72 h 215"/>
                  <a:gd name="T22" fmla="*/ 204 w 213"/>
                  <a:gd name="T23" fmla="*/ 51 h 215"/>
                  <a:gd name="T24" fmla="*/ 194 w 213"/>
                  <a:gd name="T25" fmla="*/ 35 h 215"/>
                  <a:gd name="T26" fmla="*/ 180 w 213"/>
                  <a:gd name="T27" fmla="*/ 21 h 215"/>
                  <a:gd name="T28" fmla="*/ 164 w 213"/>
                  <a:gd name="T29" fmla="*/ 11 h 215"/>
                  <a:gd name="T30" fmla="*/ 143 w 213"/>
                  <a:gd name="T31" fmla="*/ 5 h 215"/>
                  <a:gd name="T32" fmla="*/ 119 w 213"/>
                  <a:gd name="T33" fmla="*/ 1 h 215"/>
                  <a:gd name="T34" fmla="*/ 107 w 213"/>
                  <a:gd name="T35" fmla="*/ 0 h 215"/>
                  <a:gd name="T36" fmla="*/ 82 w 213"/>
                  <a:gd name="T37" fmla="*/ 2 h 215"/>
                  <a:gd name="T38" fmla="*/ 60 w 213"/>
                  <a:gd name="T39" fmla="*/ 7 h 215"/>
                  <a:gd name="T40" fmla="*/ 42 w 213"/>
                  <a:gd name="T41" fmla="*/ 15 h 215"/>
                  <a:gd name="T42" fmla="*/ 27 w 213"/>
                  <a:gd name="T43" fmla="*/ 27 h 215"/>
                  <a:gd name="T44" fmla="*/ 15 w 213"/>
                  <a:gd name="T45" fmla="*/ 42 h 215"/>
                  <a:gd name="T46" fmla="*/ 6 w 213"/>
                  <a:gd name="T47" fmla="*/ 61 h 215"/>
                  <a:gd name="T48" fmla="*/ 2 w 213"/>
                  <a:gd name="T49" fmla="*/ 82 h 215"/>
                  <a:gd name="T50" fmla="*/ 0 w 213"/>
                  <a:gd name="T51" fmla="*/ 108 h 215"/>
                  <a:gd name="T52" fmla="*/ 0 w 213"/>
                  <a:gd name="T53" fmla="*/ 121 h 215"/>
                  <a:gd name="T54" fmla="*/ 3 w 213"/>
                  <a:gd name="T55" fmla="*/ 145 h 215"/>
                  <a:gd name="T56" fmla="*/ 9 w 213"/>
                  <a:gd name="T57" fmla="*/ 166 h 215"/>
                  <a:gd name="T58" fmla="*/ 20 w 213"/>
                  <a:gd name="T59" fmla="*/ 182 h 215"/>
                  <a:gd name="T60" fmla="*/ 33 w 213"/>
                  <a:gd name="T61" fmla="*/ 195 h 215"/>
                  <a:gd name="T62" fmla="*/ 49 w 213"/>
                  <a:gd name="T63" fmla="*/ 205 h 215"/>
                  <a:gd name="T64" fmla="*/ 70 w 213"/>
                  <a:gd name="T65" fmla="*/ 211 h 215"/>
                  <a:gd name="T66" fmla="*/ 94 w 213"/>
                  <a:gd name="T67" fmla="*/ 214 h 215"/>
                  <a:gd name="T68" fmla="*/ 107 w 213"/>
                  <a:gd name="T6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3" h="215">
                    <a:moveTo>
                      <a:pt x="107" y="215"/>
                    </a:moveTo>
                    <a:lnTo>
                      <a:pt x="107" y="215"/>
                    </a:lnTo>
                    <a:lnTo>
                      <a:pt x="119" y="214"/>
                    </a:lnTo>
                    <a:lnTo>
                      <a:pt x="132" y="213"/>
                    </a:lnTo>
                    <a:lnTo>
                      <a:pt x="143" y="211"/>
                    </a:lnTo>
                    <a:lnTo>
                      <a:pt x="154" y="209"/>
                    </a:lnTo>
                    <a:lnTo>
                      <a:pt x="164" y="205"/>
                    </a:lnTo>
                    <a:lnTo>
                      <a:pt x="172" y="200"/>
                    </a:lnTo>
                    <a:lnTo>
                      <a:pt x="181" y="195"/>
                    </a:lnTo>
                    <a:lnTo>
                      <a:pt x="187" y="188"/>
                    </a:lnTo>
                    <a:lnTo>
                      <a:pt x="194" y="182"/>
                    </a:lnTo>
                    <a:lnTo>
                      <a:pt x="199" y="174"/>
                    </a:lnTo>
                    <a:lnTo>
                      <a:pt x="204" y="166"/>
                    </a:lnTo>
                    <a:lnTo>
                      <a:pt x="207" y="156"/>
                    </a:lnTo>
                    <a:lnTo>
                      <a:pt x="210" y="145"/>
                    </a:lnTo>
                    <a:lnTo>
                      <a:pt x="212" y="133"/>
                    </a:lnTo>
                    <a:lnTo>
                      <a:pt x="213" y="121"/>
                    </a:lnTo>
                    <a:lnTo>
                      <a:pt x="213" y="108"/>
                    </a:lnTo>
                    <a:lnTo>
                      <a:pt x="213" y="108"/>
                    </a:lnTo>
                    <a:lnTo>
                      <a:pt x="213" y="94"/>
                    </a:lnTo>
                    <a:lnTo>
                      <a:pt x="212" y="82"/>
                    </a:lnTo>
                    <a:lnTo>
                      <a:pt x="210" y="72"/>
                    </a:lnTo>
                    <a:lnTo>
                      <a:pt x="207" y="61"/>
                    </a:lnTo>
                    <a:lnTo>
                      <a:pt x="204" y="51"/>
                    </a:lnTo>
                    <a:lnTo>
                      <a:pt x="199" y="42"/>
                    </a:lnTo>
                    <a:lnTo>
                      <a:pt x="194" y="35"/>
                    </a:lnTo>
                    <a:lnTo>
                      <a:pt x="187" y="27"/>
                    </a:lnTo>
                    <a:lnTo>
                      <a:pt x="180" y="21"/>
                    </a:lnTo>
                    <a:lnTo>
                      <a:pt x="172" y="15"/>
                    </a:lnTo>
                    <a:lnTo>
                      <a:pt x="164" y="11"/>
                    </a:lnTo>
                    <a:lnTo>
                      <a:pt x="154" y="8"/>
                    </a:lnTo>
                    <a:lnTo>
                      <a:pt x="143" y="5"/>
                    </a:lnTo>
                    <a:lnTo>
                      <a:pt x="132" y="2"/>
                    </a:lnTo>
                    <a:lnTo>
                      <a:pt x="119" y="1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94" y="1"/>
                    </a:lnTo>
                    <a:lnTo>
                      <a:pt x="82" y="2"/>
                    </a:lnTo>
                    <a:lnTo>
                      <a:pt x="70" y="5"/>
                    </a:lnTo>
                    <a:lnTo>
                      <a:pt x="60" y="7"/>
                    </a:lnTo>
                    <a:lnTo>
                      <a:pt x="50" y="11"/>
                    </a:lnTo>
                    <a:lnTo>
                      <a:pt x="42" y="15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0" y="34"/>
                    </a:lnTo>
                    <a:lnTo>
                      <a:pt x="15" y="42"/>
                    </a:lnTo>
                    <a:lnTo>
                      <a:pt x="10" y="51"/>
                    </a:lnTo>
                    <a:lnTo>
                      <a:pt x="6" y="61"/>
                    </a:lnTo>
                    <a:lnTo>
                      <a:pt x="3" y="72"/>
                    </a:lnTo>
                    <a:lnTo>
                      <a:pt x="2" y="82"/>
                    </a:lnTo>
                    <a:lnTo>
                      <a:pt x="0" y="9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21"/>
                    </a:lnTo>
                    <a:lnTo>
                      <a:pt x="2" y="133"/>
                    </a:lnTo>
                    <a:lnTo>
                      <a:pt x="3" y="145"/>
                    </a:lnTo>
                    <a:lnTo>
                      <a:pt x="6" y="156"/>
                    </a:lnTo>
                    <a:lnTo>
                      <a:pt x="9" y="166"/>
                    </a:lnTo>
                    <a:lnTo>
                      <a:pt x="15" y="174"/>
                    </a:lnTo>
                    <a:lnTo>
                      <a:pt x="20" y="182"/>
                    </a:lnTo>
                    <a:lnTo>
                      <a:pt x="26" y="188"/>
                    </a:lnTo>
                    <a:lnTo>
                      <a:pt x="33" y="195"/>
                    </a:lnTo>
                    <a:lnTo>
                      <a:pt x="41" y="200"/>
                    </a:lnTo>
                    <a:lnTo>
                      <a:pt x="49" y="205"/>
                    </a:lnTo>
                    <a:lnTo>
                      <a:pt x="59" y="209"/>
                    </a:lnTo>
                    <a:lnTo>
                      <a:pt x="70" y="211"/>
                    </a:lnTo>
                    <a:lnTo>
                      <a:pt x="81" y="213"/>
                    </a:lnTo>
                    <a:lnTo>
                      <a:pt x="94" y="214"/>
                    </a:lnTo>
                    <a:lnTo>
                      <a:pt x="107" y="215"/>
                    </a:lnTo>
                    <a:lnTo>
                      <a:pt x="107" y="2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6084511" y="1158478"/>
            <a:ext cx="2746753" cy="1702951"/>
            <a:chOff x="6084511" y="1158478"/>
            <a:chExt cx="2746753" cy="1702951"/>
          </a:xfrm>
        </p:grpSpPr>
        <p:sp>
          <p:nvSpPr>
            <p:cNvPr id="81" name="Rectangle 80" descr=" " title=" "/>
            <p:cNvSpPr/>
            <p:nvPr/>
          </p:nvSpPr>
          <p:spPr>
            <a:xfrm>
              <a:off x="6084511" y="1295638"/>
              <a:ext cx="2746753" cy="156579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r>
                <a:rPr lang="en-US" dirty="0" err="1"/>
                <a:t>Sed</a:t>
              </a:r>
              <a:r>
                <a:rPr lang="en-US" dirty="0"/>
                <a:t> do </a:t>
              </a:r>
              <a:br>
                <a:rPr lang="en-US" dirty="0"/>
              </a:br>
              <a:r>
                <a:rPr lang="en-US" dirty="0" err="1"/>
                <a:t>eiusmod</a:t>
              </a:r>
              <a:r>
                <a:rPr lang="en-US" dirty="0"/>
                <a:t> </a:t>
              </a:r>
              <a:r>
                <a:rPr lang="en-US" dirty="0" err="1"/>
                <a:t>tempor</a:t>
              </a:r>
              <a:endParaRPr lang="en-US" dirty="0"/>
            </a:p>
          </p:txBody>
        </p:sp>
        <p:sp>
          <p:nvSpPr>
            <p:cNvPr id="82" name="Rectangle 81" descr=" " title=" "/>
            <p:cNvSpPr/>
            <p:nvPr/>
          </p:nvSpPr>
          <p:spPr>
            <a:xfrm>
              <a:off x="6084511" y="1158478"/>
              <a:ext cx="2746753" cy="137160"/>
            </a:xfrm>
            <a:prstGeom prst="rect">
              <a:avLst/>
            </a:prstGeom>
            <a:solidFill>
              <a:schemeClr val="accent3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endParaRPr lang="en-US" sz="1600" dirty="0">
                <a:latin typeface="+mj-lt"/>
              </a:endParaRPr>
            </a:p>
          </p:txBody>
        </p:sp>
        <p:grpSp>
          <p:nvGrpSpPr>
            <p:cNvPr id="53" name="Group 52" descr="building icon" title="building icon"/>
            <p:cNvGrpSpPr>
              <a:grpSpLocks noChangeAspect="1"/>
            </p:cNvGrpSpPr>
            <p:nvPr/>
          </p:nvGrpSpPr>
          <p:grpSpPr>
            <a:xfrm>
              <a:off x="8034629" y="2084189"/>
              <a:ext cx="659475" cy="640080"/>
              <a:chOff x="6186494" y="2453459"/>
              <a:chExt cx="376843" cy="365760"/>
            </a:xfrm>
            <a:solidFill>
              <a:schemeClr val="accent3"/>
            </a:solidFill>
          </p:grpSpPr>
          <p:sp>
            <p:nvSpPr>
              <p:cNvPr id="54" name="Freeform 53" descr=" " title=" "/>
              <p:cNvSpPr>
                <a:spLocks noEditPoints="1"/>
              </p:cNvSpPr>
              <p:nvPr/>
            </p:nvSpPr>
            <p:spPr bwMode="auto">
              <a:xfrm>
                <a:off x="6186494" y="2453459"/>
                <a:ext cx="376843" cy="365760"/>
              </a:xfrm>
              <a:custGeom>
                <a:avLst/>
                <a:gdLst>
                  <a:gd name="T0" fmla="*/ 1632 w 2244"/>
                  <a:gd name="T1" fmla="*/ 740 h 2178"/>
                  <a:gd name="T2" fmla="*/ 1392 w 2244"/>
                  <a:gd name="T3" fmla="*/ 524 h 2178"/>
                  <a:gd name="T4" fmla="*/ 1348 w 2244"/>
                  <a:gd name="T5" fmla="*/ 276 h 2178"/>
                  <a:gd name="T6" fmla="*/ 1082 w 2244"/>
                  <a:gd name="T7" fmla="*/ 336 h 2178"/>
                  <a:gd name="T8" fmla="*/ 854 w 2244"/>
                  <a:gd name="T9" fmla="*/ 526 h 2178"/>
                  <a:gd name="T10" fmla="*/ 616 w 2244"/>
                  <a:gd name="T11" fmla="*/ 740 h 2178"/>
                  <a:gd name="T12" fmla="*/ 0 w 2244"/>
                  <a:gd name="T13" fmla="*/ 2178 h 2178"/>
                  <a:gd name="T14" fmla="*/ 1534 w 2244"/>
                  <a:gd name="T15" fmla="*/ 126 h 2178"/>
                  <a:gd name="T16" fmla="*/ 1124 w 2244"/>
                  <a:gd name="T17" fmla="*/ 542 h 2178"/>
                  <a:gd name="T18" fmla="*/ 1404 w 2244"/>
                  <a:gd name="T19" fmla="*/ 622 h 2178"/>
                  <a:gd name="T20" fmla="*/ 1594 w 2244"/>
                  <a:gd name="T21" fmla="*/ 834 h 2178"/>
                  <a:gd name="T22" fmla="*/ 674 w 2244"/>
                  <a:gd name="T23" fmla="*/ 798 h 2178"/>
                  <a:gd name="T24" fmla="*/ 880 w 2244"/>
                  <a:gd name="T25" fmla="*/ 602 h 2178"/>
                  <a:gd name="T26" fmla="*/ 1124 w 2244"/>
                  <a:gd name="T27" fmla="*/ 542 h 2178"/>
                  <a:gd name="T28" fmla="*/ 262 w 2244"/>
                  <a:gd name="T29" fmla="*/ 1556 h 2178"/>
                  <a:gd name="T30" fmla="*/ 354 w 2244"/>
                  <a:gd name="T31" fmla="*/ 1538 h 2178"/>
                  <a:gd name="T32" fmla="*/ 406 w 2244"/>
                  <a:gd name="T33" fmla="*/ 2086 h 2178"/>
                  <a:gd name="T34" fmla="*/ 638 w 2244"/>
                  <a:gd name="T35" fmla="*/ 2086 h 2178"/>
                  <a:gd name="T36" fmla="*/ 674 w 2244"/>
                  <a:gd name="T37" fmla="*/ 1546 h 2178"/>
                  <a:gd name="T38" fmla="*/ 768 w 2244"/>
                  <a:gd name="T39" fmla="*/ 1546 h 2178"/>
                  <a:gd name="T40" fmla="*/ 806 w 2244"/>
                  <a:gd name="T41" fmla="*/ 2086 h 2178"/>
                  <a:gd name="T42" fmla="*/ 1038 w 2244"/>
                  <a:gd name="T43" fmla="*/ 1620 h 2178"/>
                  <a:gd name="T44" fmla="*/ 1090 w 2244"/>
                  <a:gd name="T45" fmla="*/ 1544 h 2178"/>
                  <a:gd name="T46" fmla="*/ 1182 w 2244"/>
                  <a:gd name="T47" fmla="*/ 1562 h 2178"/>
                  <a:gd name="T48" fmla="*/ 1206 w 2244"/>
                  <a:gd name="T49" fmla="*/ 2098 h 2178"/>
                  <a:gd name="T50" fmla="*/ 1438 w 2244"/>
                  <a:gd name="T51" fmla="*/ 1620 h 2178"/>
                  <a:gd name="T52" fmla="*/ 1506 w 2244"/>
                  <a:gd name="T53" fmla="*/ 1538 h 2178"/>
                  <a:gd name="T54" fmla="*/ 1592 w 2244"/>
                  <a:gd name="T55" fmla="*/ 1574 h 2178"/>
                  <a:gd name="T56" fmla="*/ 1438 w 2244"/>
                  <a:gd name="T57" fmla="*/ 2098 h 2178"/>
                  <a:gd name="T58" fmla="*/ 1840 w 2244"/>
                  <a:gd name="T59" fmla="*/ 1604 h 2178"/>
                  <a:gd name="T60" fmla="*/ 1922 w 2244"/>
                  <a:gd name="T61" fmla="*/ 1536 h 2178"/>
                  <a:gd name="T62" fmla="*/ 2000 w 2244"/>
                  <a:gd name="T63" fmla="*/ 1588 h 2178"/>
                  <a:gd name="T64" fmla="*/ 1838 w 2244"/>
                  <a:gd name="T65" fmla="*/ 2098 h 2178"/>
                  <a:gd name="T66" fmla="*/ 2086 w 2244"/>
                  <a:gd name="T67" fmla="*/ 1620 h 2178"/>
                  <a:gd name="T68" fmla="*/ 2050 w 2244"/>
                  <a:gd name="T69" fmla="*/ 1516 h 2178"/>
                  <a:gd name="T70" fmla="*/ 1956 w 2244"/>
                  <a:gd name="T71" fmla="*/ 1460 h 2178"/>
                  <a:gd name="T72" fmla="*/ 1858 w 2244"/>
                  <a:gd name="T73" fmla="*/ 1470 h 2178"/>
                  <a:gd name="T74" fmla="*/ 1778 w 2244"/>
                  <a:gd name="T75" fmla="*/ 1542 h 2178"/>
                  <a:gd name="T76" fmla="*/ 1758 w 2244"/>
                  <a:gd name="T77" fmla="*/ 2092 h 2178"/>
                  <a:gd name="T78" fmla="*/ 1686 w 2244"/>
                  <a:gd name="T79" fmla="*/ 1604 h 2178"/>
                  <a:gd name="T80" fmla="*/ 1638 w 2244"/>
                  <a:gd name="T81" fmla="*/ 1504 h 2178"/>
                  <a:gd name="T82" fmla="*/ 1540 w 2244"/>
                  <a:gd name="T83" fmla="*/ 1458 h 2178"/>
                  <a:gd name="T84" fmla="*/ 1444 w 2244"/>
                  <a:gd name="T85" fmla="*/ 1476 h 2178"/>
                  <a:gd name="T86" fmla="*/ 1372 w 2244"/>
                  <a:gd name="T87" fmla="*/ 1558 h 2178"/>
                  <a:gd name="T88" fmla="*/ 1358 w 2244"/>
                  <a:gd name="T89" fmla="*/ 2098 h 2178"/>
                  <a:gd name="T90" fmla="*/ 1282 w 2244"/>
                  <a:gd name="T91" fmla="*/ 1588 h 2178"/>
                  <a:gd name="T92" fmla="*/ 1226 w 2244"/>
                  <a:gd name="T93" fmla="*/ 1494 h 2178"/>
                  <a:gd name="T94" fmla="*/ 1122 w 2244"/>
                  <a:gd name="T95" fmla="*/ 1456 h 2178"/>
                  <a:gd name="T96" fmla="*/ 1030 w 2244"/>
                  <a:gd name="T97" fmla="*/ 1484 h 2178"/>
                  <a:gd name="T98" fmla="*/ 966 w 2244"/>
                  <a:gd name="T99" fmla="*/ 1572 h 2178"/>
                  <a:gd name="T100" fmla="*/ 886 w 2244"/>
                  <a:gd name="T101" fmla="*/ 2098 h 2178"/>
                  <a:gd name="T102" fmla="*/ 878 w 2244"/>
                  <a:gd name="T103" fmla="*/ 1566 h 2178"/>
                  <a:gd name="T104" fmla="*/ 814 w 2244"/>
                  <a:gd name="T105" fmla="*/ 1480 h 2178"/>
                  <a:gd name="T106" fmla="*/ 722 w 2244"/>
                  <a:gd name="T107" fmla="*/ 1452 h 2178"/>
                  <a:gd name="T108" fmla="*/ 618 w 2244"/>
                  <a:gd name="T109" fmla="*/ 1488 h 2178"/>
                  <a:gd name="T110" fmla="*/ 560 w 2244"/>
                  <a:gd name="T111" fmla="*/ 1582 h 2178"/>
                  <a:gd name="T112" fmla="*/ 486 w 2244"/>
                  <a:gd name="T113" fmla="*/ 2098 h 2178"/>
                  <a:gd name="T114" fmla="*/ 472 w 2244"/>
                  <a:gd name="T115" fmla="*/ 1552 h 2178"/>
                  <a:gd name="T116" fmla="*/ 400 w 2244"/>
                  <a:gd name="T117" fmla="*/ 1472 h 2178"/>
                  <a:gd name="T118" fmla="*/ 304 w 2244"/>
                  <a:gd name="T119" fmla="*/ 1452 h 2178"/>
                  <a:gd name="T120" fmla="*/ 206 w 2244"/>
                  <a:gd name="T121" fmla="*/ 1500 h 2178"/>
                  <a:gd name="T122" fmla="*/ 158 w 2244"/>
                  <a:gd name="T123" fmla="*/ 1598 h 2178"/>
                  <a:gd name="T124" fmla="*/ 322 w 2244"/>
                  <a:gd name="T125" fmla="*/ 992 h 2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44" h="2178">
                    <a:moveTo>
                      <a:pt x="1922" y="912"/>
                    </a:moveTo>
                    <a:lnTo>
                      <a:pt x="1706" y="912"/>
                    </a:lnTo>
                    <a:lnTo>
                      <a:pt x="1706" y="912"/>
                    </a:lnTo>
                    <a:lnTo>
                      <a:pt x="1694" y="866"/>
                    </a:lnTo>
                    <a:lnTo>
                      <a:pt x="1676" y="822"/>
                    </a:lnTo>
                    <a:lnTo>
                      <a:pt x="1656" y="780"/>
                    </a:lnTo>
                    <a:lnTo>
                      <a:pt x="1632" y="740"/>
                    </a:lnTo>
                    <a:lnTo>
                      <a:pt x="1606" y="702"/>
                    </a:lnTo>
                    <a:lnTo>
                      <a:pt x="1576" y="666"/>
                    </a:lnTo>
                    <a:lnTo>
                      <a:pt x="1544" y="632"/>
                    </a:lnTo>
                    <a:lnTo>
                      <a:pt x="1510" y="600"/>
                    </a:lnTo>
                    <a:lnTo>
                      <a:pt x="1472" y="572"/>
                    </a:lnTo>
                    <a:lnTo>
                      <a:pt x="1434" y="546"/>
                    </a:lnTo>
                    <a:lnTo>
                      <a:pt x="1392" y="524"/>
                    </a:lnTo>
                    <a:lnTo>
                      <a:pt x="1350" y="506"/>
                    </a:lnTo>
                    <a:lnTo>
                      <a:pt x="1304" y="490"/>
                    </a:lnTo>
                    <a:lnTo>
                      <a:pt x="1258" y="476"/>
                    </a:lnTo>
                    <a:lnTo>
                      <a:pt x="1210" y="468"/>
                    </a:lnTo>
                    <a:lnTo>
                      <a:pt x="1162" y="462"/>
                    </a:lnTo>
                    <a:lnTo>
                      <a:pt x="1162" y="318"/>
                    </a:lnTo>
                    <a:lnTo>
                      <a:pt x="1348" y="276"/>
                    </a:lnTo>
                    <a:lnTo>
                      <a:pt x="1614" y="336"/>
                    </a:lnTo>
                    <a:lnTo>
                      <a:pt x="1614" y="286"/>
                    </a:lnTo>
                    <a:lnTo>
                      <a:pt x="1614" y="62"/>
                    </a:lnTo>
                    <a:lnTo>
                      <a:pt x="1348" y="0"/>
                    </a:lnTo>
                    <a:lnTo>
                      <a:pt x="1082" y="62"/>
                    </a:lnTo>
                    <a:lnTo>
                      <a:pt x="1082" y="336"/>
                    </a:lnTo>
                    <a:lnTo>
                      <a:pt x="1082" y="336"/>
                    </a:lnTo>
                    <a:lnTo>
                      <a:pt x="1082" y="464"/>
                    </a:lnTo>
                    <a:lnTo>
                      <a:pt x="1082" y="464"/>
                    </a:lnTo>
                    <a:lnTo>
                      <a:pt x="1034" y="468"/>
                    </a:lnTo>
                    <a:lnTo>
                      <a:pt x="986" y="478"/>
                    </a:lnTo>
                    <a:lnTo>
                      <a:pt x="940" y="490"/>
                    </a:lnTo>
                    <a:lnTo>
                      <a:pt x="896" y="506"/>
                    </a:lnTo>
                    <a:lnTo>
                      <a:pt x="854" y="526"/>
                    </a:lnTo>
                    <a:lnTo>
                      <a:pt x="812" y="548"/>
                    </a:lnTo>
                    <a:lnTo>
                      <a:pt x="774" y="574"/>
                    </a:lnTo>
                    <a:lnTo>
                      <a:pt x="738" y="602"/>
                    </a:lnTo>
                    <a:lnTo>
                      <a:pt x="704" y="634"/>
                    </a:lnTo>
                    <a:lnTo>
                      <a:pt x="672" y="666"/>
                    </a:lnTo>
                    <a:lnTo>
                      <a:pt x="642" y="702"/>
                    </a:lnTo>
                    <a:lnTo>
                      <a:pt x="616" y="740"/>
                    </a:lnTo>
                    <a:lnTo>
                      <a:pt x="592" y="780"/>
                    </a:lnTo>
                    <a:lnTo>
                      <a:pt x="572" y="822"/>
                    </a:lnTo>
                    <a:lnTo>
                      <a:pt x="554" y="866"/>
                    </a:lnTo>
                    <a:lnTo>
                      <a:pt x="540" y="912"/>
                    </a:lnTo>
                    <a:lnTo>
                      <a:pt x="322" y="912"/>
                    </a:lnTo>
                    <a:lnTo>
                      <a:pt x="0" y="912"/>
                    </a:lnTo>
                    <a:lnTo>
                      <a:pt x="0" y="2178"/>
                    </a:lnTo>
                    <a:lnTo>
                      <a:pt x="2244" y="2178"/>
                    </a:lnTo>
                    <a:lnTo>
                      <a:pt x="2244" y="2138"/>
                    </a:lnTo>
                    <a:lnTo>
                      <a:pt x="2244" y="912"/>
                    </a:lnTo>
                    <a:lnTo>
                      <a:pt x="1922" y="912"/>
                    </a:lnTo>
                    <a:close/>
                    <a:moveTo>
                      <a:pt x="1162" y="126"/>
                    </a:moveTo>
                    <a:lnTo>
                      <a:pt x="1348" y="82"/>
                    </a:lnTo>
                    <a:lnTo>
                      <a:pt x="1534" y="126"/>
                    </a:lnTo>
                    <a:lnTo>
                      <a:pt x="1534" y="236"/>
                    </a:lnTo>
                    <a:lnTo>
                      <a:pt x="1348" y="192"/>
                    </a:lnTo>
                    <a:lnTo>
                      <a:pt x="1162" y="236"/>
                    </a:lnTo>
                    <a:lnTo>
                      <a:pt x="1162" y="194"/>
                    </a:lnTo>
                    <a:lnTo>
                      <a:pt x="1162" y="126"/>
                    </a:lnTo>
                    <a:close/>
                    <a:moveTo>
                      <a:pt x="1124" y="542"/>
                    </a:moveTo>
                    <a:lnTo>
                      <a:pt x="1124" y="542"/>
                    </a:lnTo>
                    <a:lnTo>
                      <a:pt x="1168" y="544"/>
                    </a:lnTo>
                    <a:lnTo>
                      <a:pt x="1210" y="548"/>
                    </a:lnTo>
                    <a:lnTo>
                      <a:pt x="1252" y="558"/>
                    </a:lnTo>
                    <a:lnTo>
                      <a:pt x="1292" y="570"/>
                    </a:lnTo>
                    <a:lnTo>
                      <a:pt x="1332" y="584"/>
                    </a:lnTo>
                    <a:lnTo>
                      <a:pt x="1368" y="602"/>
                    </a:lnTo>
                    <a:lnTo>
                      <a:pt x="1404" y="622"/>
                    </a:lnTo>
                    <a:lnTo>
                      <a:pt x="1438" y="646"/>
                    </a:lnTo>
                    <a:lnTo>
                      <a:pt x="1470" y="672"/>
                    </a:lnTo>
                    <a:lnTo>
                      <a:pt x="1500" y="700"/>
                    </a:lnTo>
                    <a:lnTo>
                      <a:pt x="1526" y="732"/>
                    </a:lnTo>
                    <a:lnTo>
                      <a:pt x="1552" y="764"/>
                    </a:lnTo>
                    <a:lnTo>
                      <a:pt x="1574" y="798"/>
                    </a:lnTo>
                    <a:lnTo>
                      <a:pt x="1594" y="834"/>
                    </a:lnTo>
                    <a:lnTo>
                      <a:pt x="1610" y="872"/>
                    </a:lnTo>
                    <a:lnTo>
                      <a:pt x="1624" y="912"/>
                    </a:lnTo>
                    <a:lnTo>
                      <a:pt x="624" y="912"/>
                    </a:lnTo>
                    <a:lnTo>
                      <a:pt x="624" y="912"/>
                    </a:lnTo>
                    <a:lnTo>
                      <a:pt x="638" y="872"/>
                    </a:lnTo>
                    <a:lnTo>
                      <a:pt x="654" y="834"/>
                    </a:lnTo>
                    <a:lnTo>
                      <a:pt x="674" y="798"/>
                    </a:lnTo>
                    <a:lnTo>
                      <a:pt x="696" y="764"/>
                    </a:lnTo>
                    <a:lnTo>
                      <a:pt x="722" y="732"/>
                    </a:lnTo>
                    <a:lnTo>
                      <a:pt x="748" y="700"/>
                    </a:lnTo>
                    <a:lnTo>
                      <a:pt x="778" y="672"/>
                    </a:lnTo>
                    <a:lnTo>
                      <a:pt x="810" y="646"/>
                    </a:lnTo>
                    <a:lnTo>
                      <a:pt x="844" y="622"/>
                    </a:lnTo>
                    <a:lnTo>
                      <a:pt x="880" y="602"/>
                    </a:lnTo>
                    <a:lnTo>
                      <a:pt x="916" y="584"/>
                    </a:lnTo>
                    <a:lnTo>
                      <a:pt x="956" y="570"/>
                    </a:lnTo>
                    <a:lnTo>
                      <a:pt x="996" y="558"/>
                    </a:lnTo>
                    <a:lnTo>
                      <a:pt x="1038" y="548"/>
                    </a:lnTo>
                    <a:lnTo>
                      <a:pt x="1080" y="544"/>
                    </a:lnTo>
                    <a:lnTo>
                      <a:pt x="1124" y="542"/>
                    </a:lnTo>
                    <a:lnTo>
                      <a:pt x="1124" y="542"/>
                    </a:lnTo>
                    <a:close/>
                    <a:moveTo>
                      <a:pt x="238" y="2086"/>
                    </a:moveTo>
                    <a:lnTo>
                      <a:pt x="238" y="1616"/>
                    </a:lnTo>
                    <a:lnTo>
                      <a:pt x="238" y="1616"/>
                    </a:lnTo>
                    <a:lnTo>
                      <a:pt x="240" y="1598"/>
                    </a:lnTo>
                    <a:lnTo>
                      <a:pt x="244" y="1582"/>
                    </a:lnTo>
                    <a:lnTo>
                      <a:pt x="252" y="1568"/>
                    </a:lnTo>
                    <a:lnTo>
                      <a:pt x="262" y="1556"/>
                    </a:lnTo>
                    <a:lnTo>
                      <a:pt x="274" y="1546"/>
                    </a:lnTo>
                    <a:lnTo>
                      <a:pt x="288" y="1538"/>
                    </a:lnTo>
                    <a:lnTo>
                      <a:pt x="304" y="1532"/>
                    </a:lnTo>
                    <a:lnTo>
                      <a:pt x="322" y="1532"/>
                    </a:lnTo>
                    <a:lnTo>
                      <a:pt x="322" y="1532"/>
                    </a:lnTo>
                    <a:lnTo>
                      <a:pt x="338" y="1532"/>
                    </a:lnTo>
                    <a:lnTo>
                      <a:pt x="354" y="1538"/>
                    </a:lnTo>
                    <a:lnTo>
                      <a:pt x="368" y="1546"/>
                    </a:lnTo>
                    <a:lnTo>
                      <a:pt x="380" y="1556"/>
                    </a:lnTo>
                    <a:lnTo>
                      <a:pt x="392" y="1568"/>
                    </a:lnTo>
                    <a:lnTo>
                      <a:pt x="398" y="1582"/>
                    </a:lnTo>
                    <a:lnTo>
                      <a:pt x="404" y="1598"/>
                    </a:lnTo>
                    <a:lnTo>
                      <a:pt x="406" y="1616"/>
                    </a:lnTo>
                    <a:lnTo>
                      <a:pt x="406" y="2086"/>
                    </a:lnTo>
                    <a:lnTo>
                      <a:pt x="406" y="2086"/>
                    </a:lnTo>
                    <a:lnTo>
                      <a:pt x="404" y="2098"/>
                    </a:lnTo>
                    <a:lnTo>
                      <a:pt x="238" y="2098"/>
                    </a:lnTo>
                    <a:lnTo>
                      <a:pt x="238" y="2098"/>
                    </a:lnTo>
                    <a:lnTo>
                      <a:pt x="238" y="2086"/>
                    </a:lnTo>
                    <a:lnTo>
                      <a:pt x="238" y="2086"/>
                    </a:lnTo>
                    <a:close/>
                    <a:moveTo>
                      <a:pt x="638" y="2086"/>
                    </a:moveTo>
                    <a:lnTo>
                      <a:pt x="638" y="1616"/>
                    </a:lnTo>
                    <a:lnTo>
                      <a:pt x="638" y="1616"/>
                    </a:lnTo>
                    <a:lnTo>
                      <a:pt x="640" y="1598"/>
                    </a:lnTo>
                    <a:lnTo>
                      <a:pt x="644" y="1582"/>
                    </a:lnTo>
                    <a:lnTo>
                      <a:pt x="652" y="1568"/>
                    </a:lnTo>
                    <a:lnTo>
                      <a:pt x="662" y="1556"/>
                    </a:lnTo>
                    <a:lnTo>
                      <a:pt x="674" y="1546"/>
                    </a:lnTo>
                    <a:lnTo>
                      <a:pt x="690" y="1538"/>
                    </a:lnTo>
                    <a:lnTo>
                      <a:pt x="704" y="1532"/>
                    </a:lnTo>
                    <a:lnTo>
                      <a:pt x="722" y="1532"/>
                    </a:lnTo>
                    <a:lnTo>
                      <a:pt x="722" y="1532"/>
                    </a:lnTo>
                    <a:lnTo>
                      <a:pt x="738" y="1532"/>
                    </a:lnTo>
                    <a:lnTo>
                      <a:pt x="754" y="1538"/>
                    </a:lnTo>
                    <a:lnTo>
                      <a:pt x="768" y="1546"/>
                    </a:lnTo>
                    <a:lnTo>
                      <a:pt x="782" y="1556"/>
                    </a:lnTo>
                    <a:lnTo>
                      <a:pt x="792" y="1568"/>
                    </a:lnTo>
                    <a:lnTo>
                      <a:pt x="800" y="1582"/>
                    </a:lnTo>
                    <a:lnTo>
                      <a:pt x="804" y="1598"/>
                    </a:lnTo>
                    <a:lnTo>
                      <a:pt x="806" y="1616"/>
                    </a:lnTo>
                    <a:lnTo>
                      <a:pt x="806" y="2086"/>
                    </a:lnTo>
                    <a:lnTo>
                      <a:pt x="806" y="2086"/>
                    </a:lnTo>
                    <a:lnTo>
                      <a:pt x="806" y="2098"/>
                    </a:lnTo>
                    <a:lnTo>
                      <a:pt x="638" y="2098"/>
                    </a:lnTo>
                    <a:lnTo>
                      <a:pt x="638" y="2098"/>
                    </a:lnTo>
                    <a:lnTo>
                      <a:pt x="638" y="2086"/>
                    </a:lnTo>
                    <a:lnTo>
                      <a:pt x="638" y="2086"/>
                    </a:lnTo>
                    <a:close/>
                    <a:moveTo>
                      <a:pt x="1038" y="2092"/>
                    </a:moveTo>
                    <a:lnTo>
                      <a:pt x="1038" y="1620"/>
                    </a:lnTo>
                    <a:lnTo>
                      <a:pt x="1038" y="1620"/>
                    </a:lnTo>
                    <a:lnTo>
                      <a:pt x="1040" y="1604"/>
                    </a:lnTo>
                    <a:lnTo>
                      <a:pt x="1044" y="1588"/>
                    </a:lnTo>
                    <a:lnTo>
                      <a:pt x="1052" y="1574"/>
                    </a:lnTo>
                    <a:lnTo>
                      <a:pt x="1062" y="1562"/>
                    </a:lnTo>
                    <a:lnTo>
                      <a:pt x="1076" y="1552"/>
                    </a:lnTo>
                    <a:lnTo>
                      <a:pt x="1090" y="1544"/>
                    </a:lnTo>
                    <a:lnTo>
                      <a:pt x="1106" y="1538"/>
                    </a:lnTo>
                    <a:lnTo>
                      <a:pt x="1122" y="1536"/>
                    </a:lnTo>
                    <a:lnTo>
                      <a:pt x="1122" y="1536"/>
                    </a:lnTo>
                    <a:lnTo>
                      <a:pt x="1138" y="1538"/>
                    </a:lnTo>
                    <a:lnTo>
                      <a:pt x="1154" y="1544"/>
                    </a:lnTo>
                    <a:lnTo>
                      <a:pt x="1168" y="1552"/>
                    </a:lnTo>
                    <a:lnTo>
                      <a:pt x="1182" y="1562"/>
                    </a:lnTo>
                    <a:lnTo>
                      <a:pt x="1192" y="1574"/>
                    </a:lnTo>
                    <a:lnTo>
                      <a:pt x="1200" y="1588"/>
                    </a:lnTo>
                    <a:lnTo>
                      <a:pt x="1204" y="1604"/>
                    </a:lnTo>
                    <a:lnTo>
                      <a:pt x="1206" y="1620"/>
                    </a:lnTo>
                    <a:lnTo>
                      <a:pt x="1206" y="2092"/>
                    </a:lnTo>
                    <a:lnTo>
                      <a:pt x="1206" y="2092"/>
                    </a:lnTo>
                    <a:lnTo>
                      <a:pt x="1206" y="2098"/>
                    </a:lnTo>
                    <a:lnTo>
                      <a:pt x="1038" y="2098"/>
                    </a:lnTo>
                    <a:lnTo>
                      <a:pt x="1038" y="2098"/>
                    </a:lnTo>
                    <a:lnTo>
                      <a:pt x="1038" y="2092"/>
                    </a:lnTo>
                    <a:lnTo>
                      <a:pt x="1038" y="2092"/>
                    </a:lnTo>
                    <a:close/>
                    <a:moveTo>
                      <a:pt x="1438" y="2092"/>
                    </a:moveTo>
                    <a:lnTo>
                      <a:pt x="1438" y="1620"/>
                    </a:lnTo>
                    <a:lnTo>
                      <a:pt x="1438" y="1620"/>
                    </a:lnTo>
                    <a:lnTo>
                      <a:pt x="1440" y="1604"/>
                    </a:lnTo>
                    <a:lnTo>
                      <a:pt x="1444" y="1588"/>
                    </a:lnTo>
                    <a:lnTo>
                      <a:pt x="1452" y="1574"/>
                    </a:lnTo>
                    <a:lnTo>
                      <a:pt x="1462" y="1562"/>
                    </a:lnTo>
                    <a:lnTo>
                      <a:pt x="1476" y="1552"/>
                    </a:lnTo>
                    <a:lnTo>
                      <a:pt x="1490" y="1544"/>
                    </a:lnTo>
                    <a:lnTo>
                      <a:pt x="1506" y="1538"/>
                    </a:lnTo>
                    <a:lnTo>
                      <a:pt x="1522" y="1536"/>
                    </a:lnTo>
                    <a:lnTo>
                      <a:pt x="1522" y="1536"/>
                    </a:lnTo>
                    <a:lnTo>
                      <a:pt x="1540" y="1538"/>
                    </a:lnTo>
                    <a:lnTo>
                      <a:pt x="1554" y="1544"/>
                    </a:lnTo>
                    <a:lnTo>
                      <a:pt x="1570" y="1552"/>
                    </a:lnTo>
                    <a:lnTo>
                      <a:pt x="1582" y="1562"/>
                    </a:lnTo>
                    <a:lnTo>
                      <a:pt x="1592" y="1574"/>
                    </a:lnTo>
                    <a:lnTo>
                      <a:pt x="1600" y="1588"/>
                    </a:lnTo>
                    <a:lnTo>
                      <a:pt x="1604" y="1604"/>
                    </a:lnTo>
                    <a:lnTo>
                      <a:pt x="1606" y="1620"/>
                    </a:lnTo>
                    <a:lnTo>
                      <a:pt x="1606" y="2092"/>
                    </a:lnTo>
                    <a:lnTo>
                      <a:pt x="1606" y="2092"/>
                    </a:lnTo>
                    <a:lnTo>
                      <a:pt x="1606" y="2098"/>
                    </a:lnTo>
                    <a:lnTo>
                      <a:pt x="1438" y="2098"/>
                    </a:lnTo>
                    <a:lnTo>
                      <a:pt x="1438" y="2098"/>
                    </a:lnTo>
                    <a:lnTo>
                      <a:pt x="1438" y="2092"/>
                    </a:lnTo>
                    <a:lnTo>
                      <a:pt x="1438" y="2092"/>
                    </a:lnTo>
                    <a:close/>
                    <a:moveTo>
                      <a:pt x="1838" y="2092"/>
                    </a:moveTo>
                    <a:lnTo>
                      <a:pt x="1838" y="1620"/>
                    </a:lnTo>
                    <a:lnTo>
                      <a:pt x="1838" y="1620"/>
                    </a:lnTo>
                    <a:lnTo>
                      <a:pt x="1840" y="1604"/>
                    </a:lnTo>
                    <a:lnTo>
                      <a:pt x="1846" y="1588"/>
                    </a:lnTo>
                    <a:lnTo>
                      <a:pt x="1852" y="1574"/>
                    </a:lnTo>
                    <a:lnTo>
                      <a:pt x="1864" y="1562"/>
                    </a:lnTo>
                    <a:lnTo>
                      <a:pt x="1876" y="1552"/>
                    </a:lnTo>
                    <a:lnTo>
                      <a:pt x="1890" y="1544"/>
                    </a:lnTo>
                    <a:lnTo>
                      <a:pt x="1906" y="1538"/>
                    </a:lnTo>
                    <a:lnTo>
                      <a:pt x="1922" y="1536"/>
                    </a:lnTo>
                    <a:lnTo>
                      <a:pt x="1922" y="1536"/>
                    </a:lnTo>
                    <a:lnTo>
                      <a:pt x="1940" y="1538"/>
                    </a:lnTo>
                    <a:lnTo>
                      <a:pt x="1956" y="1544"/>
                    </a:lnTo>
                    <a:lnTo>
                      <a:pt x="1970" y="1552"/>
                    </a:lnTo>
                    <a:lnTo>
                      <a:pt x="1982" y="1562"/>
                    </a:lnTo>
                    <a:lnTo>
                      <a:pt x="1992" y="1574"/>
                    </a:lnTo>
                    <a:lnTo>
                      <a:pt x="2000" y="1588"/>
                    </a:lnTo>
                    <a:lnTo>
                      <a:pt x="2004" y="1604"/>
                    </a:lnTo>
                    <a:lnTo>
                      <a:pt x="2006" y="1620"/>
                    </a:lnTo>
                    <a:lnTo>
                      <a:pt x="2006" y="2092"/>
                    </a:lnTo>
                    <a:lnTo>
                      <a:pt x="2006" y="2092"/>
                    </a:lnTo>
                    <a:lnTo>
                      <a:pt x="2006" y="2098"/>
                    </a:lnTo>
                    <a:lnTo>
                      <a:pt x="1838" y="2098"/>
                    </a:lnTo>
                    <a:lnTo>
                      <a:pt x="1838" y="2098"/>
                    </a:lnTo>
                    <a:lnTo>
                      <a:pt x="1838" y="2092"/>
                    </a:lnTo>
                    <a:lnTo>
                      <a:pt x="1838" y="2092"/>
                    </a:lnTo>
                    <a:close/>
                    <a:moveTo>
                      <a:pt x="2086" y="2098"/>
                    </a:moveTo>
                    <a:lnTo>
                      <a:pt x="2086" y="2098"/>
                    </a:lnTo>
                    <a:lnTo>
                      <a:pt x="2086" y="2092"/>
                    </a:lnTo>
                    <a:lnTo>
                      <a:pt x="2086" y="1620"/>
                    </a:lnTo>
                    <a:lnTo>
                      <a:pt x="2086" y="1620"/>
                    </a:lnTo>
                    <a:lnTo>
                      <a:pt x="2086" y="1604"/>
                    </a:lnTo>
                    <a:lnTo>
                      <a:pt x="2084" y="1588"/>
                    </a:lnTo>
                    <a:lnTo>
                      <a:pt x="2080" y="1572"/>
                    </a:lnTo>
                    <a:lnTo>
                      <a:pt x="2074" y="1558"/>
                    </a:lnTo>
                    <a:lnTo>
                      <a:pt x="2066" y="1542"/>
                    </a:lnTo>
                    <a:lnTo>
                      <a:pt x="2058" y="1530"/>
                    </a:lnTo>
                    <a:lnTo>
                      <a:pt x="2050" y="1516"/>
                    </a:lnTo>
                    <a:lnTo>
                      <a:pt x="2038" y="1504"/>
                    </a:lnTo>
                    <a:lnTo>
                      <a:pt x="2026" y="1494"/>
                    </a:lnTo>
                    <a:lnTo>
                      <a:pt x="2014" y="1484"/>
                    </a:lnTo>
                    <a:lnTo>
                      <a:pt x="2000" y="1476"/>
                    </a:lnTo>
                    <a:lnTo>
                      <a:pt x="1986" y="1470"/>
                    </a:lnTo>
                    <a:lnTo>
                      <a:pt x="1972" y="1464"/>
                    </a:lnTo>
                    <a:lnTo>
                      <a:pt x="1956" y="1460"/>
                    </a:lnTo>
                    <a:lnTo>
                      <a:pt x="1940" y="1458"/>
                    </a:lnTo>
                    <a:lnTo>
                      <a:pt x="1922" y="1456"/>
                    </a:lnTo>
                    <a:lnTo>
                      <a:pt x="1922" y="1456"/>
                    </a:lnTo>
                    <a:lnTo>
                      <a:pt x="1906" y="1458"/>
                    </a:lnTo>
                    <a:lnTo>
                      <a:pt x="1890" y="1460"/>
                    </a:lnTo>
                    <a:lnTo>
                      <a:pt x="1874" y="1464"/>
                    </a:lnTo>
                    <a:lnTo>
                      <a:pt x="1858" y="1470"/>
                    </a:lnTo>
                    <a:lnTo>
                      <a:pt x="1844" y="1476"/>
                    </a:lnTo>
                    <a:lnTo>
                      <a:pt x="1830" y="1484"/>
                    </a:lnTo>
                    <a:lnTo>
                      <a:pt x="1818" y="1494"/>
                    </a:lnTo>
                    <a:lnTo>
                      <a:pt x="1806" y="1504"/>
                    </a:lnTo>
                    <a:lnTo>
                      <a:pt x="1796" y="1516"/>
                    </a:lnTo>
                    <a:lnTo>
                      <a:pt x="1786" y="1530"/>
                    </a:lnTo>
                    <a:lnTo>
                      <a:pt x="1778" y="1542"/>
                    </a:lnTo>
                    <a:lnTo>
                      <a:pt x="1772" y="1558"/>
                    </a:lnTo>
                    <a:lnTo>
                      <a:pt x="1766" y="1572"/>
                    </a:lnTo>
                    <a:lnTo>
                      <a:pt x="1762" y="1588"/>
                    </a:lnTo>
                    <a:lnTo>
                      <a:pt x="1760" y="1604"/>
                    </a:lnTo>
                    <a:lnTo>
                      <a:pt x="1758" y="1620"/>
                    </a:lnTo>
                    <a:lnTo>
                      <a:pt x="1758" y="2092"/>
                    </a:lnTo>
                    <a:lnTo>
                      <a:pt x="1758" y="2092"/>
                    </a:lnTo>
                    <a:lnTo>
                      <a:pt x="1758" y="2098"/>
                    </a:lnTo>
                    <a:lnTo>
                      <a:pt x="1686" y="2098"/>
                    </a:lnTo>
                    <a:lnTo>
                      <a:pt x="1686" y="2098"/>
                    </a:lnTo>
                    <a:lnTo>
                      <a:pt x="1686" y="2092"/>
                    </a:lnTo>
                    <a:lnTo>
                      <a:pt x="1686" y="1620"/>
                    </a:lnTo>
                    <a:lnTo>
                      <a:pt x="1686" y="1620"/>
                    </a:lnTo>
                    <a:lnTo>
                      <a:pt x="1686" y="1604"/>
                    </a:lnTo>
                    <a:lnTo>
                      <a:pt x="1684" y="1588"/>
                    </a:lnTo>
                    <a:lnTo>
                      <a:pt x="1680" y="1572"/>
                    </a:lnTo>
                    <a:lnTo>
                      <a:pt x="1674" y="1558"/>
                    </a:lnTo>
                    <a:lnTo>
                      <a:pt x="1666" y="1542"/>
                    </a:lnTo>
                    <a:lnTo>
                      <a:pt x="1658" y="1530"/>
                    </a:lnTo>
                    <a:lnTo>
                      <a:pt x="1648" y="1516"/>
                    </a:lnTo>
                    <a:lnTo>
                      <a:pt x="1638" y="1504"/>
                    </a:lnTo>
                    <a:lnTo>
                      <a:pt x="1626" y="1494"/>
                    </a:lnTo>
                    <a:lnTo>
                      <a:pt x="1614" y="1484"/>
                    </a:lnTo>
                    <a:lnTo>
                      <a:pt x="1600" y="1476"/>
                    </a:lnTo>
                    <a:lnTo>
                      <a:pt x="1586" y="1470"/>
                    </a:lnTo>
                    <a:lnTo>
                      <a:pt x="1572" y="1464"/>
                    </a:lnTo>
                    <a:lnTo>
                      <a:pt x="1556" y="1460"/>
                    </a:lnTo>
                    <a:lnTo>
                      <a:pt x="1540" y="1458"/>
                    </a:lnTo>
                    <a:lnTo>
                      <a:pt x="1522" y="1456"/>
                    </a:lnTo>
                    <a:lnTo>
                      <a:pt x="1522" y="1456"/>
                    </a:lnTo>
                    <a:lnTo>
                      <a:pt x="1506" y="1458"/>
                    </a:lnTo>
                    <a:lnTo>
                      <a:pt x="1490" y="1460"/>
                    </a:lnTo>
                    <a:lnTo>
                      <a:pt x="1474" y="1464"/>
                    </a:lnTo>
                    <a:lnTo>
                      <a:pt x="1458" y="1470"/>
                    </a:lnTo>
                    <a:lnTo>
                      <a:pt x="1444" y="1476"/>
                    </a:lnTo>
                    <a:lnTo>
                      <a:pt x="1430" y="1484"/>
                    </a:lnTo>
                    <a:lnTo>
                      <a:pt x="1418" y="1494"/>
                    </a:lnTo>
                    <a:lnTo>
                      <a:pt x="1406" y="1504"/>
                    </a:lnTo>
                    <a:lnTo>
                      <a:pt x="1396" y="1516"/>
                    </a:lnTo>
                    <a:lnTo>
                      <a:pt x="1386" y="1530"/>
                    </a:lnTo>
                    <a:lnTo>
                      <a:pt x="1378" y="1542"/>
                    </a:lnTo>
                    <a:lnTo>
                      <a:pt x="1372" y="1558"/>
                    </a:lnTo>
                    <a:lnTo>
                      <a:pt x="1366" y="1572"/>
                    </a:lnTo>
                    <a:lnTo>
                      <a:pt x="1362" y="1588"/>
                    </a:lnTo>
                    <a:lnTo>
                      <a:pt x="1360" y="1604"/>
                    </a:lnTo>
                    <a:lnTo>
                      <a:pt x="1358" y="1620"/>
                    </a:lnTo>
                    <a:lnTo>
                      <a:pt x="1358" y="2092"/>
                    </a:lnTo>
                    <a:lnTo>
                      <a:pt x="1358" y="2092"/>
                    </a:lnTo>
                    <a:lnTo>
                      <a:pt x="1358" y="2098"/>
                    </a:lnTo>
                    <a:lnTo>
                      <a:pt x="1286" y="2098"/>
                    </a:lnTo>
                    <a:lnTo>
                      <a:pt x="1286" y="2098"/>
                    </a:lnTo>
                    <a:lnTo>
                      <a:pt x="1286" y="2092"/>
                    </a:lnTo>
                    <a:lnTo>
                      <a:pt x="1286" y="1620"/>
                    </a:lnTo>
                    <a:lnTo>
                      <a:pt x="1286" y="1620"/>
                    </a:lnTo>
                    <a:lnTo>
                      <a:pt x="1286" y="1604"/>
                    </a:lnTo>
                    <a:lnTo>
                      <a:pt x="1282" y="1588"/>
                    </a:lnTo>
                    <a:lnTo>
                      <a:pt x="1278" y="1572"/>
                    </a:lnTo>
                    <a:lnTo>
                      <a:pt x="1274" y="1558"/>
                    </a:lnTo>
                    <a:lnTo>
                      <a:pt x="1266" y="1542"/>
                    </a:lnTo>
                    <a:lnTo>
                      <a:pt x="1258" y="1530"/>
                    </a:lnTo>
                    <a:lnTo>
                      <a:pt x="1248" y="1516"/>
                    </a:lnTo>
                    <a:lnTo>
                      <a:pt x="1238" y="1504"/>
                    </a:lnTo>
                    <a:lnTo>
                      <a:pt x="1226" y="1494"/>
                    </a:lnTo>
                    <a:lnTo>
                      <a:pt x="1214" y="1484"/>
                    </a:lnTo>
                    <a:lnTo>
                      <a:pt x="1200" y="1476"/>
                    </a:lnTo>
                    <a:lnTo>
                      <a:pt x="1186" y="1470"/>
                    </a:lnTo>
                    <a:lnTo>
                      <a:pt x="1170" y="1464"/>
                    </a:lnTo>
                    <a:lnTo>
                      <a:pt x="1156" y="1460"/>
                    </a:lnTo>
                    <a:lnTo>
                      <a:pt x="1138" y="1458"/>
                    </a:lnTo>
                    <a:lnTo>
                      <a:pt x="1122" y="1456"/>
                    </a:lnTo>
                    <a:lnTo>
                      <a:pt x="1122" y="1456"/>
                    </a:lnTo>
                    <a:lnTo>
                      <a:pt x="1106" y="1458"/>
                    </a:lnTo>
                    <a:lnTo>
                      <a:pt x="1088" y="1460"/>
                    </a:lnTo>
                    <a:lnTo>
                      <a:pt x="1074" y="1464"/>
                    </a:lnTo>
                    <a:lnTo>
                      <a:pt x="1058" y="1470"/>
                    </a:lnTo>
                    <a:lnTo>
                      <a:pt x="1044" y="1476"/>
                    </a:lnTo>
                    <a:lnTo>
                      <a:pt x="1030" y="1484"/>
                    </a:lnTo>
                    <a:lnTo>
                      <a:pt x="1018" y="1494"/>
                    </a:lnTo>
                    <a:lnTo>
                      <a:pt x="1006" y="1504"/>
                    </a:lnTo>
                    <a:lnTo>
                      <a:pt x="996" y="1516"/>
                    </a:lnTo>
                    <a:lnTo>
                      <a:pt x="986" y="1530"/>
                    </a:lnTo>
                    <a:lnTo>
                      <a:pt x="978" y="1542"/>
                    </a:lnTo>
                    <a:lnTo>
                      <a:pt x="970" y="1558"/>
                    </a:lnTo>
                    <a:lnTo>
                      <a:pt x="966" y="1572"/>
                    </a:lnTo>
                    <a:lnTo>
                      <a:pt x="962" y="1588"/>
                    </a:lnTo>
                    <a:lnTo>
                      <a:pt x="958" y="1604"/>
                    </a:lnTo>
                    <a:lnTo>
                      <a:pt x="958" y="1620"/>
                    </a:lnTo>
                    <a:lnTo>
                      <a:pt x="958" y="2092"/>
                    </a:lnTo>
                    <a:lnTo>
                      <a:pt x="958" y="2092"/>
                    </a:lnTo>
                    <a:lnTo>
                      <a:pt x="958" y="2098"/>
                    </a:lnTo>
                    <a:lnTo>
                      <a:pt x="886" y="2098"/>
                    </a:lnTo>
                    <a:lnTo>
                      <a:pt x="886" y="2098"/>
                    </a:lnTo>
                    <a:lnTo>
                      <a:pt x="886" y="2086"/>
                    </a:lnTo>
                    <a:lnTo>
                      <a:pt x="886" y="1616"/>
                    </a:lnTo>
                    <a:lnTo>
                      <a:pt x="886" y="1616"/>
                    </a:lnTo>
                    <a:lnTo>
                      <a:pt x="884" y="1598"/>
                    </a:lnTo>
                    <a:lnTo>
                      <a:pt x="882" y="1582"/>
                    </a:lnTo>
                    <a:lnTo>
                      <a:pt x="878" y="1566"/>
                    </a:lnTo>
                    <a:lnTo>
                      <a:pt x="872" y="1552"/>
                    </a:lnTo>
                    <a:lnTo>
                      <a:pt x="866" y="1538"/>
                    </a:lnTo>
                    <a:lnTo>
                      <a:pt x="858" y="1524"/>
                    </a:lnTo>
                    <a:lnTo>
                      <a:pt x="848" y="1510"/>
                    </a:lnTo>
                    <a:lnTo>
                      <a:pt x="838" y="1500"/>
                    </a:lnTo>
                    <a:lnTo>
                      <a:pt x="826" y="1488"/>
                    </a:lnTo>
                    <a:lnTo>
                      <a:pt x="814" y="1480"/>
                    </a:lnTo>
                    <a:lnTo>
                      <a:pt x="800" y="1472"/>
                    </a:lnTo>
                    <a:lnTo>
                      <a:pt x="786" y="1464"/>
                    </a:lnTo>
                    <a:lnTo>
                      <a:pt x="770" y="1458"/>
                    </a:lnTo>
                    <a:lnTo>
                      <a:pt x="754" y="1454"/>
                    </a:lnTo>
                    <a:lnTo>
                      <a:pt x="738" y="1452"/>
                    </a:lnTo>
                    <a:lnTo>
                      <a:pt x="722" y="1452"/>
                    </a:lnTo>
                    <a:lnTo>
                      <a:pt x="722" y="1452"/>
                    </a:lnTo>
                    <a:lnTo>
                      <a:pt x="704" y="1452"/>
                    </a:lnTo>
                    <a:lnTo>
                      <a:pt x="688" y="1454"/>
                    </a:lnTo>
                    <a:lnTo>
                      <a:pt x="672" y="1458"/>
                    </a:lnTo>
                    <a:lnTo>
                      <a:pt x="658" y="1464"/>
                    </a:lnTo>
                    <a:lnTo>
                      <a:pt x="644" y="1472"/>
                    </a:lnTo>
                    <a:lnTo>
                      <a:pt x="630" y="1480"/>
                    </a:lnTo>
                    <a:lnTo>
                      <a:pt x="618" y="1488"/>
                    </a:lnTo>
                    <a:lnTo>
                      <a:pt x="606" y="1500"/>
                    </a:lnTo>
                    <a:lnTo>
                      <a:pt x="596" y="1510"/>
                    </a:lnTo>
                    <a:lnTo>
                      <a:pt x="586" y="1524"/>
                    </a:lnTo>
                    <a:lnTo>
                      <a:pt x="578" y="1538"/>
                    </a:lnTo>
                    <a:lnTo>
                      <a:pt x="570" y="1552"/>
                    </a:lnTo>
                    <a:lnTo>
                      <a:pt x="564" y="1566"/>
                    </a:lnTo>
                    <a:lnTo>
                      <a:pt x="560" y="1582"/>
                    </a:lnTo>
                    <a:lnTo>
                      <a:pt x="558" y="1598"/>
                    </a:lnTo>
                    <a:lnTo>
                      <a:pt x="558" y="1616"/>
                    </a:lnTo>
                    <a:lnTo>
                      <a:pt x="558" y="2086"/>
                    </a:lnTo>
                    <a:lnTo>
                      <a:pt x="558" y="2086"/>
                    </a:lnTo>
                    <a:lnTo>
                      <a:pt x="558" y="2098"/>
                    </a:lnTo>
                    <a:lnTo>
                      <a:pt x="486" y="2098"/>
                    </a:lnTo>
                    <a:lnTo>
                      <a:pt x="486" y="2098"/>
                    </a:lnTo>
                    <a:lnTo>
                      <a:pt x="486" y="2086"/>
                    </a:lnTo>
                    <a:lnTo>
                      <a:pt x="486" y="1616"/>
                    </a:lnTo>
                    <a:lnTo>
                      <a:pt x="486" y="1616"/>
                    </a:lnTo>
                    <a:lnTo>
                      <a:pt x="484" y="1598"/>
                    </a:lnTo>
                    <a:lnTo>
                      <a:pt x="482" y="1582"/>
                    </a:lnTo>
                    <a:lnTo>
                      <a:pt x="478" y="1566"/>
                    </a:lnTo>
                    <a:lnTo>
                      <a:pt x="472" y="1552"/>
                    </a:lnTo>
                    <a:lnTo>
                      <a:pt x="466" y="1538"/>
                    </a:lnTo>
                    <a:lnTo>
                      <a:pt x="458" y="1524"/>
                    </a:lnTo>
                    <a:lnTo>
                      <a:pt x="448" y="1510"/>
                    </a:lnTo>
                    <a:lnTo>
                      <a:pt x="438" y="1500"/>
                    </a:lnTo>
                    <a:lnTo>
                      <a:pt x="426" y="1488"/>
                    </a:lnTo>
                    <a:lnTo>
                      <a:pt x="414" y="1480"/>
                    </a:lnTo>
                    <a:lnTo>
                      <a:pt x="400" y="1472"/>
                    </a:lnTo>
                    <a:lnTo>
                      <a:pt x="386" y="1464"/>
                    </a:lnTo>
                    <a:lnTo>
                      <a:pt x="370" y="1458"/>
                    </a:lnTo>
                    <a:lnTo>
                      <a:pt x="354" y="1454"/>
                    </a:lnTo>
                    <a:lnTo>
                      <a:pt x="338" y="1452"/>
                    </a:lnTo>
                    <a:lnTo>
                      <a:pt x="322" y="1452"/>
                    </a:lnTo>
                    <a:lnTo>
                      <a:pt x="322" y="1452"/>
                    </a:lnTo>
                    <a:lnTo>
                      <a:pt x="304" y="1452"/>
                    </a:lnTo>
                    <a:lnTo>
                      <a:pt x="288" y="1454"/>
                    </a:lnTo>
                    <a:lnTo>
                      <a:pt x="272" y="1458"/>
                    </a:lnTo>
                    <a:lnTo>
                      <a:pt x="258" y="1464"/>
                    </a:lnTo>
                    <a:lnTo>
                      <a:pt x="244" y="1472"/>
                    </a:lnTo>
                    <a:lnTo>
                      <a:pt x="230" y="1480"/>
                    </a:lnTo>
                    <a:lnTo>
                      <a:pt x="218" y="1488"/>
                    </a:lnTo>
                    <a:lnTo>
                      <a:pt x="206" y="1500"/>
                    </a:lnTo>
                    <a:lnTo>
                      <a:pt x="194" y="1510"/>
                    </a:lnTo>
                    <a:lnTo>
                      <a:pt x="186" y="1524"/>
                    </a:lnTo>
                    <a:lnTo>
                      <a:pt x="178" y="1538"/>
                    </a:lnTo>
                    <a:lnTo>
                      <a:pt x="170" y="1552"/>
                    </a:lnTo>
                    <a:lnTo>
                      <a:pt x="164" y="1566"/>
                    </a:lnTo>
                    <a:lnTo>
                      <a:pt x="160" y="1582"/>
                    </a:lnTo>
                    <a:lnTo>
                      <a:pt x="158" y="1598"/>
                    </a:lnTo>
                    <a:lnTo>
                      <a:pt x="158" y="1616"/>
                    </a:lnTo>
                    <a:lnTo>
                      <a:pt x="158" y="2086"/>
                    </a:lnTo>
                    <a:lnTo>
                      <a:pt x="158" y="2086"/>
                    </a:lnTo>
                    <a:lnTo>
                      <a:pt x="158" y="2098"/>
                    </a:lnTo>
                    <a:lnTo>
                      <a:pt x="80" y="2098"/>
                    </a:lnTo>
                    <a:lnTo>
                      <a:pt x="80" y="992"/>
                    </a:lnTo>
                    <a:lnTo>
                      <a:pt x="322" y="992"/>
                    </a:lnTo>
                    <a:lnTo>
                      <a:pt x="1922" y="992"/>
                    </a:lnTo>
                    <a:lnTo>
                      <a:pt x="2164" y="992"/>
                    </a:lnTo>
                    <a:lnTo>
                      <a:pt x="2164" y="2098"/>
                    </a:lnTo>
                    <a:lnTo>
                      <a:pt x="2086" y="20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Rectangle 54" descr=" " title=" "/>
              <p:cNvSpPr>
                <a:spLocks noChangeArrowheads="1"/>
              </p:cNvSpPr>
              <p:nvPr/>
            </p:nvSpPr>
            <p:spPr bwMode="auto">
              <a:xfrm>
                <a:off x="6226462" y="2649942"/>
                <a:ext cx="37953" cy="134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55" descr=" " title=" "/>
              <p:cNvSpPr>
                <a:spLocks noChangeArrowheads="1"/>
              </p:cNvSpPr>
              <p:nvPr/>
            </p:nvSpPr>
            <p:spPr bwMode="auto">
              <a:xfrm>
                <a:off x="6278186" y="2649942"/>
                <a:ext cx="37953" cy="134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56" descr=" " title=" "/>
              <p:cNvSpPr>
                <a:spLocks noChangeArrowheads="1"/>
              </p:cNvSpPr>
              <p:nvPr/>
            </p:nvSpPr>
            <p:spPr bwMode="auto">
              <a:xfrm>
                <a:off x="6330245" y="2649942"/>
                <a:ext cx="37617" cy="134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9" descr=" " title=" "/>
              <p:cNvSpPr>
                <a:spLocks noChangeArrowheads="1"/>
              </p:cNvSpPr>
              <p:nvPr/>
            </p:nvSpPr>
            <p:spPr bwMode="auto">
              <a:xfrm>
                <a:off x="6381969" y="2649942"/>
                <a:ext cx="37617" cy="134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10" descr=" " title=" "/>
              <p:cNvSpPr>
                <a:spLocks noChangeArrowheads="1"/>
              </p:cNvSpPr>
              <p:nvPr/>
            </p:nvSpPr>
            <p:spPr bwMode="auto">
              <a:xfrm>
                <a:off x="6433692" y="2649942"/>
                <a:ext cx="37953" cy="134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11" descr=" " title=" "/>
              <p:cNvSpPr>
                <a:spLocks noChangeArrowheads="1"/>
              </p:cNvSpPr>
              <p:nvPr/>
            </p:nvSpPr>
            <p:spPr bwMode="auto">
              <a:xfrm>
                <a:off x="6485416" y="2649942"/>
                <a:ext cx="37953" cy="134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12615" y="2964300"/>
            <a:ext cx="2746753" cy="1702951"/>
            <a:chOff x="312615" y="2964300"/>
            <a:chExt cx="2746753" cy="1702951"/>
          </a:xfrm>
        </p:grpSpPr>
        <p:sp>
          <p:nvSpPr>
            <p:cNvPr id="84" name="Rectangle 83" descr=" " title=" "/>
            <p:cNvSpPr/>
            <p:nvPr/>
          </p:nvSpPr>
          <p:spPr>
            <a:xfrm>
              <a:off x="312615" y="3101460"/>
              <a:ext cx="2746753" cy="156579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r>
                <a:rPr lang="fr-FR" dirty="0" err="1"/>
                <a:t>Incididunt</a:t>
              </a:r>
              <a:r>
                <a:rPr lang="fr-FR" dirty="0"/>
                <a:t> ut </a:t>
              </a:r>
              <a:r>
                <a:rPr lang="fr-FR" dirty="0" err="1"/>
                <a:t>labore</a:t>
              </a:r>
              <a:r>
                <a:rPr lang="fr-FR" dirty="0"/>
                <a:t> </a:t>
              </a:r>
              <a:r>
                <a:rPr lang="fr-FR" dirty="0" smtClean="0"/>
                <a:t/>
              </a:r>
              <a:br>
                <a:rPr lang="fr-FR" dirty="0" smtClean="0"/>
              </a:br>
              <a:r>
                <a:rPr lang="fr-FR" dirty="0" smtClean="0"/>
                <a:t>et </a:t>
              </a:r>
              <a:r>
                <a:rPr lang="fr-FR" dirty="0" err="1"/>
                <a:t>dolore</a:t>
              </a:r>
              <a:endParaRPr lang="en-US" dirty="0"/>
            </a:p>
          </p:txBody>
        </p:sp>
        <p:sp>
          <p:nvSpPr>
            <p:cNvPr id="85" name="Rectangle 84" descr=" " title=" "/>
            <p:cNvSpPr/>
            <p:nvPr/>
          </p:nvSpPr>
          <p:spPr>
            <a:xfrm>
              <a:off x="312615" y="2964300"/>
              <a:ext cx="2746753" cy="137160"/>
            </a:xfrm>
            <a:prstGeom prst="rect">
              <a:avLst/>
            </a:prstGeom>
            <a:solidFill>
              <a:schemeClr val="accent4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endParaRPr lang="en-US" sz="1600" dirty="0">
                <a:latin typeface="+mj-lt"/>
              </a:endParaRPr>
            </a:p>
          </p:txBody>
        </p:sp>
        <p:grpSp>
          <p:nvGrpSpPr>
            <p:cNvPr id="66" name="Group 65" descr="tools icon" title="tools icon"/>
            <p:cNvGrpSpPr>
              <a:grpSpLocks noChangeAspect="1"/>
            </p:cNvGrpSpPr>
            <p:nvPr/>
          </p:nvGrpSpPr>
          <p:grpSpPr>
            <a:xfrm>
              <a:off x="2286963" y="3890342"/>
              <a:ext cx="630410" cy="640080"/>
              <a:chOff x="2409261" y="3930923"/>
              <a:chExt cx="360234" cy="365760"/>
            </a:xfrm>
            <a:solidFill>
              <a:schemeClr val="accent4"/>
            </a:solidFill>
          </p:grpSpPr>
          <p:sp>
            <p:nvSpPr>
              <p:cNvPr id="67" name="Freeform 66" descr=" " title=" "/>
              <p:cNvSpPr>
                <a:spLocks/>
              </p:cNvSpPr>
              <p:nvPr/>
            </p:nvSpPr>
            <p:spPr bwMode="auto">
              <a:xfrm>
                <a:off x="2465461" y="4043323"/>
                <a:ext cx="255204" cy="253360"/>
              </a:xfrm>
              <a:custGeom>
                <a:avLst/>
                <a:gdLst>
                  <a:gd name="T0" fmla="*/ 2215 w 2215"/>
                  <a:gd name="T1" fmla="*/ 2202 h 2202"/>
                  <a:gd name="T2" fmla="*/ 1740 w 2215"/>
                  <a:gd name="T3" fmla="*/ 2044 h 2202"/>
                  <a:gd name="T4" fmla="*/ 18 w 2215"/>
                  <a:gd name="T5" fmla="*/ 319 h 2202"/>
                  <a:gd name="T6" fmla="*/ 18 w 2215"/>
                  <a:gd name="T7" fmla="*/ 319 h 2202"/>
                  <a:gd name="T8" fmla="*/ 13 w 2215"/>
                  <a:gd name="T9" fmla="*/ 314 h 2202"/>
                  <a:gd name="T10" fmla="*/ 10 w 2215"/>
                  <a:gd name="T11" fmla="*/ 309 h 2202"/>
                  <a:gd name="T12" fmla="*/ 4 w 2215"/>
                  <a:gd name="T13" fmla="*/ 299 h 2202"/>
                  <a:gd name="T14" fmla="*/ 1 w 2215"/>
                  <a:gd name="T15" fmla="*/ 288 h 2202"/>
                  <a:gd name="T16" fmla="*/ 0 w 2215"/>
                  <a:gd name="T17" fmla="*/ 275 h 2202"/>
                  <a:gd name="T18" fmla="*/ 1 w 2215"/>
                  <a:gd name="T19" fmla="*/ 264 h 2202"/>
                  <a:gd name="T20" fmla="*/ 4 w 2215"/>
                  <a:gd name="T21" fmla="*/ 252 h 2202"/>
                  <a:gd name="T22" fmla="*/ 10 w 2215"/>
                  <a:gd name="T23" fmla="*/ 242 h 2202"/>
                  <a:gd name="T24" fmla="*/ 13 w 2215"/>
                  <a:gd name="T25" fmla="*/ 237 h 2202"/>
                  <a:gd name="T26" fmla="*/ 18 w 2215"/>
                  <a:gd name="T27" fmla="*/ 233 h 2202"/>
                  <a:gd name="T28" fmla="*/ 18 w 2215"/>
                  <a:gd name="T29" fmla="*/ 233 h 2202"/>
                  <a:gd name="T30" fmla="*/ 23 w 2215"/>
                  <a:gd name="T31" fmla="*/ 229 h 2202"/>
                  <a:gd name="T32" fmla="*/ 27 w 2215"/>
                  <a:gd name="T33" fmla="*/ 224 h 2202"/>
                  <a:gd name="T34" fmla="*/ 38 w 2215"/>
                  <a:gd name="T35" fmla="*/ 219 h 2202"/>
                  <a:gd name="T36" fmla="*/ 50 w 2215"/>
                  <a:gd name="T37" fmla="*/ 215 h 2202"/>
                  <a:gd name="T38" fmla="*/ 61 w 2215"/>
                  <a:gd name="T39" fmla="*/ 214 h 2202"/>
                  <a:gd name="T40" fmla="*/ 72 w 2215"/>
                  <a:gd name="T41" fmla="*/ 215 h 2202"/>
                  <a:gd name="T42" fmla="*/ 84 w 2215"/>
                  <a:gd name="T43" fmla="*/ 219 h 2202"/>
                  <a:gd name="T44" fmla="*/ 94 w 2215"/>
                  <a:gd name="T45" fmla="*/ 224 h 2202"/>
                  <a:gd name="T46" fmla="*/ 99 w 2215"/>
                  <a:gd name="T47" fmla="*/ 229 h 2202"/>
                  <a:gd name="T48" fmla="*/ 103 w 2215"/>
                  <a:gd name="T49" fmla="*/ 233 h 2202"/>
                  <a:gd name="T50" fmla="*/ 1806 w 2215"/>
                  <a:gd name="T51" fmla="*/ 1937 h 2202"/>
                  <a:gd name="T52" fmla="*/ 2023 w 2215"/>
                  <a:gd name="T53" fmla="*/ 2008 h 2202"/>
                  <a:gd name="T54" fmla="*/ 1950 w 2215"/>
                  <a:gd name="T55" fmla="*/ 1793 h 2202"/>
                  <a:gd name="T56" fmla="*/ 264 w 2215"/>
                  <a:gd name="T57" fmla="*/ 104 h 2202"/>
                  <a:gd name="T58" fmla="*/ 264 w 2215"/>
                  <a:gd name="T59" fmla="*/ 104 h 2202"/>
                  <a:gd name="T60" fmla="*/ 260 w 2215"/>
                  <a:gd name="T61" fmla="*/ 99 h 2202"/>
                  <a:gd name="T62" fmla="*/ 255 w 2215"/>
                  <a:gd name="T63" fmla="*/ 94 h 2202"/>
                  <a:gd name="T64" fmla="*/ 250 w 2215"/>
                  <a:gd name="T65" fmla="*/ 84 h 2202"/>
                  <a:gd name="T66" fmla="*/ 247 w 2215"/>
                  <a:gd name="T67" fmla="*/ 72 h 2202"/>
                  <a:gd name="T68" fmla="*/ 246 w 2215"/>
                  <a:gd name="T69" fmla="*/ 61 h 2202"/>
                  <a:gd name="T70" fmla="*/ 247 w 2215"/>
                  <a:gd name="T71" fmla="*/ 49 h 2202"/>
                  <a:gd name="T72" fmla="*/ 250 w 2215"/>
                  <a:gd name="T73" fmla="*/ 38 h 2202"/>
                  <a:gd name="T74" fmla="*/ 255 w 2215"/>
                  <a:gd name="T75" fmla="*/ 28 h 2202"/>
                  <a:gd name="T76" fmla="*/ 260 w 2215"/>
                  <a:gd name="T77" fmla="*/ 23 h 2202"/>
                  <a:gd name="T78" fmla="*/ 264 w 2215"/>
                  <a:gd name="T79" fmla="*/ 17 h 2202"/>
                  <a:gd name="T80" fmla="*/ 264 w 2215"/>
                  <a:gd name="T81" fmla="*/ 17 h 2202"/>
                  <a:gd name="T82" fmla="*/ 269 w 2215"/>
                  <a:gd name="T83" fmla="*/ 13 h 2202"/>
                  <a:gd name="T84" fmla="*/ 273 w 2215"/>
                  <a:gd name="T85" fmla="*/ 10 h 2202"/>
                  <a:gd name="T86" fmla="*/ 284 w 2215"/>
                  <a:gd name="T87" fmla="*/ 4 h 2202"/>
                  <a:gd name="T88" fmla="*/ 296 w 2215"/>
                  <a:gd name="T89" fmla="*/ 1 h 2202"/>
                  <a:gd name="T90" fmla="*/ 307 w 2215"/>
                  <a:gd name="T91" fmla="*/ 0 h 2202"/>
                  <a:gd name="T92" fmla="*/ 318 w 2215"/>
                  <a:gd name="T93" fmla="*/ 1 h 2202"/>
                  <a:gd name="T94" fmla="*/ 330 w 2215"/>
                  <a:gd name="T95" fmla="*/ 4 h 2202"/>
                  <a:gd name="T96" fmla="*/ 340 w 2215"/>
                  <a:gd name="T97" fmla="*/ 10 h 2202"/>
                  <a:gd name="T98" fmla="*/ 345 w 2215"/>
                  <a:gd name="T99" fmla="*/ 13 h 2202"/>
                  <a:gd name="T100" fmla="*/ 350 w 2215"/>
                  <a:gd name="T101" fmla="*/ 17 h 2202"/>
                  <a:gd name="T102" fmla="*/ 2057 w 2215"/>
                  <a:gd name="T103" fmla="*/ 1727 h 2202"/>
                  <a:gd name="T104" fmla="*/ 2215 w 2215"/>
                  <a:gd name="T105" fmla="*/ 2202 h 2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15" h="2202">
                    <a:moveTo>
                      <a:pt x="2215" y="2202"/>
                    </a:moveTo>
                    <a:lnTo>
                      <a:pt x="1740" y="2044"/>
                    </a:lnTo>
                    <a:lnTo>
                      <a:pt x="18" y="319"/>
                    </a:lnTo>
                    <a:lnTo>
                      <a:pt x="18" y="319"/>
                    </a:lnTo>
                    <a:lnTo>
                      <a:pt x="13" y="314"/>
                    </a:lnTo>
                    <a:lnTo>
                      <a:pt x="10" y="309"/>
                    </a:lnTo>
                    <a:lnTo>
                      <a:pt x="4" y="299"/>
                    </a:lnTo>
                    <a:lnTo>
                      <a:pt x="1" y="288"/>
                    </a:lnTo>
                    <a:lnTo>
                      <a:pt x="0" y="275"/>
                    </a:lnTo>
                    <a:lnTo>
                      <a:pt x="1" y="264"/>
                    </a:lnTo>
                    <a:lnTo>
                      <a:pt x="4" y="252"/>
                    </a:lnTo>
                    <a:lnTo>
                      <a:pt x="10" y="242"/>
                    </a:lnTo>
                    <a:lnTo>
                      <a:pt x="13" y="237"/>
                    </a:lnTo>
                    <a:lnTo>
                      <a:pt x="18" y="233"/>
                    </a:lnTo>
                    <a:lnTo>
                      <a:pt x="18" y="233"/>
                    </a:lnTo>
                    <a:lnTo>
                      <a:pt x="23" y="229"/>
                    </a:lnTo>
                    <a:lnTo>
                      <a:pt x="27" y="224"/>
                    </a:lnTo>
                    <a:lnTo>
                      <a:pt x="38" y="219"/>
                    </a:lnTo>
                    <a:lnTo>
                      <a:pt x="50" y="215"/>
                    </a:lnTo>
                    <a:lnTo>
                      <a:pt x="61" y="214"/>
                    </a:lnTo>
                    <a:lnTo>
                      <a:pt x="72" y="215"/>
                    </a:lnTo>
                    <a:lnTo>
                      <a:pt x="84" y="219"/>
                    </a:lnTo>
                    <a:lnTo>
                      <a:pt x="94" y="224"/>
                    </a:lnTo>
                    <a:lnTo>
                      <a:pt x="99" y="229"/>
                    </a:lnTo>
                    <a:lnTo>
                      <a:pt x="103" y="233"/>
                    </a:lnTo>
                    <a:lnTo>
                      <a:pt x="1806" y="1937"/>
                    </a:lnTo>
                    <a:lnTo>
                      <a:pt x="2023" y="2008"/>
                    </a:lnTo>
                    <a:lnTo>
                      <a:pt x="1950" y="1793"/>
                    </a:lnTo>
                    <a:lnTo>
                      <a:pt x="264" y="104"/>
                    </a:lnTo>
                    <a:lnTo>
                      <a:pt x="264" y="104"/>
                    </a:lnTo>
                    <a:lnTo>
                      <a:pt x="260" y="99"/>
                    </a:lnTo>
                    <a:lnTo>
                      <a:pt x="255" y="94"/>
                    </a:lnTo>
                    <a:lnTo>
                      <a:pt x="250" y="84"/>
                    </a:lnTo>
                    <a:lnTo>
                      <a:pt x="247" y="72"/>
                    </a:lnTo>
                    <a:lnTo>
                      <a:pt x="246" y="61"/>
                    </a:lnTo>
                    <a:lnTo>
                      <a:pt x="247" y="49"/>
                    </a:lnTo>
                    <a:lnTo>
                      <a:pt x="250" y="38"/>
                    </a:lnTo>
                    <a:lnTo>
                      <a:pt x="255" y="28"/>
                    </a:lnTo>
                    <a:lnTo>
                      <a:pt x="260" y="23"/>
                    </a:lnTo>
                    <a:lnTo>
                      <a:pt x="264" y="17"/>
                    </a:lnTo>
                    <a:lnTo>
                      <a:pt x="264" y="17"/>
                    </a:lnTo>
                    <a:lnTo>
                      <a:pt x="269" y="13"/>
                    </a:lnTo>
                    <a:lnTo>
                      <a:pt x="273" y="10"/>
                    </a:lnTo>
                    <a:lnTo>
                      <a:pt x="284" y="4"/>
                    </a:lnTo>
                    <a:lnTo>
                      <a:pt x="296" y="1"/>
                    </a:lnTo>
                    <a:lnTo>
                      <a:pt x="307" y="0"/>
                    </a:lnTo>
                    <a:lnTo>
                      <a:pt x="318" y="1"/>
                    </a:lnTo>
                    <a:lnTo>
                      <a:pt x="330" y="4"/>
                    </a:lnTo>
                    <a:lnTo>
                      <a:pt x="340" y="10"/>
                    </a:lnTo>
                    <a:lnTo>
                      <a:pt x="345" y="13"/>
                    </a:lnTo>
                    <a:lnTo>
                      <a:pt x="350" y="17"/>
                    </a:lnTo>
                    <a:lnTo>
                      <a:pt x="2057" y="1727"/>
                    </a:lnTo>
                    <a:lnTo>
                      <a:pt x="2215" y="22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67" descr=" " title=" "/>
              <p:cNvSpPr>
                <a:spLocks/>
              </p:cNvSpPr>
              <p:nvPr/>
            </p:nvSpPr>
            <p:spPr bwMode="auto">
              <a:xfrm>
                <a:off x="2409261" y="3985280"/>
                <a:ext cx="53436" cy="54357"/>
              </a:xfrm>
              <a:custGeom>
                <a:avLst/>
                <a:gdLst>
                  <a:gd name="T0" fmla="*/ 176 w 466"/>
                  <a:gd name="T1" fmla="*/ 467 h 467"/>
                  <a:gd name="T2" fmla="*/ 153 w 466"/>
                  <a:gd name="T3" fmla="*/ 463 h 467"/>
                  <a:gd name="T4" fmla="*/ 138 w 466"/>
                  <a:gd name="T5" fmla="*/ 453 h 467"/>
                  <a:gd name="T6" fmla="*/ 18 w 466"/>
                  <a:gd name="T7" fmla="*/ 334 h 467"/>
                  <a:gd name="T8" fmla="*/ 10 w 466"/>
                  <a:gd name="T9" fmla="*/ 325 h 467"/>
                  <a:gd name="T10" fmla="*/ 1 w 466"/>
                  <a:gd name="T11" fmla="*/ 303 h 467"/>
                  <a:gd name="T12" fmla="*/ 0 w 466"/>
                  <a:gd name="T13" fmla="*/ 291 h 467"/>
                  <a:gd name="T14" fmla="*/ 5 w 466"/>
                  <a:gd name="T15" fmla="*/ 267 h 467"/>
                  <a:gd name="T16" fmla="*/ 18 w 466"/>
                  <a:gd name="T17" fmla="*/ 247 h 467"/>
                  <a:gd name="T18" fmla="*/ 248 w 466"/>
                  <a:gd name="T19" fmla="*/ 18 h 467"/>
                  <a:gd name="T20" fmla="*/ 268 w 466"/>
                  <a:gd name="T21" fmla="*/ 4 h 467"/>
                  <a:gd name="T22" fmla="*/ 291 w 466"/>
                  <a:gd name="T23" fmla="*/ 0 h 467"/>
                  <a:gd name="T24" fmla="*/ 291 w 466"/>
                  <a:gd name="T25" fmla="*/ 0 h 467"/>
                  <a:gd name="T26" fmla="*/ 303 w 466"/>
                  <a:gd name="T27" fmla="*/ 1 h 467"/>
                  <a:gd name="T28" fmla="*/ 325 w 466"/>
                  <a:gd name="T29" fmla="*/ 9 h 467"/>
                  <a:gd name="T30" fmla="*/ 449 w 466"/>
                  <a:gd name="T31" fmla="*/ 132 h 467"/>
                  <a:gd name="T32" fmla="*/ 453 w 466"/>
                  <a:gd name="T33" fmla="*/ 137 h 467"/>
                  <a:gd name="T34" fmla="*/ 462 w 466"/>
                  <a:gd name="T35" fmla="*/ 152 h 467"/>
                  <a:gd name="T36" fmla="*/ 466 w 466"/>
                  <a:gd name="T37" fmla="*/ 176 h 467"/>
                  <a:gd name="T38" fmla="*/ 462 w 466"/>
                  <a:gd name="T39" fmla="*/ 199 h 467"/>
                  <a:gd name="T40" fmla="*/ 453 w 466"/>
                  <a:gd name="T41" fmla="*/ 214 h 467"/>
                  <a:gd name="T42" fmla="*/ 449 w 466"/>
                  <a:gd name="T43" fmla="*/ 218 h 467"/>
                  <a:gd name="T44" fmla="*/ 439 w 466"/>
                  <a:gd name="T45" fmla="*/ 227 h 467"/>
                  <a:gd name="T46" fmla="*/ 418 w 466"/>
                  <a:gd name="T47" fmla="*/ 236 h 467"/>
                  <a:gd name="T48" fmla="*/ 394 w 466"/>
                  <a:gd name="T49" fmla="*/ 236 h 467"/>
                  <a:gd name="T50" fmla="*/ 372 w 466"/>
                  <a:gd name="T51" fmla="*/ 227 h 467"/>
                  <a:gd name="T52" fmla="*/ 363 w 466"/>
                  <a:gd name="T53" fmla="*/ 218 h 467"/>
                  <a:gd name="T54" fmla="*/ 147 w 466"/>
                  <a:gd name="T55" fmla="*/ 291 h 467"/>
                  <a:gd name="T56" fmla="*/ 219 w 466"/>
                  <a:gd name="T57" fmla="*/ 362 h 467"/>
                  <a:gd name="T58" fmla="*/ 227 w 466"/>
                  <a:gd name="T59" fmla="*/ 373 h 467"/>
                  <a:gd name="T60" fmla="*/ 236 w 466"/>
                  <a:gd name="T61" fmla="*/ 394 h 467"/>
                  <a:gd name="T62" fmla="*/ 236 w 466"/>
                  <a:gd name="T63" fmla="*/ 417 h 467"/>
                  <a:gd name="T64" fmla="*/ 227 w 466"/>
                  <a:gd name="T65" fmla="*/ 440 h 467"/>
                  <a:gd name="T66" fmla="*/ 219 w 466"/>
                  <a:gd name="T67" fmla="*/ 449 h 467"/>
                  <a:gd name="T68" fmla="*/ 215 w 466"/>
                  <a:gd name="T69" fmla="*/ 453 h 467"/>
                  <a:gd name="T70" fmla="*/ 200 w 466"/>
                  <a:gd name="T71" fmla="*/ 463 h 467"/>
                  <a:gd name="T72" fmla="*/ 176 w 466"/>
                  <a:gd name="T73" fmla="*/ 46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66" h="467">
                    <a:moveTo>
                      <a:pt x="176" y="467"/>
                    </a:moveTo>
                    <a:lnTo>
                      <a:pt x="176" y="467"/>
                    </a:lnTo>
                    <a:lnTo>
                      <a:pt x="164" y="466"/>
                    </a:lnTo>
                    <a:lnTo>
                      <a:pt x="153" y="463"/>
                    </a:lnTo>
                    <a:lnTo>
                      <a:pt x="143" y="456"/>
                    </a:lnTo>
                    <a:lnTo>
                      <a:pt x="138" y="453"/>
                    </a:lnTo>
                    <a:lnTo>
                      <a:pt x="133" y="449"/>
                    </a:lnTo>
                    <a:lnTo>
                      <a:pt x="18" y="334"/>
                    </a:lnTo>
                    <a:lnTo>
                      <a:pt x="18" y="334"/>
                    </a:lnTo>
                    <a:lnTo>
                      <a:pt x="10" y="325"/>
                    </a:lnTo>
                    <a:lnTo>
                      <a:pt x="5" y="315"/>
                    </a:lnTo>
                    <a:lnTo>
                      <a:pt x="1" y="303"/>
                    </a:lnTo>
                    <a:lnTo>
                      <a:pt x="0" y="291"/>
                    </a:lnTo>
                    <a:lnTo>
                      <a:pt x="0" y="291"/>
                    </a:lnTo>
                    <a:lnTo>
                      <a:pt x="1" y="278"/>
                    </a:lnTo>
                    <a:lnTo>
                      <a:pt x="5" y="267"/>
                    </a:lnTo>
                    <a:lnTo>
                      <a:pt x="10" y="257"/>
                    </a:lnTo>
                    <a:lnTo>
                      <a:pt x="18" y="247"/>
                    </a:lnTo>
                    <a:lnTo>
                      <a:pt x="248" y="18"/>
                    </a:lnTo>
                    <a:lnTo>
                      <a:pt x="248" y="18"/>
                    </a:lnTo>
                    <a:lnTo>
                      <a:pt x="257" y="9"/>
                    </a:lnTo>
                    <a:lnTo>
                      <a:pt x="268" y="4"/>
                    </a:lnTo>
                    <a:lnTo>
                      <a:pt x="279" y="1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291" y="0"/>
                    </a:lnTo>
                    <a:lnTo>
                      <a:pt x="303" y="1"/>
                    </a:lnTo>
                    <a:lnTo>
                      <a:pt x="314" y="4"/>
                    </a:lnTo>
                    <a:lnTo>
                      <a:pt x="325" y="9"/>
                    </a:lnTo>
                    <a:lnTo>
                      <a:pt x="334" y="18"/>
                    </a:lnTo>
                    <a:lnTo>
                      <a:pt x="449" y="132"/>
                    </a:lnTo>
                    <a:lnTo>
                      <a:pt x="449" y="132"/>
                    </a:lnTo>
                    <a:lnTo>
                      <a:pt x="453" y="137"/>
                    </a:lnTo>
                    <a:lnTo>
                      <a:pt x="457" y="142"/>
                    </a:lnTo>
                    <a:lnTo>
                      <a:pt x="462" y="152"/>
                    </a:lnTo>
                    <a:lnTo>
                      <a:pt x="465" y="163"/>
                    </a:lnTo>
                    <a:lnTo>
                      <a:pt x="466" y="176"/>
                    </a:lnTo>
                    <a:lnTo>
                      <a:pt x="465" y="187"/>
                    </a:lnTo>
                    <a:lnTo>
                      <a:pt x="462" y="199"/>
                    </a:lnTo>
                    <a:lnTo>
                      <a:pt x="457" y="209"/>
                    </a:lnTo>
                    <a:lnTo>
                      <a:pt x="453" y="214"/>
                    </a:lnTo>
                    <a:lnTo>
                      <a:pt x="449" y="218"/>
                    </a:lnTo>
                    <a:lnTo>
                      <a:pt x="449" y="218"/>
                    </a:lnTo>
                    <a:lnTo>
                      <a:pt x="445" y="222"/>
                    </a:lnTo>
                    <a:lnTo>
                      <a:pt x="439" y="227"/>
                    </a:lnTo>
                    <a:lnTo>
                      <a:pt x="429" y="232"/>
                    </a:lnTo>
                    <a:lnTo>
                      <a:pt x="418" y="236"/>
                    </a:lnTo>
                    <a:lnTo>
                      <a:pt x="406" y="237"/>
                    </a:lnTo>
                    <a:lnTo>
                      <a:pt x="394" y="236"/>
                    </a:lnTo>
                    <a:lnTo>
                      <a:pt x="383" y="232"/>
                    </a:lnTo>
                    <a:lnTo>
                      <a:pt x="372" y="227"/>
                    </a:lnTo>
                    <a:lnTo>
                      <a:pt x="367" y="222"/>
                    </a:lnTo>
                    <a:lnTo>
                      <a:pt x="363" y="218"/>
                    </a:lnTo>
                    <a:lnTo>
                      <a:pt x="291" y="147"/>
                    </a:lnTo>
                    <a:lnTo>
                      <a:pt x="147" y="291"/>
                    </a:lnTo>
                    <a:lnTo>
                      <a:pt x="219" y="362"/>
                    </a:lnTo>
                    <a:lnTo>
                      <a:pt x="219" y="362"/>
                    </a:lnTo>
                    <a:lnTo>
                      <a:pt x="223" y="367"/>
                    </a:lnTo>
                    <a:lnTo>
                      <a:pt x="227" y="373"/>
                    </a:lnTo>
                    <a:lnTo>
                      <a:pt x="233" y="383"/>
                    </a:lnTo>
                    <a:lnTo>
                      <a:pt x="236" y="394"/>
                    </a:lnTo>
                    <a:lnTo>
                      <a:pt x="237" y="406"/>
                    </a:lnTo>
                    <a:lnTo>
                      <a:pt x="236" y="417"/>
                    </a:lnTo>
                    <a:lnTo>
                      <a:pt x="233" y="428"/>
                    </a:lnTo>
                    <a:lnTo>
                      <a:pt x="227" y="440"/>
                    </a:lnTo>
                    <a:lnTo>
                      <a:pt x="223" y="444"/>
                    </a:lnTo>
                    <a:lnTo>
                      <a:pt x="219" y="449"/>
                    </a:lnTo>
                    <a:lnTo>
                      <a:pt x="219" y="449"/>
                    </a:lnTo>
                    <a:lnTo>
                      <a:pt x="215" y="453"/>
                    </a:lnTo>
                    <a:lnTo>
                      <a:pt x="210" y="456"/>
                    </a:lnTo>
                    <a:lnTo>
                      <a:pt x="200" y="463"/>
                    </a:lnTo>
                    <a:lnTo>
                      <a:pt x="188" y="466"/>
                    </a:lnTo>
                    <a:lnTo>
                      <a:pt x="176" y="467"/>
                    </a:lnTo>
                    <a:lnTo>
                      <a:pt x="176" y="4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Freeform 76" descr=" " title=" "/>
              <p:cNvSpPr>
                <a:spLocks/>
              </p:cNvSpPr>
              <p:nvPr/>
            </p:nvSpPr>
            <p:spPr bwMode="auto">
              <a:xfrm>
                <a:off x="2449799" y="4027661"/>
                <a:ext cx="42380" cy="40538"/>
              </a:xfrm>
              <a:custGeom>
                <a:avLst/>
                <a:gdLst>
                  <a:gd name="T0" fmla="*/ 61 w 367"/>
                  <a:gd name="T1" fmla="*/ 352 h 352"/>
                  <a:gd name="T2" fmla="*/ 61 w 367"/>
                  <a:gd name="T3" fmla="*/ 352 h 352"/>
                  <a:gd name="T4" fmla="*/ 49 w 367"/>
                  <a:gd name="T5" fmla="*/ 350 h 352"/>
                  <a:gd name="T6" fmla="*/ 43 w 367"/>
                  <a:gd name="T7" fmla="*/ 349 h 352"/>
                  <a:gd name="T8" fmla="*/ 37 w 367"/>
                  <a:gd name="T9" fmla="*/ 347 h 352"/>
                  <a:gd name="T10" fmla="*/ 32 w 367"/>
                  <a:gd name="T11" fmla="*/ 344 h 352"/>
                  <a:gd name="T12" fmla="*/ 27 w 367"/>
                  <a:gd name="T13" fmla="*/ 341 h 352"/>
                  <a:gd name="T14" fmla="*/ 21 w 367"/>
                  <a:gd name="T15" fmla="*/ 337 h 352"/>
                  <a:gd name="T16" fmla="*/ 16 w 367"/>
                  <a:gd name="T17" fmla="*/ 333 h 352"/>
                  <a:gd name="T18" fmla="*/ 16 w 367"/>
                  <a:gd name="T19" fmla="*/ 333 h 352"/>
                  <a:gd name="T20" fmla="*/ 12 w 367"/>
                  <a:gd name="T21" fmla="*/ 327 h 352"/>
                  <a:gd name="T22" fmla="*/ 9 w 367"/>
                  <a:gd name="T23" fmla="*/ 322 h 352"/>
                  <a:gd name="T24" fmla="*/ 4 w 367"/>
                  <a:gd name="T25" fmla="*/ 312 h 352"/>
                  <a:gd name="T26" fmla="*/ 1 w 367"/>
                  <a:gd name="T27" fmla="*/ 301 h 352"/>
                  <a:gd name="T28" fmla="*/ 0 w 367"/>
                  <a:gd name="T29" fmla="*/ 289 h 352"/>
                  <a:gd name="T30" fmla="*/ 2 w 367"/>
                  <a:gd name="T31" fmla="*/ 277 h 352"/>
                  <a:gd name="T32" fmla="*/ 5 w 367"/>
                  <a:gd name="T33" fmla="*/ 266 h 352"/>
                  <a:gd name="T34" fmla="*/ 11 w 367"/>
                  <a:gd name="T35" fmla="*/ 255 h 352"/>
                  <a:gd name="T36" fmla="*/ 15 w 367"/>
                  <a:gd name="T37" fmla="*/ 251 h 352"/>
                  <a:gd name="T38" fmla="*/ 19 w 367"/>
                  <a:gd name="T39" fmla="*/ 246 h 352"/>
                  <a:gd name="T40" fmla="*/ 264 w 367"/>
                  <a:gd name="T41" fmla="*/ 16 h 352"/>
                  <a:gd name="T42" fmla="*/ 264 w 367"/>
                  <a:gd name="T43" fmla="*/ 16 h 352"/>
                  <a:gd name="T44" fmla="*/ 270 w 367"/>
                  <a:gd name="T45" fmla="*/ 13 h 352"/>
                  <a:gd name="T46" fmla="*/ 275 w 367"/>
                  <a:gd name="T47" fmla="*/ 9 h 352"/>
                  <a:gd name="T48" fmla="*/ 285 w 367"/>
                  <a:gd name="T49" fmla="*/ 4 h 352"/>
                  <a:gd name="T50" fmla="*/ 296 w 367"/>
                  <a:gd name="T51" fmla="*/ 0 h 352"/>
                  <a:gd name="T52" fmla="*/ 308 w 367"/>
                  <a:gd name="T53" fmla="*/ 0 h 352"/>
                  <a:gd name="T54" fmla="*/ 320 w 367"/>
                  <a:gd name="T55" fmla="*/ 1 h 352"/>
                  <a:gd name="T56" fmla="*/ 332 w 367"/>
                  <a:gd name="T57" fmla="*/ 6 h 352"/>
                  <a:gd name="T58" fmla="*/ 342 w 367"/>
                  <a:gd name="T59" fmla="*/ 11 h 352"/>
                  <a:gd name="T60" fmla="*/ 346 w 367"/>
                  <a:gd name="T61" fmla="*/ 15 h 352"/>
                  <a:gd name="T62" fmla="*/ 351 w 367"/>
                  <a:gd name="T63" fmla="*/ 19 h 352"/>
                  <a:gd name="T64" fmla="*/ 351 w 367"/>
                  <a:gd name="T65" fmla="*/ 19 h 352"/>
                  <a:gd name="T66" fmla="*/ 354 w 367"/>
                  <a:gd name="T67" fmla="*/ 24 h 352"/>
                  <a:gd name="T68" fmla="*/ 359 w 367"/>
                  <a:gd name="T69" fmla="*/ 29 h 352"/>
                  <a:gd name="T70" fmla="*/ 364 w 367"/>
                  <a:gd name="T71" fmla="*/ 40 h 352"/>
                  <a:gd name="T72" fmla="*/ 367 w 367"/>
                  <a:gd name="T73" fmla="*/ 51 h 352"/>
                  <a:gd name="T74" fmla="*/ 367 w 367"/>
                  <a:gd name="T75" fmla="*/ 64 h 352"/>
                  <a:gd name="T76" fmla="*/ 366 w 367"/>
                  <a:gd name="T77" fmla="*/ 75 h 352"/>
                  <a:gd name="T78" fmla="*/ 362 w 367"/>
                  <a:gd name="T79" fmla="*/ 86 h 352"/>
                  <a:gd name="T80" fmla="*/ 356 w 367"/>
                  <a:gd name="T81" fmla="*/ 97 h 352"/>
                  <a:gd name="T82" fmla="*/ 352 w 367"/>
                  <a:gd name="T83" fmla="*/ 101 h 352"/>
                  <a:gd name="T84" fmla="*/ 348 w 367"/>
                  <a:gd name="T85" fmla="*/ 106 h 352"/>
                  <a:gd name="T86" fmla="*/ 103 w 367"/>
                  <a:gd name="T87" fmla="*/ 336 h 352"/>
                  <a:gd name="T88" fmla="*/ 103 w 367"/>
                  <a:gd name="T89" fmla="*/ 336 h 352"/>
                  <a:gd name="T90" fmla="*/ 93 w 367"/>
                  <a:gd name="T91" fmla="*/ 343 h 352"/>
                  <a:gd name="T92" fmla="*/ 83 w 367"/>
                  <a:gd name="T93" fmla="*/ 348 h 352"/>
                  <a:gd name="T94" fmla="*/ 72 w 367"/>
                  <a:gd name="T95" fmla="*/ 351 h 352"/>
                  <a:gd name="T96" fmla="*/ 61 w 367"/>
                  <a:gd name="T97" fmla="*/ 352 h 352"/>
                  <a:gd name="T98" fmla="*/ 61 w 367"/>
                  <a:gd name="T99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7" h="352">
                    <a:moveTo>
                      <a:pt x="61" y="352"/>
                    </a:moveTo>
                    <a:lnTo>
                      <a:pt x="61" y="352"/>
                    </a:lnTo>
                    <a:lnTo>
                      <a:pt x="49" y="350"/>
                    </a:lnTo>
                    <a:lnTo>
                      <a:pt x="43" y="349"/>
                    </a:lnTo>
                    <a:lnTo>
                      <a:pt x="37" y="347"/>
                    </a:lnTo>
                    <a:lnTo>
                      <a:pt x="32" y="344"/>
                    </a:lnTo>
                    <a:lnTo>
                      <a:pt x="27" y="341"/>
                    </a:lnTo>
                    <a:lnTo>
                      <a:pt x="21" y="337"/>
                    </a:lnTo>
                    <a:lnTo>
                      <a:pt x="16" y="333"/>
                    </a:lnTo>
                    <a:lnTo>
                      <a:pt x="16" y="333"/>
                    </a:lnTo>
                    <a:lnTo>
                      <a:pt x="12" y="327"/>
                    </a:lnTo>
                    <a:lnTo>
                      <a:pt x="9" y="322"/>
                    </a:lnTo>
                    <a:lnTo>
                      <a:pt x="4" y="312"/>
                    </a:lnTo>
                    <a:lnTo>
                      <a:pt x="1" y="301"/>
                    </a:lnTo>
                    <a:lnTo>
                      <a:pt x="0" y="289"/>
                    </a:lnTo>
                    <a:lnTo>
                      <a:pt x="2" y="277"/>
                    </a:lnTo>
                    <a:lnTo>
                      <a:pt x="5" y="266"/>
                    </a:lnTo>
                    <a:lnTo>
                      <a:pt x="11" y="255"/>
                    </a:lnTo>
                    <a:lnTo>
                      <a:pt x="15" y="251"/>
                    </a:lnTo>
                    <a:lnTo>
                      <a:pt x="19" y="246"/>
                    </a:lnTo>
                    <a:lnTo>
                      <a:pt x="264" y="16"/>
                    </a:lnTo>
                    <a:lnTo>
                      <a:pt x="264" y="16"/>
                    </a:lnTo>
                    <a:lnTo>
                      <a:pt x="270" y="13"/>
                    </a:lnTo>
                    <a:lnTo>
                      <a:pt x="275" y="9"/>
                    </a:lnTo>
                    <a:lnTo>
                      <a:pt x="285" y="4"/>
                    </a:lnTo>
                    <a:lnTo>
                      <a:pt x="296" y="0"/>
                    </a:lnTo>
                    <a:lnTo>
                      <a:pt x="308" y="0"/>
                    </a:lnTo>
                    <a:lnTo>
                      <a:pt x="320" y="1"/>
                    </a:lnTo>
                    <a:lnTo>
                      <a:pt x="332" y="6"/>
                    </a:lnTo>
                    <a:lnTo>
                      <a:pt x="342" y="11"/>
                    </a:lnTo>
                    <a:lnTo>
                      <a:pt x="346" y="15"/>
                    </a:lnTo>
                    <a:lnTo>
                      <a:pt x="351" y="19"/>
                    </a:lnTo>
                    <a:lnTo>
                      <a:pt x="351" y="19"/>
                    </a:lnTo>
                    <a:lnTo>
                      <a:pt x="354" y="24"/>
                    </a:lnTo>
                    <a:lnTo>
                      <a:pt x="359" y="29"/>
                    </a:lnTo>
                    <a:lnTo>
                      <a:pt x="364" y="40"/>
                    </a:lnTo>
                    <a:lnTo>
                      <a:pt x="367" y="51"/>
                    </a:lnTo>
                    <a:lnTo>
                      <a:pt x="367" y="64"/>
                    </a:lnTo>
                    <a:lnTo>
                      <a:pt x="366" y="75"/>
                    </a:lnTo>
                    <a:lnTo>
                      <a:pt x="362" y="86"/>
                    </a:lnTo>
                    <a:lnTo>
                      <a:pt x="356" y="97"/>
                    </a:lnTo>
                    <a:lnTo>
                      <a:pt x="352" y="101"/>
                    </a:lnTo>
                    <a:lnTo>
                      <a:pt x="348" y="106"/>
                    </a:lnTo>
                    <a:lnTo>
                      <a:pt x="103" y="336"/>
                    </a:lnTo>
                    <a:lnTo>
                      <a:pt x="103" y="336"/>
                    </a:lnTo>
                    <a:lnTo>
                      <a:pt x="93" y="343"/>
                    </a:lnTo>
                    <a:lnTo>
                      <a:pt x="83" y="348"/>
                    </a:lnTo>
                    <a:lnTo>
                      <a:pt x="72" y="351"/>
                    </a:lnTo>
                    <a:lnTo>
                      <a:pt x="61" y="352"/>
                    </a:lnTo>
                    <a:lnTo>
                      <a:pt x="61" y="3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 79" descr=" " title=" "/>
              <p:cNvSpPr>
                <a:spLocks/>
              </p:cNvSpPr>
              <p:nvPr/>
            </p:nvSpPr>
            <p:spPr bwMode="auto">
              <a:xfrm>
                <a:off x="2435979" y="4013841"/>
                <a:ext cx="42380" cy="40538"/>
              </a:xfrm>
              <a:custGeom>
                <a:avLst/>
                <a:gdLst>
                  <a:gd name="T0" fmla="*/ 61 w 367"/>
                  <a:gd name="T1" fmla="*/ 352 h 352"/>
                  <a:gd name="T2" fmla="*/ 61 w 367"/>
                  <a:gd name="T3" fmla="*/ 352 h 352"/>
                  <a:gd name="T4" fmla="*/ 49 w 367"/>
                  <a:gd name="T5" fmla="*/ 350 h 352"/>
                  <a:gd name="T6" fmla="*/ 43 w 367"/>
                  <a:gd name="T7" fmla="*/ 349 h 352"/>
                  <a:gd name="T8" fmla="*/ 37 w 367"/>
                  <a:gd name="T9" fmla="*/ 347 h 352"/>
                  <a:gd name="T10" fmla="*/ 32 w 367"/>
                  <a:gd name="T11" fmla="*/ 344 h 352"/>
                  <a:gd name="T12" fmla="*/ 26 w 367"/>
                  <a:gd name="T13" fmla="*/ 341 h 352"/>
                  <a:gd name="T14" fmla="*/ 21 w 367"/>
                  <a:gd name="T15" fmla="*/ 336 h 352"/>
                  <a:gd name="T16" fmla="*/ 16 w 367"/>
                  <a:gd name="T17" fmla="*/ 332 h 352"/>
                  <a:gd name="T18" fmla="*/ 16 w 367"/>
                  <a:gd name="T19" fmla="*/ 332 h 352"/>
                  <a:gd name="T20" fmla="*/ 12 w 367"/>
                  <a:gd name="T21" fmla="*/ 327 h 352"/>
                  <a:gd name="T22" fmla="*/ 9 w 367"/>
                  <a:gd name="T23" fmla="*/ 322 h 352"/>
                  <a:gd name="T24" fmla="*/ 4 w 367"/>
                  <a:gd name="T25" fmla="*/ 312 h 352"/>
                  <a:gd name="T26" fmla="*/ 1 w 367"/>
                  <a:gd name="T27" fmla="*/ 300 h 352"/>
                  <a:gd name="T28" fmla="*/ 0 w 367"/>
                  <a:gd name="T29" fmla="*/ 289 h 352"/>
                  <a:gd name="T30" fmla="*/ 2 w 367"/>
                  <a:gd name="T31" fmla="*/ 276 h 352"/>
                  <a:gd name="T32" fmla="*/ 5 w 367"/>
                  <a:gd name="T33" fmla="*/ 266 h 352"/>
                  <a:gd name="T34" fmla="*/ 11 w 367"/>
                  <a:gd name="T35" fmla="*/ 256 h 352"/>
                  <a:gd name="T36" fmla="*/ 15 w 367"/>
                  <a:gd name="T37" fmla="*/ 251 h 352"/>
                  <a:gd name="T38" fmla="*/ 19 w 367"/>
                  <a:gd name="T39" fmla="*/ 246 h 352"/>
                  <a:gd name="T40" fmla="*/ 264 w 367"/>
                  <a:gd name="T41" fmla="*/ 17 h 352"/>
                  <a:gd name="T42" fmla="*/ 264 w 367"/>
                  <a:gd name="T43" fmla="*/ 17 h 352"/>
                  <a:gd name="T44" fmla="*/ 269 w 367"/>
                  <a:gd name="T45" fmla="*/ 13 h 352"/>
                  <a:gd name="T46" fmla="*/ 275 w 367"/>
                  <a:gd name="T47" fmla="*/ 8 h 352"/>
                  <a:gd name="T48" fmla="*/ 285 w 367"/>
                  <a:gd name="T49" fmla="*/ 3 h 352"/>
                  <a:gd name="T50" fmla="*/ 296 w 367"/>
                  <a:gd name="T51" fmla="*/ 0 h 352"/>
                  <a:gd name="T52" fmla="*/ 309 w 367"/>
                  <a:gd name="T53" fmla="*/ 0 h 352"/>
                  <a:gd name="T54" fmla="*/ 320 w 367"/>
                  <a:gd name="T55" fmla="*/ 1 h 352"/>
                  <a:gd name="T56" fmla="*/ 331 w 367"/>
                  <a:gd name="T57" fmla="*/ 5 h 352"/>
                  <a:gd name="T58" fmla="*/ 342 w 367"/>
                  <a:gd name="T59" fmla="*/ 11 h 352"/>
                  <a:gd name="T60" fmla="*/ 346 w 367"/>
                  <a:gd name="T61" fmla="*/ 15 h 352"/>
                  <a:gd name="T62" fmla="*/ 351 w 367"/>
                  <a:gd name="T63" fmla="*/ 19 h 352"/>
                  <a:gd name="T64" fmla="*/ 351 w 367"/>
                  <a:gd name="T65" fmla="*/ 19 h 352"/>
                  <a:gd name="T66" fmla="*/ 354 w 367"/>
                  <a:gd name="T67" fmla="*/ 24 h 352"/>
                  <a:gd name="T68" fmla="*/ 358 w 367"/>
                  <a:gd name="T69" fmla="*/ 29 h 352"/>
                  <a:gd name="T70" fmla="*/ 364 w 367"/>
                  <a:gd name="T71" fmla="*/ 39 h 352"/>
                  <a:gd name="T72" fmla="*/ 367 w 367"/>
                  <a:gd name="T73" fmla="*/ 51 h 352"/>
                  <a:gd name="T74" fmla="*/ 367 w 367"/>
                  <a:gd name="T75" fmla="*/ 63 h 352"/>
                  <a:gd name="T76" fmla="*/ 366 w 367"/>
                  <a:gd name="T77" fmla="*/ 75 h 352"/>
                  <a:gd name="T78" fmla="*/ 361 w 367"/>
                  <a:gd name="T79" fmla="*/ 86 h 352"/>
                  <a:gd name="T80" fmla="*/ 356 w 367"/>
                  <a:gd name="T81" fmla="*/ 96 h 352"/>
                  <a:gd name="T82" fmla="*/ 352 w 367"/>
                  <a:gd name="T83" fmla="*/ 101 h 352"/>
                  <a:gd name="T84" fmla="*/ 348 w 367"/>
                  <a:gd name="T85" fmla="*/ 106 h 352"/>
                  <a:gd name="T86" fmla="*/ 103 w 367"/>
                  <a:gd name="T87" fmla="*/ 335 h 352"/>
                  <a:gd name="T88" fmla="*/ 103 w 367"/>
                  <a:gd name="T89" fmla="*/ 335 h 352"/>
                  <a:gd name="T90" fmla="*/ 93 w 367"/>
                  <a:gd name="T91" fmla="*/ 343 h 352"/>
                  <a:gd name="T92" fmla="*/ 83 w 367"/>
                  <a:gd name="T93" fmla="*/ 348 h 352"/>
                  <a:gd name="T94" fmla="*/ 72 w 367"/>
                  <a:gd name="T95" fmla="*/ 351 h 352"/>
                  <a:gd name="T96" fmla="*/ 61 w 367"/>
                  <a:gd name="T97" fmla="*/ 352 h 352"/>
                  <a:gd name="T98" fmla="*/ 61 w 367"/>
                  <a:gd name="T99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7" h="352">
                    <a:moveTo>
                      <a:pt x="61" y="352"/>
                    </a:moveTo>
                    <a:lnTo>
                      <a:pt x="61" y="352"/>
                    </a:lnTo>
                    <a:lnTo>
                      <a:pt x="49" y="350"/>
                    </a:lnTo>
                    <a:lnTo>
                      <a:pt x="43" y="349"/>
                    </a:lnTo>
                    <a:lnTo>
                      <a:pt x="37" y="347"/>
                    </a:lnTo>
                    <a:lnTo>
                      <a:pt x="32" y="344"/>
                    </a:lnTo>
                    <a:lnTo>
                      <a:pt x="26" y="341"/>
                    </a:lnTo>
                    <a:lnTo>
                      <a:pt x="21" y="336"/>
                    </a:lnTo>
                    <a:lnTo>
                      <a:pt x="16" y="332"/>
                    </a:lnTo>
                    <a:lnTo>
                      <a:pt x="16" y="332"/>
                    </a:lnTo>
                    <a:lnTo>
                      <a:pt x="12" y="327"/>
                    </a:lnTo>
                    <a:lnTo>
                      <a:pt x="9" y="322"/>
                    </a:lnTo>
                    <a:lnTo>
                      <a:pt x="4" y="312"/>
                    </a:lnTo>
                    <a:lnTo>
                      <a:pt x="1" y="300"/>
                    </a:lnTo>
                    <a:lnTo>
                      <a:pt x="0" y="289"/>
                    </a:lnTo>
                    <a:lnTo>
                      <a:pt x="2" y="276"/>
                    </a:lnTo>
                    <a:lnTo>
                      <a:pt x="5" y="266"/>
                    </a:lnTo>
                    <a:lnTo>
                      <a:pt x="11" y="256"/>
                    </a:lnTo>
                    <a:lnTo>
                      <a:pt x="15" y="251"/>
                    </a:lnTo>
                    <a:lnTo>
                      <a:pt x="19" y="246"/>
                    </a:lnTo>
                    <a:lnTo>
                      <a:pt x="264" y="17"/>
                    </a:lnTo>
                    <a:lnTo>
                      <a:pt x="264" y="17"/>
                    </a:lnTo>
                    <a:lnTo>
                      <a:pt x="269" y="13"/>
                    </a:lnTo>
                    <a:lnTo>
                      <a:pt x="275" y="8"/>
                    </a:lnTo>
                    <a:lnTo>
                      <a:pt x="285" y="3"/>
                    </a:lnTo>
                    <a:lnTo>
                      <a:pt x="296" y="0"/>
                    </a:lnTo>
                    <a:lnTo>
                      <a:pt x="309" y="0"/>
                    </a:lnTo>
                    <a:lnTo>
                      <a:pt x="320" y="1"/>
                    </a:lnTo>
                    <a:lnTo>
                      <a:pt x="331" y="5"/>
                    </a:lnTo>
                    <a:lnTo>
                      <a:pt x="342" y="11"/>
                    </a:lnTo>
                    <a:lnTo>
                      <a:pt x="346" y="15"/>
                    </a:lnTo>
                    <a:lnTo>
                      <a:pt x="351" y="19"/>
                    </a:lnTo>
                    <a:lnTo>
                      <a:pt x="351" y="19"/>
                    </a:lnTo>
                    <a:lnTo>
                      <a:pt x="354" y="24"/>
                    </a:lnTo>
                    <a:lnTo>
                      <a:pt x="358" y="29"/>
                    </a:lnTo>
                    <a:lnTo>
                      <a:pt x="364" y="39"/>
                    </a:lnTo>
                    <a:lnTo>
                      <a:pt x="367" y="51"/>
                    </a:lnTo>
                    <a:lnTo>
                      <a:pt x="367" y="63"/>
                    </a:lnTo>
                    <a:lnTo>
                      <a:pt x="366" y="75"/>
                    </a:lnTo>
                    <a:lnTo>
                      <a:pt x="361" y="86"/>
                    </a:lnTo>
                    <a:lnTo>
                      <a:pt x="356" y="96"/>
                    </a:lnTo>
                    <a:lnTo>
                      <a:pt x="352" y="101"/>
                    </a:lnTo>
                    <a:lnTo>
                      <a:pt x="348" y="106"/>
                    </a:lnTo>
                    <a:lnTo>
                      <a:pt x="103" y="335"/>
                    </a:lnTo>
                    <a:lnTo>
                      <a:pt x="103" y="335"/>
                    </a:lnTo>
                    <a:lnTo>
                      <a:pt x="93" y="343"/>
                    </a:lnTo>
                    <a:lnTo>
                      <a:pt x="83" y="348"/>
                    </a:lnTo>
                    <a:lnTo>
                      <a:pt x="72" y="351"/>
                    </a:lnTo>
                    <a:lnTo>
                      <a:pt x="61" y="352"/>
                    </a:lnTo>
                    <a:lnTo>
                      <a:pt x="61" y="3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" name="Freeform 82" descr=" " title=" "/>
              <p:cNvSpPr>
                <a:spLocks/>
              </p:cNvSpPr>
              <p:nvPr/>
            </p:nvSpPr>
            <p:spPr bwMode="auto">
              <a:xfrm>
                <a:off x="2422159" y="4140060"/>
                <a:ext cx="137276" cy="138196"/>
              </a:xfrm>
              <a:custGeom>
                <a:avLst/>
                <a:gdLst>
                  <a:gd name="T0" fmla="*/ 0 w 1193"/>
                  <a:gd name="T1" fmla="*/ 813 h 1198"/>
                  <a:gd name="T2" fmla="*/ 798 w 1193"/>
                  <a:gd name="T3" fmla="*/ 15 h 1198"/>
                  <a:gd name="T4" fmla="*/ 815 w 1193"/>
                  <a:gd name="T5" fmla="*/ 5 h 1198"/>
                  <a:gd name="T6" fmla="*/ 850 w 1193"/>
                  <a:gd name="T7" fmla="*/ 1 h 1198"/>
                  <a:gd name="T8" fmla="*/ 872 w 1193"/>
                  <a:gd name="T9" fmla="*/ 11 h 1198"/>
                  <a:gd name="T10" fmla="*/ 883 w 1193"/>
                  <a:gd name="T11" fmla="*/ 19 h 1198"/>
                  <a:gd name="T12" fmla="*/ 894 w 1193"/>
                  <a:gd name="T13" fmla="*/ 34 h 1198"/>
                  <a:gd name="T14" fmla="*/ 901 w 1193"/>
                  <a:gd name="T15" fmla="*/ 63 h 1198"/>
                  <a:gd name="T16" fmla="*/ 894 w 1193"/>
                  <a:gd name="T17" fmla="*/ 93 h 1198"/>
                  <a:gd name="T18" fmla="*/ 883 w 1193"/>
                  <a:gd name="T19" fmla="*/ 109 h 1198"/>
                  <a:gd name="T20" fmla="*/ 840 w 1193"/>
                  <a:gd name="T21" fmla="*/ 267 h 1198"/>
                  <a:gd name="T22" fmla="*/ 851 w 1193"/>
                  <a:gd name="T23" fmla="*/ 283 h 1198"/>
                  <a:gd name="T24" fmla="*/ 858 w 1193"/>
                  <a:gd name="T25" fmla="*/ 312 h 1198"/>
                  <a:gd name="T26" fmla="*/ 848 w 1193"/>
                  <a:gd name="T27" fmla="*/ 347 h 1198"/>
                  <a:gd name="T28" fmla="*/ 840 w 1193"/>
                  <a:gd name="T29" fmla="*/ 357 h 1198"/>
                  <a:gd name="T30" fmla="*/ 807 w 1193"/>
                  <a:gd name="T31" fmla="*/ 375 h 1198"/>
                  <a:gd name="T32" fmla="*/ 783 w 1193"/>
                  <a:gd name="T33" fmla="*/ 375 h 1198"/>
                  <a:gd name="T34" fmla="*/ 750 w 1193"/>
                  <a:gd name="T35" fmla="*/ 357 h 1198"/>
                  <a:gd name="T36" fmla="*/ 646 w 1193"/>
                  <a:gd name="T37" fmla="*/ 462 h 1198"/>
                  <a:gd name="T38" fmla="*/ 654 w 1193"/>
                  <a:gd name="T39" fmla="*/ 471 h 1198"/>
                  <a:gd name="T40" fmla="*/ 664 w 1193"/>
                  <a:gd name="T41" fmla="*/ 494 h 1198"/>
                  <a:gd name="T42" fmla="*/ 659 w 1193"/>
                  <a:gd name="T43" fmla="*/ 530 h 1198"/>
                  <a:gd name="T44" fmla="*/ 650 w 1193"/>
                  <a:gd name="T45" fmla="*/ 547 h 1198"/>
                  <a:gd name="T46" fmla="*/ 641 w 1193"/>
                  <a:gd name="T47" fmla="*/ 556 h 1198"/>
                  <a:gd name="T48" fmla="*/ 625 w 1193"/>
                  <a:gd name="T49" fmla="*/ 565 h 1198"/>
                  <a:gd name="T50" fmla="*/ 601 w 1193"/>
                  <a:gd name="T51" fmla="*/ 569 h 1198"/>
                  <a:gd name="T52" fmla="*/ 572 w 1193"/>
                  <a:gd name="T53" fmla="*/ 562 h 1198"/>
                  <a:gd name="T54" fmla="*/ 556 w 1193"/>
                  <a:gd name="T55" fmla="*/ 551 h 1198"/>
                  <a:gd name="T56" fmla="*/ 439 w 1193"/>
                  <a:gd name="T57" fmla="*/ 669 h 1198"/>
                  <a:gd name="T58" fmla="*/ 446 w 1193"/>
                  <a:gd name="T59" fmla="*/ 679 h 1198"/>
                  <a:gd name="T60" fmla="*/ 457 w 1193"/>
                  <a:gd name="T61" fmla="*/ 713 h 1198"/>
                  <a:gd name="T62" fmla="*/ 446 w 1193"/>
                  <a:gd name="T63" fmla="*/ 748 h 1198"/>
                  <a:gd name="T64" fmla="*/ 439 w 1193"/>
                  <a:gd name="T65" fmla="*/ 759 h 1198"/>
                  <a:gd name="T66" fmla="*/ 406 w 1193"/>
                  <a:gd name="T67" fmla="*/ 776 h 1198"/>
                  <a:gd name="T68" fmla="*/ 381 w 1193"/>
                  <a:gd name="T69" fmla="*/ 776 h 1198"/>
                  <a:gd name="T70" fmla="*/ 354 w 1193"/>
                  <a:gd name="T71" fmla="*/ 763 h 1198"/>
                  <a:gd name="T72" fmla="*/ 179 w 1193"/>
                  <a:gd name="T73" fmla="*/ 813 h 1198"/>
                  <a:gd name="T74" fmla="*/ 1085 w 1193"/>
                  <a:gd name="T75" fmla="*/ 316 h 1198"/>
                  <a:gd name="T76" fmla="*/ 1100 w 1193"/>
                  <a:gd name="T77" fmla="*/ 304 h 1198"/>
                  <a:gd name="T78" fmla="*/ 1130 w 1193"/>
                  <a:gd name="T79" fmla="*/ 297 h 1198"/>
                  <a:gd name="T80" fmla="*/ 1160 w 1193"/>
                  <a:gd name="T81" fmla="*/ 304 h 1198"/>
                  <a:gd name="T82" fmla="*/ 1174 w 1193"/>
                  <a:gd name="T83" fmla="*/ 316 h 1198"/>
                  <a:gd name="T84" fmla="*/ 1183 w 1193"/>
                  <a:gd name="T85" fmla="*/ 326 h 1198"/>
                  <a:gd name="T86" fmla="*/ 1193 w 1193"/>
                  <a:gd name="T87" fmla="*/ 361 h 1198"/>
                  <a:gd name="T88" fmla="*/ 1186 w 1193"/>
                  <a:gd name="T89" fmla="*/ 390 h 1198"/>
                  <a:gd name="T90" fmla="*/ 1174 w 1193"/>
                  <a:gd name="T91" fmla="*/ 406 h 1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93" h="1198">
                    <a:moveTo>
                      <a:pt x="1174" y="406"/>
                    </a:moveTo>
                    <a:lnTo>
                      <a:pt x="384" y="1198"/>
                    </a:lnTo>
                    <a:lnTo>
                      <a:pt x="0" y="813"/>
                    </a:lnTo>
                    <a:lnTo>
                      <a:pt x="793" y="19"/>
                    </a:lnTo>
                    <a:lnTo>
                      <a:pt x="793" y="19"/>
                    </a:lnTo>
                    <a:lnTo>
                      <a:pt x="798" y="15"/>
                    </a:lnTo>
                    <a:lnTo>
                      <a:pt x="803" y="11"/>
                    </a:lnTo>
                    <a:lnTo>
                      <a:pt x="808" y="7"/>
                    </a:lnTo>
                    <a:lnTo>
                      <a:pt x="815" y="5"/>
                    </a:lnTo>
                    <a:lnTo>
                      <a:pt x="826" y="1"/>
                    </a:lnTo>
                    <a:lnTo>
                      <a:pt x="838" y="0"/>
                    </a:lnTo>
                    <a:lnTo>
                      <a:pt x="850" y="1"/>
                    </a:lnTo>
                    <a:lnTo>
                      <a:pt x="862" y="5"/>
                    </a:lnTo>
                    <a:lnTo>
                      <a:pt x="867" y="7"/>
                    </a:lnTo>
                    <a:lnTo>
                      <a:pt x="872" y="11"/>
                    </a:lnTo>
                    <a:lnTo>
                      <a:pt x="878" y="15"/>
                    </a:lnTo>
                    <a:lnTo>
                      <a:pt x="883" y="19"/>
                    </a:lnTo>
                    <a:lnTo>
                      <a:pt x="883" y="19"/>
                    </a:lnTo>
                    <a:lnTo>
                      <a:pt x="887" y="24"/>
                    </a:lnTo>
                    <a:lnTo>
                      <a:pt x="891" y="29"/>
                    </a:lnTo>
                    <a:lnTo>
                      <a:pt x="894" y="34"/>
                    </a:lnTo>
                    <a:lnTo>
                      <a:pt x="896" y="40"/>
                    </a:lnTo>
                    <a:lnTo>
                      <a:pt x="900" y="52"/>
                    </a:lnTo>
                    <a:lnTo>
                      <a:pt x="901" y="63"/>
                    </a:lnTo>
                    <a:lnTo>
                      <a:pt x="900" y="76"/>
                    </a:lnTo>
                    <a:lnTo>
                      <a:pt x="896" y="87"/>
                    </a:lnTo>
                    <a:lnTo>
                      <a:pt x="894" y="93"/>
                    </a:lnTo>
                    <a:lnTo>
                      <a:pt x="891" y="99"/>
                    </a:lnTo>
                    <a:lnTo>
                      <a:pt x="887" y="104"/>
                    </a:lnTo>
                    <a:lnTo>
                      <a:pt x="883" y="109"/>
                    </a:lnTo>
                    <a:lnTo>
                      <a:pt x="783" y="209"/>
                    </a:lnTo>
                    <a:lnTo>
                      <a:pt x="840" y="267"/>
                    </a:lnTo>
                    <a:lnTo>
                      <a:pt x="840" y="267"/>
                    </a:lnTo>
                    <a:lnTo>
                      <a:pt x="845" y="272"/>
                    </a:lnTo>
                    <a:lnTo>
                      <a:pt x="848" y="278"/>
                    </a:lnTo>
                    <a:lnTo>
                      <a:pt x="851" y="283"/>
                    </a:lnTo>
                    <a:lnTo>
                      <a:pt x="854" y="288"/>
                    </a:lnTo>
                    <a:lnTo>
                      <a:pt x="857" y="300"/>
                    </a:lnTo>
                    <a:lnTo>
                      <a:pt x="858" y="312"/>
                    </a:lnTo>
                    <a:lnTo>
                      <a:pt x="857" y="324"/>
                    </a:lnTo>
                    <a:lnTo>
                      <a:pt x="854" y="336"/>
                    </a:lnTo>
                    <a:lnTo>
                      <a:pt x="848" y="347"/>
                    </a:lnTo>
                    <a:lnTo>
                      <a:pt x="845" y="352"/>
                    </a:lnTo>
                    <a:lnTo>
                      <a:pt x="840" y="357"/>
                    </a:lnTo>
                    <a:lnTo>
                      <a:pt x="840" y="357"/>
                    </a:lnTo>
                    <a:lnTo>
                      <a:pt x="830" y="366"/>
                    </a:lnTo>
                    <a:lnTo>
                      <a:pt x="819" y="371"/>
                    </a:lnTo>
                    <a:lnTo>
                      <a:pt x="807" y="375"/>
                    </a:lnTo>
                    <a:lnTo>
                      <a:pt x="795" y="376"/>
                    </a:lnTo>
                    <a:lnTo>
                      <a:pt x="795" y="376"/>
                    </a:lnTo>
                    <a:lnTo>
                      <a:pt x="783" y="375"/>
                    </a:lnTo>
                    <a:lnTo>
                      <a:pt x="771" y="371"/>
                    </a:lnTo>
                    <a:lnTo>
                      <a:pt x="761" y="366"/>
                    </a:lnTo>
                    <a:lnTo>
                      <a:pt x="750" y="357"/>
                    </a:lnTo>
                    <a:lnTo>
                      <a:pt x="693" y="299"/>
                    </a:lnTo>
                    <a:lnTo>
                      <a:pt x="588" y="404"/>
                    </a:lnTo>
                    <a:lnTo>
                      <a:pt x="646" y="462"/>
                    </a:lnTo>
                    <a:lnTo>
                      <a:pt x="646" y="462"/>
                    </a:lnTo>
                    <a:lnTo>
                      <a:pt x="650" y="466"/>
                    </a:lnTo>
                    <a:lnTo>
                      <a:pt x="654" y="471"/>
                    </a:lnTo>
                    <a:lnTo>
                      <a:pt x="657" y="477"/>
                    </a:lnTo>
                    <a:lnTo>
                      <a:pt x="659" y="482"/>
                    </a:lnTo>
                    <a:lnTo>
                      <a:pt x="664" y="494"/>
                    </a:lnTo>
                    <a:lnTo>
                      <a:pt x="665" y="506"/>
                    </a:lnTo>
                    <a:lnTo>
                      <a:pt x="664" y="519"/>
                    </a:lnTo>
                    <a:lnTo>
                      <a:pt x="659" y="530"/>
                    </a:lnTo>
                    <a:lnTo>
                      <a:pt x="657" y="536"/>
                    </a:lnTo>
                    <a:lnTo>
                      <a:pt x="654" y="541"/>
                    </a:lnTo>
                    <a:lnTo>
                      <a:pt x="650" y="547"/>
                    </a:lnTo>
                    <a:lnTo>
                      <a:pt x="646" y="552"/>
                    </a:lnTo>
                    <a:lnTo>
                      <a:pt x="646" y="552"/>
                    </a:lnTo>
                    <a:lnTo>
                      <a:pt x="641" y="556"/>
                    </a:lnTo>
                    <a:lnTo>
                      <a:pt x="636" y="559"/>
                    </a:lnTo>
                    <a:lnTo>
                      <a:pt x="631" y="562"/>
                    </a:lnTo>
                    <a:lnTo>
                      <a:pt x="625" y="565"/>
                    </a:lnTo>
                    <a:lnTo>
                      <a:pt x="613" y="568"/>
                    </a:lnTo>
                    <a:lnTo>
                      <a:pt x="601" y="569"/>
                    </a:lnTo>
                    <a:lnTo>
                      <a:pt x="601" y="569"/>
                    </a:lnTo>
                    <a:lnTo>
                      <a:pt x="589" y="568"/>
                    </a:lnTo>
                    <a:lnTo>
                      <a:pt x="578" y="565"/>
                    </a:lnTo>
                    <a:lnTo>
                      <a:pt x="572" y="562"/>
                    </a:lnTo>
                    <a:lnTo>
                      <a:pt x="566" y="559"/>
                    </a:lnTo>
                    <a:lnTo>
                      <a:pt x="561" y="555"/>
                    </a:lnTo>
                    <a:lnTo>
                      <a:pt x="556" y="551"/>
                    </a:lnTo>
                    <a:lnTo>
                      <a:pt x="498" y="493"/>
                    </a:lnTo>
                    <a:lnTo>
                      <a:pt x="381" y="611"/>
                    </a:lnTo>
                    <a:lnTo>
                      <a:pt x="439" y="669"/>
                    </a:lnTo>
                    <a:lnTo>
                      <a:pt x="439" y="669"/>
                    </a:lnTo>
                    <a:lnTo>
                      <a:pt x="443" y="674"/>
                    </a:lnTo>
                    <a:lnTo>
                      <a:pt x="446" y="679"/>
                    </a:lnTo>
                    <a:lnTo>
                      <a:pt x="453" y="689"/>
                    </a:lnTo>
                    <a:lnTo>
                      <a:pt x="456" y="702"/>
                    </a:lnTo>
                    <a:lnTo>
                      <a:pt x="457" y="713"/>
                    </a:lnTo>
                    <a:lnTo>
                      <a:pt x="456" y="726"/>
                    </a:lnTo>
                    <a:lnTo>
                      <a:pt x="453" y="737"/>
                    </a:lnTo>
                    <a:lnTo>
                      <a:pt x="446" y="748"/>
                    </a:lnTo>
                    <a:lnTo>
                      <a:pt x="443" y="754"/>
                    </a:lnTo>
                    <a:lnTo>
                      <a:pt x="439" y="759"/>
                    </a:lnTo>
                    <a:lnTo>
                      <a:pt x="439" y="759"/>
                    </a:lnTo>
                    <a:lnTo>
                      <a:pt x="429" y="767"/>
                    </a:lnTo>
                    <a:lnTo>
                      <a:pt x="418" y="772"/>
                    </a:lnTo>
                    <a:lnTo>
                      <a:pt x="406" y="776"/>
                    </a:lnTo>
                    <a:lnTo>
                      <a:pt x="394" y="777"/>
                    </a:lnTo>
                    <a:lnTo>
                      <a:pt x="394" y="777"/>
                    </a:lnTo>
                    <a:lnTo>
                      <a:pt x="381" y="776"/>
                    </a:lnTo>
                    <a:lnTo>
                      <a:pt x="370" y="772"/>
                    </a:lnTo>
                    <a:lnTo>
                      <a:pt x="360" y="767"/>
                    </a:lnTo>
                    <a:lnTo>
                      <a:pt x="354" y="763"/>
                    </a:lnTo>
                    <a:lnTo>
                      <a:pt x="349" y="759"/>
                    </a:lnTo>
                    <a:lnTo>
                      <a:pt x="291" y="701"/>
                    </a:lnTo>
                    <a:lnTo>
                      <a:pt x="179" y="813"/>
                    </a:lnTo>
                    <a:lnTo>
                      <a:pt x="384" y="1017"/>
                    </a:lnTo>
                    <a:lnTo>
                      <a:pt x="1085" y="316"/>
                    </a:lnTo>
                    <a:lnTo>
                      <a:pt x="1085" y="316"/>
                    </a:lnTo>
                    <a:lnTo>
                      <a:pt x="1090" y="312"/>
                    </a:lnTo>
                    <a:lnTo>
                      <a:pt x="1095" y="308"/>
                    </a:lnTo>
                    <a:lnTo>
                      <a:pt x="1100" y="304"/>
                    </a:lnTo>
                    <a:lnTo>
                      <a:pt x="1106" y="302"/>
                    </a:lnTo>
                    <a:lnTo>
                      <a:pt x="1118" y="298"/>
                    </a:lnTo>
                    <a:lnTo>
                      <a:pt x="1130" y="297"/>
                    </a:lnTo>
                    <a:lnTo>
                      <a:pt x="1142" y="298"/>
                    </a:lnTo>
                    <a:lnTo>
                      <a:pt x="1154" y="302"/>
                    </a:lnTo>
                    <a:lnTo>
                      <a:pt x="1160" y="304"/>
                    </a:lnTo>
                    <a:lnTo>
                      <a:pt x="1165" y="308"/>
                    </a:lnTo>
                    <a:lnTo>
                      <a:pt x="1170" y="312"/>
                    </a:lnTo>
                    <a:lnTo>
                      <a:pt x="1174" y="316"/>
                    </a:lnTo>
                    <a:lnTo>
                      <a:pt x="1174" y="316"/>
                    </a:lnTo>
                    <a:lnTo>
                      <a:pt x="1180" y="321"/>
                    </a:lnTo>
                    <a:lnTo>
                      <a:pt x="1183" y="326"/>
                    </a:lnTo>
                    <a:lnTo>
                      <a:pt x="1189" y="338"/>
                    </a:lnTo>
                    <a:lnTo>
                      <a:pt x="1192" y="349"/>
                    </a:lnTo>
                    <a:lnTo>
                      <a:pt x="1193" y="361"/>
                    </a:lnTo>
                    <a:lnTo>
                      <a:pt x="1192" y="373"/>
                    </a:lnTo>
                    <a:lnTo>
                      <a:pt x="1189" y="385"/>
                    </a:lnTo>
                    <a:lnTo>
                      <a:pt x="1186" y="390"/>
                    </a:lnTo>
                    <a:lnTo>
                      <a:pt x="1183" y="396"/>
                    </a:lnTo>
                    <a:lnTo>
                      <a:pt x="1180" y="401"/>
                    </a:lnTo>
                    <a:lnTo>
                      <a:pt x="1174" y="406"/>
                    </a:lnTo>
                    <a:lnTo>
                      <a:pt x="1174" y="4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Freeform 85" descr=" " title=" "/>
              <p:cNvSpPr>
                <a:spLocks/>
              </p:cNvSpPr>
              <p:nvPr/>
            </p:nvSpPr>
            <p:spPr bwMode="auto">
              <a:xfrm>
                <a:off x="2567727" y="3996336"/>
                <a:ext cx="136355" cy="138196"/>
              </a:xfrm>
              <a:custGeom>
                <a:avLst/>
                <a:gdLst>
                  <a:gd name="T0" fmla="*/ 343 w 1189"/>
                  <a:gd name="T1" fmla="*/ 1204 h 1204"/>
                  <a:gd name="T2" fmla="*/ 343 w 1189"/>
                  <a:gd name="T3" fmla="*/ 1204 h 1204"/>
                  <a:gd name="T4" fmla="*/ 332 w 1189"/>
                  <a:gd name="T5" fmla="*/ 1203 h 1204"/>
                  <a:gd name="T6" fmla="*/ 320 w 1189"/>
                  <a:gd name="T7" fmla="*/ 1199 h 1204"/>
                  <a:gd name="T8" fmla="*/ 315 w 1189"/>
                  <a:gd name="T9" fmla="*/ 1196 h 1204"/>
                  <a:gd name="T10" fmla="*/ 309 w 1189"/>
                  <a:gd name="T11" fmla="*/ 1193 h 1204"/>
                  <a:gd name="T12" fmla="*/ 304 w 1189"/>
                  <a:gd name="T13" fmla="*/ 1190 h 1204"/>
                  <a:gd name="T14" fmla="*/ 299 w 1189"/>
                  <a:gd name="T15" fmla="*/ 1186 h 1204"/>
                  <a:gd name="T16" fmla="*/ 299 w 1189"/>
                  <a:gd name="T17" fmla="*/ 1186 h 1204"/>
                  <a:gd name="T18" fmla="*/ 295 w 1189"/>
                  <a:gd name="T19" fmla="*/ 1181 h 1204"/>
                  <a:gd name="T20" fmla="*/ 291 w 1189"/>
                  <a:gd name="T21" fmla="*/ 1176 h 1204"/>
                  <a:gd name="T22" fmla="*/ 288 w 1189"/>
                  <a:gd name="T23" fmla="*/ 1170 h 1204"/>
                  <a:gd name="T24" fmla="*/ 286 w 1189"/>
                  <a:gd name="T25" fmla="*/ 1164 h 1204"/>
                  <a:gd name="T26" fmla="*/ 281 w 1189"/>
                  <a:gd name="T27" fmla="*/ 1153 h 1204"/>
                  <a:gd name="T28" fmla="*/ 280 w 1189"/>
                  <a:gd name="T29" fmla="*/ 1140 h 1204"/>
                  <a:gd name="T30" fmla="*/ 281 w 1189"/>
                  <a:gd name="T31" fmla="*/ 1129 h 1204"/>
                  <a:gd name="T32" fmla="*/ 286 w 1189"/>
                  <a:gd name="T33" fmla="*/ 1117 h 1204"/>
                  <a:gd name="T34" fmla="*/ 288 w 1189"/>
                  <a:gd name="T35" fmla="*/ 1111 h 1204"/>
                  <a:gd name="T36" fmla="*/ 291 w 1189"/>
                  <a:gd name="T37" fmla="*/ 1106 h 1204"/>
                  <a:gd name="T38" fmla="*/ 295 w 1189"/>
                  <a:gd name="T39" fmla="*/ 1101 h 1204"/>
                  <a:gd name="T40" fmla="*/ 299 w 1189"/>
                  <a:gd name="T41" fmla="*/ 1096 h 1204"/>
                  <a:gd name="T42" fmla="*/ 1009 w 1189"/>
                  <a:gd name="T43" fmla="*/ 385 h 1204"/>
                  <a:gd name="T44" fmla="*/ 805 w 1189"/>
                  <a:gd name="T45" fmla="*/ 179 h 1204"/>
                  <a:gd name="T46" fmla="*/ 109 w 1189"/>
                  <a:gd name="T47" fmla="*/ 877 h 1204"/>
                  <a:gd name="T48" fmla="*/ 109 w 1189"/>
                  <a:gd name="T49" fmla="*/ 877 h 1204"/>
                  <a:gd name="T50" fmla="*/ 104 w 1189"/>
                  <a:gd name="T51" fmla="*/ 881 h 1204"/>
                  <a:gd name="T52" fmla="*/ 98 w 1189"/>
                  <a:gd name="T53" fmla="*/ 885 h 1204"/>
                  <a:gd name="T54" fmla="*/ 93 w 1189"/>
                  <a:gd name="T55" fmla="*/ 888 h 1204"/>
                  <a:gd name="T56" fmla="*/ 88 w 1189"/>
                  <a:gd name="T57" fmla="*/ 890 h 1204"/>
                  <a:gd name="T58" fmla="*/ 76 w 1189"/>
                  <a:gd name="T59" fmla="*/ 894 h 1204"/>
                  <a:gd name="T60" fmla="*/ 64 w 1189"/>
                  <a:gd name="T61" fmla="*/ 895 h 1204"/>
                  <a:gd name="T62" fmla="*/ 52 w 1189"/>
                  <a:gd name="T63" fmla="*/ 894 h 1204"/>
                  <a:gd name="T64" fmla="*/ 39 w 1189"/>
                  <a:gd name="T65" fmla="*/ 890 h 1204"/>
                  <a:gd name="T66" fmla="*/ 34 w 1189"/>
                  <a:gd name="T67" fmla="*/ 888 h 1204"/>
                  <a:gd name="T68" fmla="*/ 29 w 1189"/>
                  <a:gd name="T69" fmla="*/ 885 h 1204"/>
                  <a:gd name="T70" fmla="*/ 24 w 1189"/>
                  <a:gd name="T71" fmla="*/ 881 h 1204"/>
                  <a:gd name="T72" fmla="*/ 19 w 1189"/>
                  <a:gd name="T73" fmla="*/ 877 h 1204"/>
                  <a:gd name="T74" fmla="*/ 19 w 1189"/>
                  <a:gd name="T75" fmla="*/ 877 h 1204"/>
                  <a:gd name="T76" fmla="*/ 15 w 1189"/>
                  <a:gd name="T77" fmla="*/ 871 h 1204"/>
                  <a:gd name="T78" fmla="*/ 11 w 1189"/>
                  <a:gd name="T79" fmla="*/ 866 h 1204"/>
                  <a:gd name="T80" fmla="*/ 7 w 1189"/>
                  <a:gd name="T81" fmla="*/ 861 h 1204"/>
                  <a:gd name="T82" fmla="*/ 5 w 1189"/>
                  <a:gd name="T83" fmla="*/ 856 h 1204"/>
                  <a:gd name="T84" fmla="*/ 1 w 1189"/>
                  <a:gd name="T85" fmla="*/ 843 h 1204"/>
                  <a:gd name="T86" fmla="*/ 0 w 1189"/>
                  <a:gd name="T87" fmla="*/ 832 h 1204"/>
                  <a:gd name="T88" fmla="*/ 1 w 1189"/>
                  <a:gd name="T89" fmla="*/ 820 h 1204"/>
                  <a:gd name="T90" fmla="*/ 5 w 1189"/>
                  <a:gd name="T91" fmla="*/ 808 h 1204"/>
                  <a:gd name="T92" fmla="*/ 7 w 1189"/>
                  <a:gd name="T93" fmla="*/ 802 h 1204"/>
                  <a:gd name="T94" fmla="*/ 11 w 1189"/>
                  <a:gd name="T95" fmla="*/ 797 h 1204"/>
                  <a:gd name="T96" fmla="*/ 15 w 1189"/>
                  <a:gd name="T97" fmla="*/ 792 h 1204"/>
                  <a:gd name="T98" fmla="*/ 19 w 1189"/>
                  <a:gd name="T99" fmla="*/ 787 h 1204"/>
                  <a:gd name="T100" fmla="*/ 805 w 1189"/>
                  <a:gd name="T101" fmla="*/ 0 h 1204"/>
                  <a:gd name="T102" fmla="*/ 1189 w 1189"/>
                  <a:gd name="T103" fmla="*/ 385 h 1204"/>
                  <a:gd name="T104" fmla="*/ 389 w 1189"/>
                  <a:gd name="T105" fmla="*/ 1186 h 1204"/>
                  <a:gd name="T106" fmla="*/ 389 w 1189"/>
                  <a:gd name="T107" fmla="*/ 1186 h 1204"/>
                  <a:gd name="T108" fmla="*/ 384 w 1189"/>
                  <a:gd name="T109" fmla="*/ 1190 h 1204"/>
                  <a:gd name="T110" fmla="*/ 379 w 1189"/>
                  <a:gd name="T111" fmla="*/ 1193 h 1204"/>
                  <a:gd name="T112" fmla="*/ 373 w 1189"/>
                  <a:gd name="T113" fmla="*/ 1196 h 1204"/>
                  <a:gd name="T114" fmla="*/ 367 w 1189"/>
                  <a:gd name="T115" fmla="*/ 1199 h 1204"/>
                  <a:gd name="T116" fmla="*/ 356 w 1189"/>
                  <a:gd name="T117" fmla="*/ 1203 h 1204"/>
                  <a:gd name="T118" fmla="*/ 343 w 1189"/>
                  <a:gd name="T119" fmla="*/ 1204 h 1204"/>
                  <a:gd name="T120" fmla="*/ 343 w 1189"/>
                  <a:gd name="T121" fmla="*/ 1204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89" h="1204">
                    <a:moveTo>
                      <a:pt x="343" y="1204"/>
                    </a:moveTo>
                    <a:lnTo>
                      <a:pt x="343" y="1204"/>
                    </a:lnTo>
                    <a:lnTo>
                      <a:pt x="332" y="1203"/>
                    </a:lnTo>
                    <a:lnTo>
                      <a:pt x="320" y="1199"/>
                    </a:lnTo>
                    <a:lnTo>
                      <a:pt x="315" y="1196"/>
                    </a:lnTo>
                    <a:lnTo>
                      <a:pt x="309" y="1193"/>
                    </a:lnTo>
                    <a:lnTo>
                      <a:pt x="304" y="1190"/>
                    </a:lnTo>
                    <a:lnTo>
                      <a:pt x="299" y="1186"/>
                    </a:lnTo>
                    <a:lnTo>
                      <a:pt x="299" y="1186"/>
                    </a:lnTo>
                    <a:lnTo>
                      <a:pt x="295" y="1181"/>
                    </a:lnTo>
                    <a:lnTo>
                      <a:pt x="291" y="1176"/>
                    </a:lnTo>
                    <a:lnTo>
                      <a:pt x="288" y="1170"/>
                    </a:lnTo>
                    <a:lnTo>
                      <a:pt x="286" y="1164"/>
                    </a:lnTo>
                    <a:lnTo>
                      <a:pt x="281" y="1153"/>
                    </a:lnTo>
                    <a:lnTo>
                      <a:pt x="280" y="1140"/>
                    </a:lnTo>
                    <a:lnTo>
                      <a:pt x="281" y="1129"/>
                    </a:lnTo>
                    <a:lnTo>
                      <a:pt x="286" y="1117"/>
                    </a:lnTo>
                    <a:lnTo>
                      <a:pt x="288" y="1111"/>
                    </a:lnTo>
                    <a:lnTo>
                      <a:pt x="291" y="1106"/>
                    </a:lnTo>
                    <a:lnTo>
                      <a:pt x="295" y="1101"/>
                    </a:lnTo>
                    <a:lnTo>
                      <a:pt x="299" y="1096"/>
                    </a:lnTo>
                    <a:lnTo>
                      <a:pt x="1009" y="385"/>
                    </a:lnTo>
                    <a:lnTo>
                      <a:pt x="805" y="179"/>
                    </a:lnTo>
                    <a:lnTo>
                      <a:pt x="109" y="877"/>
                    </a:lnTo>
                    <a:lnTo>
                      <a:pt x="109" y="877"/>
                    </a:lnTo>
                    <a:lnTo>
                      <a:pt x="104" y="881"/>
                    </a:lnTo>
                    <a:lnTo>
                      <a:pt x="98" y="885"/>
                    </a:lnTo>
                    <a:lnTo>
                      <a:pt x="93" y="888"/>
                    </a:lnTo>
                    <a:lnTo>
                      <a:pt x="88" y="890"/>
                    </a:lnTo>
                    <a:lnTo>
                      <a:pt x="76" y="894"/>
                    </a:lnTo>
                    <a:lnTo>
                      <a:pt x="64" y="895"/>
                    </a:lnTo>
                    <a:lnTo>
                      <a:pt x="52" y="894"/>
                    </a:lnTo>
                    <a:lnTo>
                      <a:pt x="39" y="890"/>
                    </a:lnTo>
                    <a:lnTo>
                      <a:pt x="34" y="888"/>
                    </a:lnTo>
                    <a:lnTo>
                      <a:pt x="29" y="885"/>
                    </a:lnTo>
                    <a:lnTo>
                      <a:pt x="24" y="881"/>
                    </a:lnTo>
                    <a:lnTo>
                      <a:pt x="19" y="877"/>
                    </a:lnTo>
                    <a:lnTo>
                      <a:pt x="19" y="877"/>
                    </a:lnTo>
                    <a:lnTo>
                      <a:pt x="15" y="871"/>
                    </a:lnTo>
                    <a:lnTo>
                      <a:pt x="11" y="866"/>
                    </a:lnTo>
                    <a:lnTo>
                      <a:pt x="7" y="861"/>
                    </a:lnTo>
                    <a:lnTo>
                      <a:pt x="5" y="856"/>
                    </a:lnTo>
                    <a:lnTo>
                      <a:pt x="1" y="843"/>
                    </a:lnTo>
                    <a:lnTo>
                      <a:pt x="0" y="832"/>
                    </a:lnTo>
                    <a:lnTo>
                      <a:pt x="1" y="820"/>
                    </a:lnTo>
                    <a:lnTo>
                      <a:pt x="5" y="808"/>
                    </a:lnTo>
                    <a:lnTo>
                      <a:pt x="7" y="802"/>
                    </a:lnTo>
                    <a:lnTo>
                      <a:pt x="11" y="797"/>
                    </a:lnTo>
                    <a:lnTo>
                      <a:pt x="15" y="792"/>
                    </a:lnTo>
                    <a:lnTo>
                      <a:pt x="19" y="787"/>
                    </a:lnTo>
                    <a:lnTo>
                      <a:pt x="805" y="0"/>
                    </a:lnTo>
                    <a:lnTo>
                      <a:pt x="1189" y="385"/>
                    </a:lnTo>
                    <a:lnTo>
                      <a:pt x="389" y="1186"/>
                    </a:lnTo>
                    <a:lnTo>
                      <a:pt x="389" y="1186"/>
                    </a:lnTo>
                    <a:lnTo>
                      <a:pt x="384" y="1190"/>
                    </a:lnTo>
                    <a:lnTo>
                      <a:pt x="379" y="1193"/>
                    </a:lnTo>
                    <a:lnTo>
                      <a:pt x="373" y="1196"/>
                    </a:lnTo>
                    <a:lnTo>
                      <a:pt x="367" y="1199"/>
                    </a:lnTo>
                    <a:lnTo>
                      <a:pt x="356" y="1203"/>
                    </a:lnTo>
                    <a:lnTo>
                      <a:pt x="343" y="1204"/>
                    </a:lnTo>
                    <a:lnTo>
                      <a:pt x="343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88" descr=" " title=" "/>
              <p:cNvSpPr>
                <a:spLocks noEditPoints="1"/>
              </p:cNvSpPr>
              <p:nvPr/>
            </p:nvSpPr>
            <p:spPr bwMode="auto">
              <a:xfrm>
                <a:off x="2508763" y="3930923"/>
                <a:ext cx="147410" cy="111478"/>
              </a:xfrm>
              <a:custGeom>
                <a:avLst/>
                <a:gdLst>
                  <a:gd name="T0" fmla="*/ 0 w 1286"/>
                  <a:gd name="T1" fmla="*/ 137 h 970"/>
                  <a:gd name="T2" fmla="*/ 45 w 1286"/>
                  <a:gd name="T3" fmla="*/ 92 h 970"/>
                  <a:gd name="T4" fmla="*/ 68 w 1286"/>
                  <a:gd name="T5" fmla="*/ 71 h 970"/>
                  <a:gd name="T6" fmla="*/ 93 w 1286"/>
                  <a:gd name="T7" fmla="*/ 53 h 970"/>
                  <a:gd name="T8" fmla="*/ 119 w 1286"/>
                  <a:gd name="T9" fmla="*/ 37 h 970"/>
                  <a:gd name="T10" fmla="*/ 147 w 1286"/>
                  <a:gd name="T11" fmla="*/ 24 h 970"/>
                  <a:gd name="T12" fmla="*/ 175 w 1286"/>
                  <a:gd name="T13" fmla="*/ 13 h 970"/>
                  <a:gd name="T14" fmla="*/ 205 w 1286"/>
                  <a:gd name="T15" fmla="*/ 6 h 970"/>
                  <a:gd name="T16" fmla="*/ 236 w 1286"/>
                  <a:gd name="T17" fmla="*/ 1 h 970"/>
                  <a:gd name="T18" fmla="*/ 267 w 1286"/>
                  <a:gd name="T19" fmla="*/ 0 h 970"/>
                  <a:gd name="T20" fmla="*/ 283 w 1286"/>
                  <a:gd name="T21" fmla="*/ 0 h 970"/>
                  <a:gd name="T22" fmla="*/ 314 w 1286"/>
                  <a:gd name="T23" fmla="*/ 3 h 970"/>
                  <a:gd name="T24" fmla="*/ 344 w 1286"/>
                  <a:gd name="T25" fmla="*/ 9 h 970"/>
                  <a:gd name="T26" fmla="*/ 373 w 1286"/>
                  <a:gd name="T27" fmla="*/ 18 h 970"/>
                  <a:gd name="T28" fmla="*/ 401 w 1286"/>
                  <a:gd name="T29" fmla="*/ 30 h 970"/>
                  <a:gd name="T30" fmla="*/ 427 w 1286"/>
                  <a:gd name="T31" fmla="*/ 44 h 970"/>
                  <a:gd name="T32" fmla="*/ 453 w 1286"/>
                  <a:gd name="T33" fmla="*/ 61 h 970"/>
                  <a:gd name="T34" fmla="*/ 477 w 1286"/>
                  <a:gd name="T35" fmla="*/ 81 h 970"/>
                  <a:gd name="T36" fmla="*/ 860 w 1286"/>
                  <a:gd name="T37" fmla="*/ 464 h 970"/>
                  <a:gd name="T38" fmla="*/ 864 w 1286"/>
                  <a:gd name="T39" fmla="*/ 466 h 970"/>
                  <a:gd name="T40" fmla="*/ 885 w 1286"/>
                  <a:gd name="T41" fmla="*/ 473 h 970"/>
                  <a:gd name="T42" fmla="*/ 925 w 1286"/>
                  <a:gd name="T43" fmla="*/ 479 h 970"/>
                  <a:gd name="T44" fmla="*/ 970 w 1286"/>
                  <a:gd name="T45" fmla="*/ 483 h 970"/>
                  <a:gd name="T46" fmla="*/ 1017 w 1286"/>
                  <a:gd name="T47" fmla="*/ 485 h 970"/>
                  <a:gd name="T48" fmla="*/ 1038 w 1286"/>
                  <a:gd name="T49" fmla="*/ 480 h 970"/>
                  <a:gd name="T50" fmla="*/ 1079 w 1286"/>
                  <a:gd name="T51" fmla="*/ 475 h 970"/>
                  <a:gd name="T52" fmla="*/ 1121 w 1286"/>
                  <a:gd name="T53" fmla="*/ 476 h 970"/>
                  <a:gd name="T54" fmla="*/ 1163 w 1286"/>
                  <a:gd name="T55" fmla="*/ 482 h 970"/>
                  <a:gd name="T56" fmla="*/ 1286 w 1286"/>
                  <a:gd name="T57" fmla="*/ 517 h 970"/>
                  <a:gd name="T58" fmla="*/ 187 w 1286"/>
                  <a:gd name="T59" fmla="*/ 145 h 970"/>
                  <a:gd name="T60" fmla="*/ 1012 w 1286"/>
                  <a:gd name="T61" fmla="*/ 612 h 970"/>
                  <a:gd name="T62" fmla="*/ 1007 w 1286"/>
                  <a:gd name="T63" fmla="*/ 612 h 970"/>
                  <a:gd name="T64" fmla="*/ 938 w 1286"/>
                  <a:gd name="T65" fmla="*/ 609 h 970"/>
                  <a:gd name="T66" fmla="*/ 873 w 1286"/>
                  <a:gd name="T67" fmla="*/ 600 h 970"/>
                  <a:gd name="T68" fmla="*/ 843 w 1286"/>
                  <a:gd name="T69" fmla="*/ 593 h 970"/>
                  <a:gd name="T70" fmla="*/ 815 w 1286"/>
                  <a:gd name="T71" fmla="*/ 583 h 970"/>
                  <a:gd name="T72" fmla="*/ 791 w 1286"/>
                  <a:gd name="T73" fmla="*/ 570 h 970"/>
                  <a:gd name="T74" fmla="*/ 770 w 1286"/>
                  <a:gd name="T75" fmla="*/ 553 h 970"/>
                  <a:gd name="T76" fmla="*/ 399 w 1286"/>
                  <a:gd name="T77" fmla="*/ 181 h 970"/>
                  <a:gd name="T78" fmla="*/ 371 w 1286"/>
                  <a:gd name="T79" fmla="*/ 158 h 970"/>
                  <a:gd name="T80" fmla="*/ 339 w 1286"/>
                  <a:gd name="T81" fmla="*/ 141 h 970"/>
                  <a:gd name="T82" fmla="*/ 303 w 1286"/>
                  <a:gd name="T83" fmla="*/ 130 h 970"/>
                  <a:gd name="T84" fmla="*/ 267 w 1286"/>
                  <a:gd name="T85" fmla="*/ 126 h 970"/>
                  <a:gd name="T86" fmla="*/ 247 w 1286"/>
                  <a:gd name="T87" fmla="*/ 127 h 970"/>
                  <a:gd name="T88" fmla="*/ 206 w 1286"/>
                  <a:gd name="T89" fmla="*/ 137 h 970"/>
                  <a:gd name="T90" fmla="*/ 187 w 1286"/>
                  <a:gd name="T91" fmla="*/ 1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86" h="970">
                    <a:moveTo>
                      <a:pt x="833" y="970"/>
                    </a:moveTo>
                    <a:lnTo>
                      <a:pt x="0" y="137"/>
                    </a:lnTo>
                    <a:lnTo>
                      <a:pt x="45" y="92"/>
                    </a:lnTo>
                    <a:lnTo>
                      <a:pt x="45" y="92"/>
                    </a:lnTo>
                    <a:lnTo>
                      <a:pt x="56" y="82"/>
                    </a:lnTo>
                    <a:lnTo>
                      <a:pt x="68" y="71"/>
                    </a:lnTo>
                    <a:lnTo>
                      <a:pt x="80" y="61"/>
                    </a:lnTo>
                    <a:lnTo>
                      <a:pt x="93" y="53"/>
                    </a:lnTo>
                    <a:lnTo>
                      <a:pt x="106" y="44"/>
                    </a:lnTo>
                    <a:lnTo>
                      <a:pt x="119" y="37"/>
                    </a:lnTo>
                    <a:lnTo>
                      <a:pt x="133" y="30"/>
                    </a:lnTo>
                    <a:lnTo>
                      <a:pt x="147" y="24"/>
                    </a:lnTo>
                    <a:lnTo>
                      <a:pt x="161" y="19"/>
                    </a:lnTo>
                    <a:lnTo>
                      <a:pt x="175" y="13"/>
                    </a:lnTo>
                    <a:lnTo>
                      <a:pt x="191" y="9"/>
                    </a:lnTo>
                    <a:lnTo>
                      <a:pt x="205" y="6"/>
                    </a:lnTo>
                    <a:lnTo>
                      <a:pt x="221" y="3"/>
                    </a:lnTo>
                    <a:lnTo>
                      <a:pt x="236" y="1"/>
                    </a:lnTo>
                    <a:lnTo>
                      <a:pt x="252" y="0"/>
                    </a:lnTo>
                    <a:lnTo>
                      <a:pt x="267" y="0"/>
                    </a:lnTo>
                    <a:lnTo>
                      <a:pt x="267" y="0"/>
                    </a:lnTo>
                    <a:lnTo>
                      <a:pt x="283" y="0"/>
                    </a:lnTo>
                    <a:lnTo>
                      <a:pt x="298" y="1"/>
                    </a:lnTo>
                    <a:lnTo>
                      <a:pt x="314" y="3"/>
                    </a:lnTo>
                    <a:lnTo>
                      <a:pt x="328" y="6"/>
                    </a:lnTo>
                    <a:lnTo>
                      <a:pt x="344" y="9"/>
                    </a:lnTo>
                    <a:lnTo>
                      <a:pt x="358" y="13"/>
                    </a:lnTo>
                    <a:lnTo>
                      <a:pt x="373" y="18"/>
                    </a:lnTo>
                    <a:lnTo>
                      <a:pt x="387" y="24"/>
                    </a:lnTo>
                    <a:lnTo>
                      <a:pt x="401" y="30"/>
                    </a:lnTo>
                    <a:lnTo>
                      <a:pt x="414" y="36"/>
                    </a:lnTo>
                    <a:lnTo>
                      <a:pt x="427" y="44"/>
                    </a:lnTo>
                    <a:lnTo>
                      <a:pt x="441" y="53"/>
                    </a:lnTo>
                    <a:lnTo>
                      <a:pt x="453" y="61"/>
                    </a:lnTo>
                    <a:lnTo>
                      <a:pt x="466" y="70"/>
                    </a:lnTo>
                    <a:lnTo>
                      <a:pt x="477" y="81"/>
                    </a:lnTo>
                    <a:lnTo>
                      <a:pt x="488" y="92"/>
                    </a:lnTo>
                    <a:lnTo>
                      <a:pt x="860" y="464"/>
                    </a:lnTo>
                    <a:lnTo>
                      <a:pt x="860" y="464"/>
                    </a:lnTo>
                    <a:lnTo>
                      <a:pt x="864" y="466"/>
                    </a:lnTo>
                    <a:lnTo>
                      <a:pt x="869" y="469"/>
                    </a:lnTo>
                    <a:lnTo>
                      <a:pt x="885" y="473"/>
                    </a:lnTo>
                    <a:lnTo>
                      <a:pt x="903" y="477"/>
                    </a:lnTo>
                    <a:lnTo>
                      <a:pt x="925" y="479"/>
                    </a:lnTo>
                    <a:lnTo>
                      <a:pt x="948" y="481"/>
                    </a:lnTo>
                    <a:lnTo>
                      <a:pt x="970" y="483"/>
                    </a:lnTo>
                    <a:lnTo>
                      <a:pt x="1012" y="485"/>
                    </a:lnTo>
                    <a:lnTo>
                      <a:pt x="1017" y="485"/>
                    </a:lnTo>
                    <a:lnTo>
                      <a:pt x="1017" y="485"/>
                    </a:lnTo>
                    <a:lnTo>
                      <a:pt x="1038" y="480"/>
                    </a:lnTo>
                    <a:lnTo>
                      <a:pt x="1058" y="477"/>
                    </a:lnTo>
                    <a:lnTo>
                      <a:pt x="1079" y="475"/>
                    </a:lnTo>
                    <a:lnTo>
                      <a:pt x="1100" y="475"/>
                    </a:lnTo>
                    <a:lnTo>
                      <a:pt x="1121" y="476"/>
                    </a:lnTo>
                    <a:lnTo>
                      <a:pt x="1142" y="478"/>
                    </a:lnTo>
                    <a:lnTo>
                      <a:pt x="1163" y="482"/>
                    </a:lnTo>
                    <a:lnTo>
                      <a:pt x="1183" y="487"/>
                    </a:lnTo>
                    <a:lnTo>
                      <a:pt x="1286" y="517"/>
                    </a:lnTo>
                    <a:lnTo>
                      <a:pt x="833" y="970"/>
                    </a:lnTo>
                    <a:close/>
                    <a:moveTo>
                      <a:pt x="187" y="145"/>
                    </a:moveTo>
                    <a:lnTo>
                      <a:pt x="833" y="791"/>
                    </a:lnTo>
                    <a:lnTo>
                      <a:pt x="1012" y="612"/>
                    </a:lnTo>
                    <a:lnTo>
                      <a:pt x="1007" y="612"/>
                    </a:lnTo>
                    <a:lnTo>
                      <a:pt x="1007" y="612"/>
                    </a:lnTo>
                    <a:lnTo>
                      <a:pt x="972" y="611"/>
                    </a:lnTo>
                    <a:lnTo>
                      <a:pt x="938" y="609"/>
                    </a:lnTo>
                    <a:lnTo>
                      <a:pt x="905" y="604"/>
                    </a:lnTo>
                    <a:lnTo>
                      <a:pt x="873" y="600"/>
                    </a:lnTo>
                    <a:lnTo>
                      <a:pt x="858" y="597"/>
                    </a:lnTo>
                    <a:lnTo>
                      <a:pt x="843" y="593"/>
                    </a:lnTo>
                    <a:lnTo>
                      <a:pt x="829" y="589"/>
                    </a:lnTo>
                    <a:lnTo>
                      <a:pt x="815" y="583"/>
                    </a:lnTo>
                    <a:lnTo>
                      <a:pt x="803" y="576"/>
                    </a:lnTo>
                    <a:lnTo>
                      <a:pt x="791" y="570"/>
                    </a:lnTo>
                    <a:lnTo>
                      <a:pt x="780" y="562"/>
                    </a:lnTo>
                    <a:lnTo>
                      <a:pt x="770" y="553"/>
                    </a:lnTo>
                    <a:lnTo>
                      <a:pt x="399" y="181"/>
                    </a:lnTo>
                    <a:lnTo>
                      <a:pt x="399" y="181"/>
                    </a:lnTo>
                    <a:lnTo>
                      <a:pt x="385" y="169"/>
                    </a:lnTo>
                    <a:lnTo>
                      <a:pt x="371" y="158"/>
                    </a:lnTo>
                    <a:lnTo>
                      <a:pt x="355" y="149"/>
                    </a:lnTo>
                    <a:lnTo>
                      <a:pt x="339" y="141"/>
                    </a:lnTo>
                    <a:lnTo>
                      <a:pt x="321" y="135"/>
                    </a:lnTo>
                    <a:lnTo>
                      <a:pt x="303" y="130"/>
                    </a:lnTo>
                    <a:lnTo>
                      <a:pt x="286" y="127"/>
                    </a:lnTo>
                    <a:lnTo>
                      <a:pt x="267" y="126"/>
                    </a:lnTo>
                    <a:lnTo>
                      <a:pt x="267" y="126"/>
                    </a:lnTo>
                    <a:lnTo>
                      <a:pt x="247" y="127"/>
                    </a:lnTo>
                    <a:lnTo>
                      <a:pt x="226" y="131"/>
                    </a:lnTo>
                    <a:lnTo>
                      <a:pt x="206" y="137"/>
                    </a:lnTo>
                    <a:lnTo>
                      <a:pt x="187" y="145"/>
                    </a:lnTo>
                    <a:lnTo>
                      <a:pt x="187" y="1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Freeform 92" descr=" " title=" "/>
              <p:cNvSpPr>
                <a:spLocks noEditPoints="1"/>
              </p:cNvSpPr>
              <p:nvPr/>
            </p:nvSpPr>
            <p:spPr bwMode="auto">
              <a:xfrm>
                <a:off x="2657095" y="4043323"/>
                <a:ext cx="112400" cy="149252"/>
              </a:xfrm>
              <a:custGeom>
                <a:avLst/>
                <a:gdLst>
                  <a:gd name="T0" fmla="*/ 0 w 972"/>
                  <a:gd name="T1" fmla="*/ 453 h 1289"/>
                  <a:gd name="T2" fmla="*/ 484 w 972"/>
                  <a:gd name="T3" fmla="*/ 100 h 1289"/>
                  <a:gd name="T4" fmla="*/ 490 w 972"/>
                  <a:gd name="T5" fmla="*/ 121 h 1289"/>
                  <a:gd name="T6" fmla="*/ 496 w 972"/>
                  <a:gd name="T7" fmla="*/ 165 h 1289"/>
                  <a:gd name="T8" fmla="*/ 497 w 972"/>
                  <a:gd name="T9" fmla="*/ 208 h 1289"/>
                  <a:gd name="T10" fmla="*/ 492 w 972"/>
                  <a:gd name="T11" fmla="*/ 250 h 1289"/>
                  <a:gd name="T12" fmla="*/ 488 w 972"/>
                  <a:gd name="T13" fmla="*/ 275 h 1289"/>
                  <a:gd name="T14" fmla="*/ 490 w 972"/>
                  <a:gd name="T15" fmla="*/ 317 h 1289"/>
                  <a:gd name="T16" fmla="*/ 493 w 972"/>
                  <a:gd name="T17" fmla="*/ 363 h 1289"/>
                  <a:gd name="T18" fmla="*/ 499 w 972"/>
                  <a:gd name="T19" fmla="*/ 405 h 1289"/>
                  <a:gd name="T20" fmla="*/ 507 w 972"/>
                  <a:gd name="T21" fmla="*/ 425 h 1289"/>
                  <a:gd name="T22" fmla="*/ 881 w 972"/>
                  <a:gd name="T23" fmla="*/ 800 h 1289"/>
                  <a:gd name="T24" fmla="*/ 891 w 972"/>
                  <a:gd name="T25" fmla="*/ 812 h 1289"/>
                  <a:gd name="T26" fmla="*/ 912 w 972"/>
                  <a:gd name="T27" fmla="*/ 837 h 1289"/>
                  <a:gd name="T28" fmla="*/ 929 w 972"/>
                  <a:gd name="T29" fmla="*/ 863 h 1289"/>
                  <a:gd name="T30" fmla="*/ 943 w 972"/>
                  <a:gd name="T31" fmla="*/ 890 h 1289"/>
                  <a:gd name="T32" fmla="*/ 954 w 972"/>
                  <a:gd name="T33" fmla="*/ 919 h 1289"/>
                  <a:gd name="T34" fmla="*/ 964 w 972"/>
                  <a:gd name="T35" fmla="*/ 948 h 1289"/>
                  <a:gd name="T36" fmla="*/ 969 w 972"/>
                  <a:gd name="T37" fmla="*/ 978 h 1289"/>
                  <a:gd name="T38" fmla="*/ 972 w 972"/>
                  <a:gd name="T39" fmla="*/ 1008 h 1289"/>
                  <a:gd name="T40" fmla="*/ 972 w 972"/>
                  <a:gd name="T41" fmla="*/ 1038 h 1289"/>
                  <a:gd name="T42" fmla="*/ 969 w 972"/>
                  <a:gd name="T43" fmla="*/ 1068 h 1289"/>
                  <a:gd name="T44" fmla="*/ 964 w 972"/>
                  <a:gd name="T45" fmla="*/ 1097 h 1289"/>
                  <a:gd name="T46" fmla="*/ 954 w 972"/>
                  <a:gd name="T47" fmla="*/ 1126 h 1289"/>
                  <a:gd name="T48" fmla="*/ 943 w 972"/>
                  <a:gd name="T49" fmla="*/ 1155 h 1289"/>
                  <a:gd name="T50" fmla="*/ 929 w 972"/>
                  <a:gd name="T51" fmla="*/ 1182 h 1289"/>
                  <a:gd name="T52" fmla="*/ 912 w 972"/>
                  <a:gd name="T53" fmla="*/ 1208 h 1289"/>
                  <a:gd name="T54" fmla="*/ 891 w 972"/>
                  <a:gd name="T55" fmla="*/ 1233 h 1289"/>
                  <a:gd name="T56" fmla="*/ 836 w 972"/>
                  <a:gd name="T57" fmla="*/ 1289 h 1289"/>
                  <a:gd name="T58" fmla="*/ 828 w 972"/>
                  <a:gd name="T59" fmla="*/ 1102 h 1289"/>
                  <a:gd name="T60" fmla="*/ 833 w 972"/>
                  <a:gd name="T61" fmla="*/ 1089 h 1289"/>
                  <a:gd name="T62" fmla="*/ 842 w 972"/>
                  <a:gd name="T63" fmla="*/ 1062 h 1289"/>
                  <a:gd name="T64" fmla="*/ 846 w 972"/>
                  <a:gd name="T65" fmla="*/ 1034 h 1289"/>
                  <a:gd name="T66" fmla="*/ 845 w 972"/>
                  <a:gd name="T67" fmla="*/ 1006 h 1289"/>
                  <a:gd name="T68" fmla="*/ 841 w 972"/>
                  <a:gd name="T69" fmla="*/ 978 h 1289"/>
                  <a:gd name="T70" fmla="*/ 831 w 972"/>
                  <a:gd name="T71" fmla="*/ 951 h 1289"/>
                  <a:gd name="T72" fmla="*/ 819 w 972"/>
                  <a:gd name="T73" fmla="*/ 925 h 1289"/>
                  <a:gd name="T74" fmla="*/ 801 w 972"/>
                  <a:gd name="T75" fmla="*/ 901 h 1289"/>
                  <a:gd name="T76" fmla="*/ 420 w 972"/>
                  <a:gd name="T77" fmla="*/ 519 h 1289"/>
                  <a:gd name="T78" fmla="*/ 412 w 972"/>
                  <a:gd name="T79" fmla="*/ 509 h 1289"/>
                  <a:gd name="T80" fmla="*/ 396 w 972"/>
                  <a:gd name="T81" fmla="*/ 485 h 1289"/>
                  <a:gd name="T82" fmla="*/ 385 w 972"/>
                  <a:gd name="T83" fmla="*/ 459 h 1289"/>
                  <a:gd name="T84" fmla="*/ 376 w 972"/>
                  <a:gd name="T85" fmla="*/ 430 h 1289"/>
                  <a:gd name="T86" fmla="*/ 368 w 972"/>
                  <a:gd name="T87" fmla="*/ 383 h 1289"/>
                  <a:gd name="T88" fmla="*/ 363 w 972"/>
                  <a:gd name="T89" fmla="*/ 316 h 1289"/>
                  <a:gd name="T90" fmla="*/ 361 w 972"/>
                  <a:gd name="T91" fmla="*/ 271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72" h="1289">
                    <a:moveTo>
                      <a:pt x="836" y="1289"/>
                    </a:moveTo>
                    <a:lnTo>
                      <a:pt x="0" y="453"/>
                    </a:lnTo>
                    <a:lnTo>
                      <a:pt x="454" y="0"/>
                    </a:lnTo>
                    <a:lnTo>
                      <a:pt x="484" y="100"/>
                    </a:lnTo>
                    <a:lnTo>
                      <a:pt x="484" y="100"/>
                    </a:lnTo>
                    <a:lnTo>
                      <a:pt x="490" y="121"/>
                    </a:lnTo>
                    <a:lnTo>
                      <a:pt x="494" y="143"/>
                    </a:lnTo>
                    <a:lnTo>
                      <a:pt x="496" y="165"/>
                    </a:lnTo>
                    <a:lnTo>
                      <a:pt x="498" y="186"/>
                    </a:lnTo>
                    <a:lnTo>
                      <a:pt x="497" y="208"/>
                    </a:lnTo>
                    <a:lnTo>
                      <a:pt x="496" y="230"/>
                    </a:lnTo>
                    <a:lnTo>
                      <a:pt x="492" y="250"/>
                    </a:lnTo>
                    <a:lnTo>
                      <a:pt x="488" y="272"/>
                    </a:lnTo>
                    <a:lnTo>
                      <a:pt x="488" y="275"/>
                    </a:lnTo>
                    <a:lnTo>
                      <a:pt x="488" y="275"/>
                    </a:lnTo>
                    <a:lnTo>
                      <a:pt x="490" y="317"/>
                    </a:lnTo>
                    <a:lnTo>
                      <a:pt x="491" y="340"/>
                    </a:lnTo>
                    <a:lnTo>
                      <a:pt x="493" y="363"/>
                    </a:lnTo>
                    <a:lnTo>
                      <a:pt x="496" y="385"/>
                    </a:lnTo>
                    <a:lnTo>
                      <a:pt x="499" y="405"/>
                    </a:lnTo>
                    <a:lnTo>
                      <a:pt x="505" y="420"/>
                    </a:lnTo>
                    <a:lnTo>
                      <a:pt x="507" y="425"/>
                    </a:lnTo>
                    <a:lnTo>
                      <a:pt x="510" y="429"/>
                    </a:lnTo>
                    <a:lnTo>
                      <a:pt x="881" y="800"/>
                    </a:lnTo>
                    <a:lnTo>
                      <a:pt x="881" y="800"/>
                    </a:lnTo>
                    <a:lnTo>
                      <a:pt x="891" y="812"/>
                    </a:lnTo>
                    <a:lnTo>
                      <a:pt x="903" y="825"/>
                    </a:lnTo>
                    <a:lnTo>
                      <a:pt x="912" y="837"/>
                    </a:lnTo>
                    <a:lnTo>
                      <a:pt x="921" y="850"/>
                    </a:lnTo>
                    <a:lnTo>
                      <a:pt x="929" y="863"/>
                    </a:lnTo>
                    <a:lnTo>
                      <a:pt x="937" y="877"/>
                    </a:lnTo>
                    <a:lnTo>
                      <a:pt x="943" y="890"/>
                    </a:lnTo>
                    <a:lnTo>
                      <a:pt x="949" y="904"/>
                    </a:lnTo>
                    <a:lnTo>
                      <a:pt x="954" y="919"/>
                    </a:lnTo>
                    <a:lnTo>
                      <a:pt x="960" y="933"/>
                    </a:lnTo>
                    <a:lnTo>
                      <a:pt x="964" y="948"/>
                    </a:lnTo>
                    <a:lnTo>
                      <a:pt x="967" y="962"/>
                    </a:lnTo>
                    <a:lnTo>
                      <a:pt x="969" y="978"/>
                    </a:lnTo>
                    <a:lnTo>
                      <a:pt x="971" y="992"/>
                    </a:lnTo>
                    <a:lnTo>
                      <a:pt x="972" y="1008"/>
                    </a:lnTo>
                    <a:lnTo>
                      <a:pt x="972" y="1022"/>
                    </a:lnTo>
                    <a:lnTo>
                      <a:pt x="972" y="1038"/>
                    </a:lnTo>
                    <a:lnTo>
                      <a:pt x="971" y="1052"/>
                    </a:lnTo>
                    <a:lnTo>
                      <a:pt x="969" y="1068"/>
                    </a:lnTo>
                    <a:lnTo>
                      <a:pt x="967" y="1082"/>
                    </a:lnTo>
                    <a:lnTo>
                      <a:pt x="964" y="1097"/>
                    </a:lnTo>
                    <a:lnTo>
                      <a:pt x="960" y="1111"/>
                    </a:lnTo>
                    <a:lnTo>
                      <a:pt x="954" y="1126"/>
                    </a:lnTo>
                    <a:lnTo>
                      <a:pt x="949" y="1140"/>
                    </a:lnTo>
                    <a:lnTo>
                      <a:pt x="943" y="1155"/>
                    </a:lnTo>
                    <a:lnTo>
                      <a:pt x="937" y="1168"/>
                    </a:lnTo>
                    <a:lnTo>
                      <a:pt x="929" y="1182"/>
                    </a:lnTo>
                    <a:lnTo>
                      <a:pt x="921" y="1195"/>
                    </a:lnTo>
                    <a:lnTo>
                      <a:pt x="912" y="1208"/>
                    </a:lnTo>
                    <a:lnTo>
                      <a:pt x="903" y="1220"/>
                    </a:lnTo>
                    <a:lnTo>
                      <a:pt x="891" y="1233"/>
                    </a:lnTo>
                    <a:lnTo>
                      <a:pt x="881" y="1244"/>
                    </a:lnTo>
                    <a:lnTo>
                      <a:pt x="836" y="1289"/>
                    </a:lnTo>
                    <a:close/>
                    <a:moveTo>
                      <a:pt x="179" y="453"/>
                    </a:moveTo>
                    <a:lnTo>
                      <a:pt x="828" y="1102"/>
                    </a:lnTo>
                    <a:lnTo>
                      <a:pt x="828" y="1102"/>
                    </a:lnTo>
                    <a:lnTo>
                      <a:pt x="833" y="1089"/>
                    </a:lnTo>
                    <a:lnTo>
                      <a:pt x="839" y="1075"/>
                    </a:lnTo>
                    <a:lnTo>
                      <a:pt x="842" y="1062"/>
                    </a:lnTo>
                    <a:lnTo>
                      <a:pt x="844" y="1047"/>
                    </a:lnTo>
                    <a:lnTo>
                      <a:pt x="846" y="1034"/>
                    </a:lnTo>
                    <a:lnTo>
                      <a:pt x="846" y="1019"/>
                    </a:lnTo>
                    <a:lnTo>
                      <a:pt x="845" y="1006"/>
                    </a:lnTo>
                    <a:lnTo>
                      <a:pt x="843" y="991"/>
                    </a:lnTo>
                    <a:lnTo>
                      <a:pt x="841" y="978"/>
                    </a:lnTo>
                    <a:lnTo>
                      <a:pt x="837" y="964"/>
                    </a:lnTo>
                    <a:lnTo>
                      <a:pt x="831" y="951"/>
                    </a:lnTo>
                    <a:lnTo>
                      <a:pt x="825" y="938"/>
                    </a:lnTo>
                    <a:lnTo>
                      <a:pt x="819" y="925"/>
                    </a:lnTo>
                    <a:lnTo>
                      <a:pt x="811" y="913"/>
                    </a:lnTo>
                    <a:lnTo>
                      <a:pt x="801" y="901"/>
                    </a:lnTo>
                    <a:lnTo>
                      <a:pt x="791" y="890"/>
                    </a:lnTo>
                    <a:lnTo>
                      <a:pt x="420" y="519"/>
                    </a:lnTo>
                    <a:lnTo>
                      <a:pt x="420" y="519"/>
                    </a:lnTo>
                    <a:lnTo>
                      <a:pt x="412" y="509"/>
                    </a:lnTo>
                    <a:lnTo>
                      <a:pt x="403" y="498"/>
                    </a:lnTo>
                    <a:lnTo>
                      <a:pt x="396" y="485"/>
                    </a:lnTo>
                    <a:lnTo>
                      <a:pt x="390" y="473"/>
                    </a:lnTo>
                    <a:lnTo>
                      <a:pt x="385" y="459"/>
                    </a:lnTo>
                    <a:lnTo>
                      <a:pt x="381" y="445"/>
                    </a:lnTo>
                    <a:lnTo>
                      <a:pt x="376" y="430"/>
                    </a:lnTo>
                    <a:lnTo>
                      <a:pt x="373" y="415"/>
                    </a:lnTo>
                    <a:lnTo>
                      <a:pt x="368" y="383"/>
                    </a:lnTo>
                    <a:lnTo>
                      <a:pt x="365" y="350"/>
                    </a:lnTo>
                    <a:lnTo>
                      <a:pt x="363" y="316"/>
                    </a:lnTo>
                    <a:lnTo>
                      <a:pt x="361" y="280"/>
                    </a:lnTo>
                    <a:lnTo>
                      <a:pt x="361" y="271"/>
                    </a:lnTo>
                    <a:lnTo>
                      <a:pt x="179" y="4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 93" descr=" " title=" "/>
              <p:cNvSpPr>
                <a:spLocks/>
              </p:cNvSpPr>
              <p:nvPr/>
            </p:nvSpPr>
            <p:spPr bwMode="auto">
              <a:xfrm>
                <a:off x="2651567" y="4032267"/>
                <a:ext cx="13820" cy="13820"/>
              </a:xfrm>
              <a:custGeom>
                <a:avLst/>
                <a:gdLst>
                  <a:gd name="T0" fmla="*/ 18 w 117"/>
                  <a:gd name="T1" fmla="*/ 99 h 117"/>
                  <a:gd name="T2" fmla="*/ 18 w 117"/>
                  <a:gd name="T3" fmla="*/ 99 h 117"/>
                  <a:gd name="T4" fmla="*/ 10 w 117"/>
                  <a:gd name="T5" fmla="*/ 90 h 117"/>
                  <a:gd name="T6" fmla="*/ 4 w 117"/>
                  <a:gd name="T7" fmla="*/ 80 h 117"/>
                  <a:gd name="T8" fmla="*/ 1 w 117"/>
                  <a:gd name="T9" fmla="*/ 69 h 117"/>
                  <a:gd name="T10" fmla="*/ 0 w 117"/>
                  <a:gd name="T11" fmla="*/ 59 h 117"/>
                  <a:gd name="T12" fmla="*/ 1 w 117"/>
                  <a:gd name="T13" fmla="*/ 47 h 117"/>
                  <a:gd name="T14" fmla="*/ 4 w 117"/>
                  <a:gd name="T15" fmla="*/ 36 h 117"/>
                  <a:gd name="T16" fmla="*/ 11 w 117"/>
                  <a:gd name="T17" fmla="*/ 27 h 117"/>
                  <a:gd name="T18" fmla="*/ 18 w 117"/>
                  <a:gd name="T19" fmla="*/ 17 h 117"/>
                  <a:gd name="T20" fmla="*/ 18 w 117"/>
                  <a:gd name="T21" fmla="*/ 17 h 117"/>
                  <a:gd name="T22" fmla="*/ 27 w 117"/>
                  <a:gd name="T23" fmla="*/ 10 h 117"/>
                  <a:gd name="T24" fmla="*/ 37 w 117"/>
                  <a:gd name="T25" fmla="*/ 4 h 117"/>
                  <a:gd name="T26" fmla="*/ 48 w 117"/>
                  <a:gd name="T27" fmla="*/ 1 h 117"/>
                  <a:gd name="T28" fmla="*/ 59 w 117"/>
                  <a:gd name="T29" fmla="*/ 0 h 117"/>
                  <a:gd name="T30" fmla="*/ 70 w 117"/>
                  <a:gd name="T31" fmla="*/ 1 h 117"/>
                  <a:gd name="T32" fmla="*/ 81 w 117"/>
                  <a:gd name="T33" fmla="*/ 4 h 117"/>
                  <a:gd name="T34" fmla="*/ 90 w 117"/>
                  <a:gd name="T35" fmla="*/ 10 h 117"/>
                  <a:gd name="T36" fmla="*/ 100 w 117"/>
                  <a:gd name="T37" fmla="*/ 17 h 117"/>
                  <a:gd name="T38" fmla="*/ 100 w 117"/>
                  <a:gd name="T39" fmla="*/ 17 h 117"/>
                  <a:gd name="T40" fmla="*/ 107 w 117"/>
                  <a:gd name="T41" fmla="*/ 27 h 117"/>
                  <a:gd name="T42" fmla="*/ 112 w 117"/>
                  <a:gd name="T43" fmla="*/ 36 h 117"/>
                  <a:gd name="T44" fmla="*/ 116 w 117"/>
                  <a:gd name="T45" fmla="*/ 47 h 117"/>
                  <a:gd name="T46" fmla="*/ 117 w 117"/>
                  <a:gd name="T47" fmla="*/ 58 h 117"/>
                  <a:gd name="T48" fmla="*/ 116 w 117"/>
                  <a:gd name="T49" fmla="*/ 69 h 117"/>
                  <a:gd name="T50" fmla="*/ 112 w 117"/>
                  <a:gd name="T51" fmla="*/ 79 h 117"/>
                  <a:gd name="T52" fmla="*/ 107 w 117"/>
                  <a:gd name="T53" fmla="*/ 90 h 117"/>
                  <a:gd name="T54" fmla="*/ 100 w 117"/>
                  <a:gd name="T55" fmla="*/ 99 h 117"/>
                  <a:gd name="T56" fmla="*/ 100 w 117"/>
                  <a:gd name="T57" fmla="*/ 99 h 117"/>
                  <a:gd name="T58" fmla="*/ 90 w 117"/>
                  <a:gd name="T59" fmla="*/ 106 h 117"/>
                  <a:gd name="T60" fmla="*/ 80 w 117"/>
                  <a:gd name="T61" fmla="*/ 112 h 117"/>
                  <a:gd name="T62" fmla="*/ 70 w 117"/>
                  <a:gd name="T63" fmla="*/ 116 h 117"/>
                  <a:gd name="T64" fmla="*/ 58 w 117"/>
                  <a:gd name="T65" fmla="*/ 117 h 117"/>
                  <a:gd name="T66" fmla="*/ 48 w 117"/>
                  <a:gd name="T67" fmla="*/ 116 h 117"/>
                  <a:gd name="T68" fmla="*/ 37 w 117"/>
                  <a:gd name="T69" fmla="*/ 113 h 117"/>
                  <a:gd name="T70" fmla="*/ 26 w 117"/>
                  <a:gd name="T71" fmla="*/ 106 h 117"/>
                  <a:gd name="T72" fmla="*/ 18 w 117"/>
                  <a:gd name="T73" fmla="*/ 99 h 117"/>
                  <a:gd name="T74" fmla="*/ 18 w 117"/>
                  <a:gd name="T75" fmla="*/ 9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7" h="117">
                    <a:moveTo>
                      <a:pt x="18" y="99"/>
                    </a:moveTo>
                    <a:lnTo>
                      <a:pt x="18" y="99"/>
                    </a:lnTo>
                    <a:lnTo>
                      <a:pt x="10" y="90"/>
                    </a:lnTo>
                    <a:lnTo>
                      <a:pt x="4" y="80"/>
                    </a:lnTo>
                    <a:lnTo>
                      <a:pt x="1" y="69"/>
                    </a:lnTo>
                    <a:lnTo>
                      <a:pt x="0" y="59"/>
                    </a:lnTo>
                    <a:lnTo>
                      <a:pt x="1" y="47"/>
                    </a:lnTo>
                    <a:lnTo>
                      <a:pt x="4" y="36"/>
                    </a:lnTo>
                    <a:lnTo>
                      <a:pt x="11" y="27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4"/>
                    </a:lnTo>
                    <a:lnTo>
                      <a:pt x="48" y="1"/>
                    </a:lnTo>
                    <a:lnTo>
                      <a:pt x="59" y="0"/>
                    </a:lnTo>
                    <a:lnTo>
                      <a:pt x="70" y="1"/>
                    </a:lnTo>
                    <a:lnTo>
                      <a:pt x="81" y="4"/>
                    </a:lnTo>
                    <a:lnTo>
                      <a:pt x="90" y="10"/>
                    </a:lnTo>
                    <a:lnTo>
                      <a:pt x="100" y="17"/>
                    </a:lnTo>
                    <a:lnTo>
                      <a:pt x="100" y="17"/>
                    </a:lnTo>
                    <a:lnTo>
                      <a:pt x="107" y="27"/>
                    </a:lnTo>
                    <a:lnTo>
                      <a:pt x="112" y="36"/>
                    </a:lnTo>
                    <a:lnTo>
                      <a:pt x="116" y="47"/>
                    </a:lnTo>
                    <a:lnTo>
                      <a:pt x="117" y="58"/>
                    </a:lnTo>
                    <a:lnTo>
                      <a:pt x="116" y="69"/>
                    </a:lnTo>
                    <a:lnTo>
                      <a:pt x="112" y="79"/>
                    </a:lnTo>
                    <a:lnTo>
                      <a:pt x="107" y="90"/>
                    </a:lnTo>
                    <a:lnTo>
                      <a:pt x="100" y="99"/>
                    </a:lnTo>
                    <a:lnTo>
                      <a:pt x="100" y="99"/>
                    </a:lnTo>
                    <a:lnTo>
                      <a:pt x="90" y="106"/>
                    </a:lnTo>
                    <a:lnTo>
                      <a:pt x="80" y="112"/>
                    </a:lnTo>
                    <a:lnTo>
                      <a:pt x="70" y="116"/>
                    </a:lnTo>
                    <a:lnTo>
                      <a:pt x="58" y="117"/>
                    </a:lnTo>
                    <a:lnTo>
                      <a:pt x="48" y="116"/>
                    </a:lnTo>
                    <a:lnTo>
                      <a:pt x="37" y="113"/>
                    </a:lnTo>
                    <a:lnTo>
                      <a:pt x="26" y="106"/>
                    </a:lnTo>
                    <a:lnTo>
                      <a:pt x="18" y="99"/>
                    </a:lnTo>
                    <a:lnTo>
                      <a:pt x="18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198563" y="2964300"/>
            <a:ext cx="2746753" cy="1702951"/>
            <a:chOff x="3198563" y="2964300"/>
            <a:chExt cx="2746753" cy="1702951"/>
          </a:xfrm>
        </p:grpSpPr>
        <p:sp>
          <p:nvSpPr>
            <p:cNvPr id="87" name="Rectangle 86" descr=" " title=" "/>
            <p:cNvSpPr/>
            <p:nvPr/>
          </p:nvSpPr>
          <p:spPr>
            <a:xfrm>
              <a:off x="3198563" y="3101460"/>
              <a:ext cx="2746753" cy="156579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r>
                <a:rPr lang="en-US" dirty="0"/>
                <a:t>Magna </a:t>
              </a:r>
              <a:r>
                <a:rPr lang="en-US" dirty="0" err="1"/>
                <a:t>aliqua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 err="1"/>
                <a:t>ut</a:t>
              </a:r>
              <a:r>
                <a:rPr lang="en-US" dirty="0"/>
                <a:t> </a:t>
              </a:r>
              <a:r>
                <a:rPr lang="en-US" dirty="0" err="1"/>
                <a:t>enim</a:t>
              </a:r>
              <a:r>
                <a:rPr lang="en-US" dirty="0"/>
                <a:t> ad minim</a:t>
              </a:r>
            </a:p>
          </p:txBody>
        </p:sp>
        <p:sp>
          <p:nvSpPr>
            <p:cNvPr id="88" name="Rectangle 87" descr=" " title=" "/>
            <p:cNvSpPr/>
            <p:nvPr/>
          </p:nvSpPr>
          <p:spPr>
            <a:xfrm>
              <a:off x="3198563" y="2964300"/>
              <a:ext cx="2746753" cy="137160"/>
            </a:xfrm>
            <a:prstGeom prst="rect">
              <a:avLst/>
            </a:prstGeom>
            <a:solidFill>
              <a:schemeClr val="accent5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endParaRPr lang="en-US" sz="1600" dirty="0">
                <a:latin typeface="+mj-lt"/>
              </a:endParaRPr>
            </a:p>
          </p:txBody>
        </p:sp>
        <p:grpSp>
          <p:nvGrpSpPr>
            <p:cNvPr id="95" name="Group 94" descr="globe icon " title="globe icon "/>
            <p:cNvGrpSpPr>
              <a:grpSpLocks noChangeAspect="1"/>
            </p:cNvGrpSpPr>
            <p:nvPr/>
          </p:nvGrpSpPr>
          <p:grpSpPr>
            <a:xfrm>
              <a:off x="5210919" y="3890342"/>
              <a:ext cx="436944" cy="640080"/>
              <a:chOff x="7598863" y="3930922"/>
              <a:chExt cx="249682" cy="365760"/>
            </a:xfrm>
            <a:solidFill>
              <a:schemeClr val="accent5"/>
            </a:solidFill>
          </p:grpSpPr>
          <p:sp>
            <p:nvSpPr>
              <p:cNvPr id="96" name="Freeform 16" descr=" " title=" "/>
              <p:cNvSpPr>
                <a:spLocks noEditPoints="1"/>
              </p:cNvSpPr>
              <p:nvPr/>
            </p:nvSpPr>
            <p:spPr bwMode="auto">
              <a:xfrm>
                <a:off x="7598863" y="3963614"/>
                <a:ext cx="216044" cy="216045"/>
              </a:xfrm>
              <a:custGeom>
                <a:avLst/>
                <a:gdLst>
                  <a:gd name="T0" fmla="*/ 188 w 456"/>
                  <a:gd name="T1" fmla="*/ 33 h 456"/>
                  <a:gd name="T2" fmla="*/ 116 w 456"/>
                  <a:gd name="T3" fmla="*/ 62 h 456"/>
                  <a:gd name="T4" fmla="*/ 60 w 456"/>
                  <a:gd name="T5" fmla="*/ 118 h 456"/>
                  <a:gd name="T6" fmla="*/ 31 w 456"/>
                  <a:gd name="T7" fmla="*/ 192 h 456"/>
                  <a:gd name="T8" fmla="*/ 33 w 456"/>
                  <a:gd name="T9" fmla="*/ 270 h 456"/>
                  <a:gd name="T10" fmla="*/ 62 w 456"/>
                  <a:gd name="T11" fmla="*/ 340 h 456"/>
                  <a:gd name="T12" fmla="*/ 117 w 456"/>
                  <a:gd name="T13" fmla="*/ 396 h 456"/>
                  <a:gd name="T14" fmla="*/ 190 w 456"/>
                  <a:gd name="T15" fmla="*/ 423 h 456"/>
                  <a:gd name="T16" fmla="*/ 268 w 456"/>
                  <a:gd name="T17" fmla="*/ 423 h 456"/>
                  <a:gd name="T18" fmla="*/ 340 w 456"/>
                  <a:gd name="T19" fmla="*/ 394 h 456"/>
                  <a:gd name="T20" fmla="*/ 394 w 456"/>
                  <a:gd name="T21" fmla="*/ 339 h 456"/>
                  <a:gd name="T22" fmla="*/ 423 w 456"/>
                  <a:gd name="T23" fmla="*/ 264 h 456"/>
                  <a:gd name="T24" fmla="*/ 423 w 456"/>
                  <a:gd name="T25" fmla="*/ 187 h 456"/>
                  <a:gd name="T26" fmla="*/ 392 w 456"/>
                  <a:gd name="T27" fmla="*/ 116 h 456"/>
                  <a:gd name="T28" fmla="*/ 337 w 456"/>
                  <a:gd name="T29" fmla="*/ 61 h 456"/>
                  <a:gd name="T30" fmla="*/ 266 w 456"/>
                  <a:gd name="T31" fmla="*/ 31 h 456"/>
                  <a:gd name="T32" fmla="*/ 228 w 456"/>
                  <a:gd name="T33" fmla="*/ 0 h 456"/>
                  <a:gd name="T34" fmla="*/ 312 w 456"/>
                  <a:gd name="T35" fmla="*/ 16 h 456"/>
                  <a:gd name="T36" fmla="*/ 387 w 456"/>
                  <a:gd name="T37" fmla="*/ 64 h 456"/>
                  <a:gd name="T38" fmla="*/ 437 w 456"/>
                  <a:gd name="T39" fmla="*/ 138 h 456"/>
                  <a:gd name="T40" fmla="*/ 456 w 456"/>
                  <a:gd name="T41" fmla="*/ 226 h 456"/>
                  <a:gd name="T42" fmla="*/ 438 w 456"/>
                  <a:gd name="T43" fmla="*/ 313 h 456"/>
                  <a:gd name="T44" fmla="*/ 390 w 456"/>
                  <a:gd name="T45" fmla="*/ 389 h 456"/>
                  <a:gd name="T46" fmla="*/ 316 w 456"/>
                  <a:gd name="T47" fmla="*/ 439 h 456"/>
                  <a:gd name="T48" fmla="*/ 228 w 456"/>
                  <a:gd name="T49" fmla="*/ 456 h 456"/>
                  <a:gd name="T50" fmla="*/ 143 w 456"/>
                  <a:gd name="T51" fmla="*/ 441 h 456"/>
                  <a:gd name="T52" fmla="*/ 67 w 456"/>
                  <a:gd name="T53" fmla="*/ 390 h 456"/>
                  <a:gd name="T54" fmla="*/ 17 w 456"/>
                  <a:gd name="T55" fmla="*/ 318 h 456"/>
                  <a:gd name="T56" fmla="*/ 0 w 456"/>
                  <a:gd name="T57" fmla="*/ 230 h 456"/>
                  <a:gd name="T58" fmla="*/ 15 w 456"/>
                  <a:gd name="T59" fmla="*/ 144 h 456"/>
                  <a:gd name="T60" fmla="*/ 66 w 456"/>
                  <a:gd name="T61" fmla="*/ 68 h 456"/>
                  <a:gd name="T62" fmla="*/ 138 w 456"/>
                  <a:gd name="T63" fmla="*/ 18 h 456"/>
                  <a:gd name="T64" fmla="*/ 228 w 456"/>
                  <a:gd name="T65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6" h="456">
                    <a:moveTo>
                      <a:pt x="228" y="28"/>
                    </a:moveTo>
                    <a:lnTo>
                      <a:pt x="188" y="33"/>
                    </a:lnTo>
                    <a:lnTo>
                      <a:pt x="150" y="43"/>
                    </a:lnTo>
                    <a:lnTo>
                      <a:pt x="116" y="62"/>
                    </a:lnTo>
                    <a:lnTo>
                      <a:pt x="86" y="87"/>
                    </a:lnTo>
                    <a:lnTo>
                      <a:pt x="60" y="118"/>
                    </a:lnTo>
                    <a:lnTo>
                      <a:pt x="43" y="154"/>
                    </a:lnTo>
                    <a:lnTo>
                      <a:pt x="31" y="192"/>
                    </a:lnTo>
                    <a:lnTo>
                      <a:pt x="28" y="230"/>
                    </a:lnTo>
                    <a:lnTo>
                      <a:pt x="33" y="270"/>
                    </a:lnTo>
                    <a:lnTo>
                      <a:pt x="43" y="306"/>
                    </a:lnTo>
                    <a:lnTo>
                      <a:pt x="62" y="340"/>
                    </a:lnTo>
                    <a:lnTo>
                      <a:pt x="88" y="371"/>
                    </a:lnTo>
                    <a:lnTo>
                      <a:pt x="117" y="396"/>
                    </a:lnTo>
                    <a:lnTo>
                      <a:pt x="154" y="413"/>
                    </a:lnTo>
                    <a:lnTo>
                      <a:pt x="190" y="423"/>
                    </a:lnTo>
                    <a:lnTo>
                      <a:pt x="228" y="428"/>
                    </a:lnTo>
                    <a:lnTo>
                      <a:pt x="268" y="423"/>
                    </a:lnTo>
                    <a:lnTo>
                      <a:pt x="306" y="413"/>
                    </a:lnTo>
                    <a:lnTo>
                      <a:pt x="340" y="394"/>
                    </a:lnTo>
                    <a:lnTo>
                      <a:pt x="369" y="368"/>
                    </a:lnTo>
                    <a:lnTo>
                      <a:pt x="394" y="339"/>
                    </a:lnTo>
                    <a:lnTo>
                      <a:pt x="413" y="302"/>
                    </a:lnTo>
                    <a:lnTo>
                      <a:pt x="423" y="264"/>
                    </a:lnTo>
                    <a:lnTo>
                      <a:pt x="426" y="226"/>
                    </a:lnTo>
                    <a:lnTo>
                      <a:pt x="423" y="187"/>
                    </a:lnTo>
                    <a:lnTo>
                      <a:pt x="411" y="150"/>
                    </a:lnTo>
                    <a:lnTo>
                      <a:pt x="392" y="116"/>
                    </a:lnTo>
                    <a:lnTo>
                      <a:pt x="368" y="85"/>
                    </a:lnTo>
                    <a:lnTo>
                      <a:pt x="337" y="61"/>
                    </a:lnTo>
                    <a:lnTo>
                      <a:pt x="302" y="43"/>
                    </a:lnTo>
                    <a:lnTo>
                      <a:pt x="266" y="31"/>
                    </a:lnTo>
                    <a:lnTo>
                      <a:pt x="228" y="28"/>
                    </a:lnTo>
                    <a:close/>
                    <a:moveTo>
                      <a:pt x="228" y="0"/>
                    </a:moveTo>
                    <a:lnTo>
                      <a:pt x="271" y="4"/>
                    </a:lnTo>
                    <a:lnTo>
                      <a:pt x="312" y="16"/>
                    </a:lnTo>
                    <a:lnTo>
                      <a:pt x="352" y="36"/>
                    </a:lnTo>
                    <a:lnTo>
                      <a:pt x="387" y="64"/>
                    </a:lnTo>
                    <a:lnTo>
                      <a:pt x="416" y="99"/>
                    </a:lnTo>
                    <a:lnTo>
                      <a:pt x="437" y="138"/>
                    </a:lnTo>
                    <a:lnTo>
                      <a:pt x="451" y="182"/>
                    </a:lnTo>
                    <a:lnTo>
                      <a:pt x="456" y="226"/>
                    </a:lnTo>
                    <a:lnTo>
                      <a:pt x="452" y="270"/>
                    </a:lnTo>
                    <a:lnTo>
                      <a:pt x="438" y="313"/>
                    </a:lnTo>
                    <a:lnTo>
                      <a:pt x="418" y="354"/>
                    </a:lnTo>
                    <a:lnTo>
                      <a:pt x="390" y="389"/>
                    </a:lnTo>
                    <a:lnTo>
                      <a:pt x="356" y="418"/>
                    </a:lnTo>
                    <a:lnTo>
                      <a:pt x="316" y="439"/>
                    </a:lnTo>
                    <a:lnTo>
                      <a:pt x="273" y="451"/>
                    </a:lnTo>
                    <a:lnTo>
                      <a:pt x="228" y="456"/>
                    </a:lnTo>
                    <a:lnTo>
                      <a:pt x="185" y="453"/>
                    </a:lnTo>
                    <a:lnTo>
                      <a:pt x="143" y="441"/>
                    </a:lnTo>
                    <a:lnTo>
                      <a:pt x="102" y="418"/>
                    </a:lnTo>
                    <a:lnTo>
                      <a:pt x="67" y="390"/>
                    </a:lnTo>
                    <a:lnTo>
                      <a:pt x="40" y="358"/>
                    </a:lnTo>
                    <a:lnTo>
                      <a:pt x="17" y="318"/>
                    </a:lnTo>
                    <a:lnTo>
                      <a:pt x="3" y="275"/>
                    </a:lnTo>
                    <a:lnTo>
                      <a:pt x="0" y="230"/>
                    </a:lnTo>
                    <a:lnTo>
                      <a:pt x="3" y="187"/>
                    </a:lnTo>
                    <a:lnTo>
                      <a:pt x="15" y="144"/>
                    </a:lnTo>
                    <a:lnTo>
                      <a:pt x="38" y="102"/>
                    </a:lnTo>
                    <a:lnTo>
                      <a:pt x="66" y="68"/>
                    </a:lnTo>
                    <a:lnTo>
                      <a:pt x="100" y="38"/>
                    </a:lnTo>
                    <a:lnTo>
                      <a:pt x="138" y="18"/>
                    </a:lnTo>
                    <a:lnTo>
                      <a:pt x="181" y="4"/>
                    </a:lnTo>
                    <a:lnTo>
                      <a:pt x="2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Freeform 17" descr=" " title=" "/>
              <p:cNvSpPr>
                <a:spLocks noEditPoints="1"/>
              </p:cNvSpPr>
              <p:nvPr/>
            </p:nvSpPr>
            <p:spPr bwMode="auto">
              <a:xfrm>
                <a:off x="7635818" y="3970247"/>
                <a:ext cx="141187" cy="204674"/>
              </a:xfrm>
              <a:custGeom>
                <a:avLst/>
                <a:gdLst>
                  <a:gd name="T0" fmla="*/ 176 w 298"/>
                  <a:gd name="T1" fmla="*/ 33 h 432"/>
                  <a:gd name="T2" fmla="*/ 122 w 298"/>
                  <a:gd name="T3" fmla="*/ 71 h 432"/>
                  <a:gd name="T4" fmla="*/ 72 w 298"/>
                  <a:gd name="T5" fmla="*/ 136 h 432"/>
                  <a:gd name="T6" fmla="*/ 41 w 298"/>
                  <a:gd name="T7" fmla="*/ 214 h 432"/>
                  <a:gd name="T8" fmla="*/ 29 w 298"/>
                  <a:gd name="T9" fmla="*/ 287 h 432"/>
                  <a:gd name="T10" fmla="*/ 34 w 298"/>
                  <a:gd name="T11" fmla="*/ 345 h 432"/>
                  <a:gd name="T12" fmla="*/ 58 w 298"/>
                  <a:gd name="T13" fmla="*/ 389 h 432"/>
                  <a:gd name="T14" fmla="*/ 84 w 298"/>
                  <a:gd name="T15" fmla="*/ 402 h 432"/>
                  <a:gd name="T16" fmla="*/ 122 w 298"/>
                  <a:gd name="T17" fmla="*/ 399 h 432"/>
                  <a:gd name="T18" fmla="*/ 176 w 298"/>
                  <a:gd name="T19" fmla="*/ 361 h 432"/>
                  <a:gd name="T20" fmla="*/ 224 w 298"/>
                  <a:gd name="T21" fmla="*/ 295 h 432"/>
                  <a:gd name="T22" fmla="*/ 257 w 298"/>
                  <a:gd name="T23" fmla="*/ 218 h 432"/>
                  <a:gd name="T24" fmla="*/ 269 w 298"/>
                  <a:gd name="T25" fmla="*/ 145 h 432"/>
                  <a:gd name="T26" fmla="*/ 262 w 298"/>
                  <a:gd name="T27" fmla="*/ 85 h 432"/>
                  <a:gd name="T28" fmla="*/ 240 w 298"/>
                  <a:gd name="T29" fmla="*/ 43 h 432"/>
                  <a:gd name="T30" fmla="*/ 212 w 298"/>
                  <a:gd name="T31" fmla="*/ 29 h 432"/>
                  <a:gd name="T32" fmla="*/ 202 w 298"/>
                  <a:gd name="T33" fmla="*/ 0 h 432"/>
                  <a:gd name="T34" fmla="*/ 233 w 298"/>
                  <a:gd name="T35" fmla="*/ 5 h 432"/>
                  <a:gd name="T36" fmla="*/ 274 w 298"/>
                  <a:gd name="T37" fmla="*/ 41 h 432"/>
                  <a:gd name="T38" fmla="*/ 295 w 298"/>
                  <a:gd name="T39" fmla="*/ 102 h 432"/>
                  <a:gd name="T40" fmla="*/ 295 w 298"/>
                  <a:gd name="T41" fmla="*/ 178 h 432"/>
                  <a:gd name="T42" fmla="*/ 271 w 298"/>
                  <a:gd name="T43" fmla="*/ 264 h 432"/>
                  <a:gd name="T44" fmla="*/ 222 w 298"/>
                  <a:gd name="T45" fmla="*/ 352 h 432"/>
                  <a:gd name="T46" fmla="*/ 160 w 298"/>
                  <a:gd name="T47" fmla="*/ 411 h 432"/>
                  <a:gd name="T48" fmla="*/ 95 w 298"/>
                  <a:gd name="T49" fmla="*/ 432 h 432"/>
                  <a:gd name="T50" fmla="*/ 65 w 298"/>
                  <a:gd name="T51" fmla="*/ 427 h 432"/>
                  <a:gd name="T52" fmla="*/ 24 w 298"/>
                  <a:gd name="T53" fmla="*/ 390 h 432"/>
                  <a:gd name="T54" fmla="*/ 3 w 298"/>
                  <a:gd name="T55" fmla="*/ 330 h 432"/>
                  <a:gd name="T56" fmla="*/ 3 w 298"/>
                  <a:gd name="T57" fmla="*/ 254 h 432"/>
                  <a:gd name="T58" fmla="*/ 27 w 298"/>
                  <a:gd name="T59" fmla="*/ 168 h 432"/>
                  <a:gd name="T60" fmla="*/ 76 w 298"/>
                  <a:gd name="T61" fmla="*/ 79 h 432"/>
                  <a:gd name="T62" fmla="*/ 138 w 298"/>
                  <a:gd name="T63" fmla="*/ 21 h 432"/>
                  <a:gd name="T64" fmla="*/ 202 w 298"/>
                  <a:gd name="T65" fmla="*/ 0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8" h="432">
                    <a:moveTo>
                      <a:pt x="202" y="28"/>
                    </a:moveTo>
                    <a:lnTo>
                      <a:pt x="176" y="33"/>
                    </a:lnTo>
                    <a:lnTo>
                      <a:pt x="148" y="48"/>
                    </a:lnTo>
                    <a:lnTo>
                      <a:pt x="122" y="71"/>
                    </a:lnTo>
                    <a:lnTo>
                      <a:pt x="96" y="100"/>
                    </a:lnTo>
                    <a:lnTo>
                      <a:pt x="72" y="136"/>
                    </a:lnTo>
                    <a:lnTo>
                      <a:pt x="53" y="178"/>
                    </a:lnTo>
                    <a:lnTo>
                      <a:pt x="41" y="214"/>
                    </a:lnTo>
                    <a:lnTo>
                      <a:pt x="32" y="250"/>
                    </a:lnTo>
                    <a:lnTo>
                      <a:pt x="29" y="287"/>
                    </a:lnTo>
                    <a:lnTo>
                      <a:pt x="29" y="318"/>
                    </a:lnTo>
                    <a:lnTo>
                      <a:pt x="34" y="345"/>
                    </a:lnTo>
                    <a:lnTo>
                      <a:pt x="44" y="370"/>
                    </a:lnTo>
                    <a:lnTo>
                      <a:pt x="58" y="389"/>
                    </a:lnTo>
                    <a:lnTo>
                      <a:pt x="76" y="399"/>
                    </a:lnTo>
                    <a:lnTo>
                      <a:pt x="84" y="402"/>
                    </a:lnTo>
                    <a:lnTo>
                      <a:pt x="95" y="402"/>
                    </a:lnTo>
                    <a:lnTo>
                      <a:pt x="122" y="399"/>
                    </a:lnTo>
                    <a:lnTo>
                      <a:pt x="150" y="383"/>
                    </a:lnTo>
                    <a:lnTo>
                      <a:pt x="176" y="361"/>
                    </a:lnTo>
                    <a:lnTo>
                      <a:pt x="202" y="332"/>
                    </a:lnTo>
                    <a:lnTo>
                      <a:pt x="224" y="295"/>
                    </a:lnTo>
                    <a:lnTo>
                      <a:pt x="245" y="254"/>
                    </a:lnTo>
                    <a:lnTo>
                      <a:pt x="257" y="218"/>
                    </a:lnTo>
                    <a:lnTo>
                      <a:pt x="266" y="180"/>
                    </a:lnTo>
                    <a:lnTo>
                      <a:pt x="269" y="145"/>
                    </a:lnTo>
                    <a:lnTo>
                      <a:pt x="267" y="114"/>
                    </a:lnTo>
                    <a:lnTo>
                      <a:pt x="262" y="85"/>
                    </a:lnTo>
                    <a:lnTo>
                      <a:pt x="253" y="62"/>
                    </a:lnTo>
                    <a:lnTo>
                      <a:pt x="240" y="43"/>
                    </a:lnTo>
                    <a:lnTo>
                      <a:pt x="222" y="33"/>
                    </a:lnTo>
                    <a:lnTo>
                      <a:pt x="212" y="29"/>
                    </a:lnTo>
                    <a:lnTo>
                      <a:pt x="202" y="28"/>
                    </a:lnTo>
                    <a:close/>
                    <a:moveTo>
                      <a:pt x="202" y="0"/>
                    </a:moveTo>
                    <a:lnTo>
                      <a:pt x="219" y="2"/>
                    </a:lnTo>
                    <a:lnTo>
                      <a:pt x="233" y="5"/>
                    </a:lnTo>
                    <a:lnTo>
                      <a:pt x="257" y="21"/>
                    </a:lnTo>
                    <a:lnTo>
                      <a:pt x="274" y="41"/>
                    </a:lnTo>
                    <a:lnTo>
                      <a:pt x="288" y="69"/>
                    </a:lnTo>
                    <a:lnTo>
                      <a:pt x="295" y="102"/>
                    </a:lnTo>
                    <a:lnTo>
                      <a:pt x="298" y="138"/>
                    </a:lnTo>
                    <a:lnTo>
                      <a:pt x="295" y="178"/>
                    </a:lnTo>
                    <a:lnTo>
                      <a:pt x="286" y="221"/>
                    </a:lnTo>
                    <a:lnTo>
                      <a:pt x="271" y="264"/>
                    </a:lnTo>
                    <a:lnTo>
                      <a:pt x="248" y="311"/>
                    </a:lnTo>
                    <a:lnTo>
                      <a:pt x="222" y="352"/>
                    </a:lnTo>
                    <a:lnTo>
                      <a:pt x="193" y="385"/>
                    </a:lnTo>
                    <a:lnTo>
                      <a:pt x="160" y="411"/>
                    </a:lnTo>
                    <a:lnTo>
                      <a:pt x="127" y="427"/>
                    </a:lnTo>
                    <a:lnTo>
                      <a:pt x="95" y="432"/>
                    </a:lnTo>
                    <a:lnTo>
                      <a:pt x="79" y="430"/>
                    </a:lnTo>
                    <a:lnTo>
                      <a:pt x="65" y="427"/>
                    </a:lnTo>
                    <a:lnTo>
                      <a:pt x="41" y="411"/>
                    </a:lnTo>
                    <a:lnTo>
                      <a:pt x="24" y="390"/>
                    </a:lnTo>
                    <a:lnTo>
                      <a:pt x="10" y="363"/>
                    </a:lnTo>
                    <a:lnTo>
                      <a:pt x="3" y="330"/>
                    </a:lnTo>
                    <a:lnTo>
                      <a:pt x="0" y="294"/>
                    </a:lnTo>
                    <a:lnTo>
                      <a:pt x="3" y="254"/>
                    </a:lnTo>
                    <a:lnTo>
                      <a:pt x="12" y="211"/>
                    </a:lnTo>
                    <a:lnTo>
                      <a:pt x="27" y="168"/>
                    </a:lnTo>
                    <a:lnTo>
                      <a:pt x="50" y="121"/>
                    </a:lnTo>
                    <a:lnTo>
                      <a:pt x="76" y="79"/>
                    </a:lnTo>
                    <a:lnTo>
                      <a:pt x="105" y="47"/>
                    </a:lnTo>
                    <a:lnTo>
                      <a:pt x="138" y="21"/>
                    </a:lnTo>
                    <a:lnTo>
                      <a:pt x="171" y="5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Freeform 18" descr=" " title=" "/>
              <p:cNvSpPr>
                <a:spLocks/>
              </p:cNvSpPr>
              <p:nvPr/>
            </p:nvSpPr>
            <p:spPr bwMode="auto">
              <a:xfrm>
                <a:off x="7661876" y="3972616"/>
                <a:ext cx="88123" cy="199936"/>
              </a:xfrm>
              <a:custGeom>
                <a:avLst/>
                <a:gdLst>
                  <a:gd name="T0" fmla="*/ 173 w 186"/>
                  <a:gd name="T1" fmla="*/ 0 h 422"/>
                  <a:gd name="T2" fmla="*/ 178 w 186"/>
                  <a:gd name="T3" fmla="*/ 0 h 422"/>
                  <a:gd name="T4" fmla="*/ 183 w 186"/>
                  <a:gd name="T5" fmla="*/ 4 h 422"/>
                  <a:gd name="T6" fmla="*/ 186 w 186"/>
                  <a:gd name="T7" fmla="*/ 9 h 422"/>
                  <a:gd name="T8" fmla="*/ 186 w 186"/>
                  <a:gd name="T9" fmla="*/ 14 h 422"/>
                  <a:gd name="T10" fmla="*/ 186 w 186"/>
                  <a:gd name="T11" fmla="*/ 19 h 422"/>
                  <a:gd name="T12" fmla="*/ 27 w 186"/>
                  <a:gd name="T13" fmla="*/ 413 h 422"/>
                  <a:gd name="T14" fmla="*/ 26 w 186"/>
                  <a:gd name="T15" fmla="*/ 416 h 422"/>
                  <a:gd name="T16" fmla="*/ 22 w 186"/>
                  <a:gd name="T17" fmla="*/ 420 h 422"/>
                  <a:gd name="T18" fmla="*/ 19 w 186"/>
                  <a:gd name="T19" fmla="*/ 422 h 422"/>
                  <a:gd name="T20" fmla="*/ 15 w 186"/>
                  <a:gd name="T21" fmla="*/ 422 h 422"/>
                  <a:gd name="T22" fmla="*/ 10 w 186"/>
                  <a:gd name="T23" fmla="*/ 422 h 422"/>
                  <a:gd name="T24" fmla="*/ 5 w 186"/>
                  <a:gd name="T25" fmla="*/ 418 h 422"/>
                  <a:gd name="T26" fmla="*/ 2 w 186"/>
                  <a:gd name="T27" fmla="*/ 413 h 422"/>
                  <a:gd name="T28" fmla="*/ 0 w 186"/>
                  <a:gd name="T29" fmla="*/ 408 h 422"/>
                  <a:gd name="T30" fmla="*/ 2 w 186"/>
                  <a:gd name="T31" fmla="*/ 403 h 422"/>
                  <a:gd name="T32" fmla="*/ 160 w 186"/>
                  <a:gd name="T33" fmla="*/ 9 h 422"/>
                  <a:gd name="T34" fmla="*/ 162 w 186"/>
                  <a:gd name="T35" fmla="*/ 4 h 422"/>
                  <a:gd name="T36" fmla="*/ 167 w 186"/>
                  <a:gd name="T37" fmla="*/ 0 h 422"/>
                  <a:gd name="T38" fmla="*/ 173 w 186"/>
                  <a:gd name="T3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6" h="422">
                    <a:moveTo>
                      <a:pt x="173" y="0"/>
                    </a:moveTo>
                    <a:lnTo>
                      <a:pt x="178" y="0"/>
                    </a:lnTo>
                    <a:lnTo>
                      <a:pt x="183" y="4"/>
                    </a:lnTo>
                    <a:lnTo>
                      <a:pt x="186" y="9"/>
                    </a:lnTo>
                    <a:lnTo>
                      <a:pt x="186" y="14"/>
                    </a:lnTo>
                    <a:lnTo>
                      <a:pt x="186" y="19"/>
                    </a:lnTo>
                    <a:lnTo>
                      <a:pt x="27" y="413"/>
                    </a:lnTo>
                    <a:lnTo>
                      <a:pt x="26" y="416"/>
                    </a:lnTo>
                    <a:lnTo>
                      <a:pt x="22" y="420"/>
                    </a:lnTo>
                    <a:lnTo>
                      <a:pt x="19" y="422"/>
                    </a:lnTo>
                    <a:lnTo>
                      <a:pt x="15" y="422"/>
                    </a:lnTo>
                    <a:lnTo>
                      <a:pt x="10" y="422"/>
                    </a:lnTo>
                    <a:lnTo>
                      <a:pt x="5" y="418"/>
                    </a:lnTo>
                    <a:lnTo>
                      <a:pt x="2" y="413"/>
                    </a:lnTo>
                    <a:lnTo>
                      <a:pt x="0" y="408"/>
                    </a:lnTo>
                    <a:lnTo>
                      <a:pt x="2" y="403"/>
                    </a:lnTo>
                    <a:lnTo>
                      <a:pt x="160" y="9"/>
                    </a:lnTo>
                    <a:lnTo>
                      <a:pt x="162" y="4"/>
                    </a:lnTo>
                    <a:lnTo>
                      <a:pt x="167" y="0"/>
                    </a:lnTo>
                    <a:lnTo>
                      <a:pt x="1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reeform 19" descr=" " title=" "/>
              <p:cNvSpPr>
                <a:spLocks/>
              </p:cNvSpPr>
              <p:nvPr/>
            </p:nvSpPr>
            <p:spPr bwMode="auto">
              <a:xfrm>
                <a:off x="7626816" y="3998674"/>
                <a:ext cx="181458" cy="81964"/>
              </a:xfrm>
              <a:custGeom>
                <a:avLst/>
                <a:gdLst>
                  <a:gd name="T0" fmla="*/ 13 w 383"/>
                  <a:gd name="T1" fmla="*/ 0 h 173"/>
                  <a:gd name="T2" fmla="*/ 19 w 383"/>
                  <a:gd name="T3" fmla="*/ 2 h 173"/>
                  <a:gd name="T4" fmla="*/ 374 w 383"/>
                  <a:gd name="T5" fmla="*/ 146 h 173"/>
                  <a:gd name="T6" fmla="*/ 379 w 383"/>
                  <a:gd name="T7" fmla="*/ 149 h 173"/>
                  <a:gd name="T8" fmla="*/ 383 w 383"/>
                  <a:gd name="T9" fmla="*/ 152 h 173"/>
                  <a:gd name="T10" fmla="*/ 383 w 383"/>
                  <a:gd name="T11" fmla="*/ 158 h 173"/>
                  <a:gd name="T12" fmla="*/ 383 w 383"/>
                  <a:gd name="T13" fmla="*/ 163 h 173"/>
                  <a:gd name="T14" fmla="*/ 379 w 383"/>
                  <a:gd name="T15" fmla="*/ 168 h 173"/>
                  <a:gd name="T16" fmla="*/ 378 w 383"/>
                  <a:gd name="T17" fmla="*/ 170 h 173"/>
                  <a:gd name="T18" fmla="*/ 373 w 383"/>
                  <a:gd name="T19" fmla="*/ 171 h 173"/>
                  <a:gd name="T20" fmla="*/ 369 w 383"/>
                  <a:gd name="T21" fmla="*/ 173 h 173"/>
                  <a:gd name="T22" fmla="*/ 364 w 383"/>
                  <a:gd name="T23" fmla="*/ 171 h 173"/>
                  <a:gd name="T24" fmla="*/ 8 w 383"/>
                  <a:gd name="T25" fmla="*/ 28 h 173"/>
                  <a:gd name="T26" fmla="*/ 3 w 383"/>
                  <a:gd name="T27" fmla="*/ 26 h 173"/>
                  <a:gd name="T28" fmla="*/ 1 w 383"/>
                  <a:gd name="T29" fmla="*/ 21 h 173"/>
                  <a:gd name="T30" fmla="*/ 0 w 383"/>
                  <a:gd name="T31" fmla="*/ 16 h 173"/>
                  <a:gd name="T32" fmla="*/ 1 w 383"/>
                  <a:gd name="T33" fmla="*/ 11 h 173"/>
                  <a:gd name="T34" fmla="*/ 3 w 383"/>
                  <a:gd name="T35" fmla="*/ 6 h 173"/>
                  <a:gd name="T36" fmla="*/ 8 w 383"/>
                  <a:gd name="T37" fmla="*/ 2 h 173"/>
                  <a:gd name="T38" fmla="*/ 13 w 383"/>
                  <a:gd name="T3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3" h="173">
                    <a:moveTo>
                      <a:pt x="13" y="0"/>
                    </a:moveTo>
                    <a:lnTo>
                      <a:pt x="19" y="2"/>
                    </a:lnTo>
                    <a:lnTo>
                      <a:pt x="374" y="146"/>
                    </a:lnTo>
                    <a:lnTo>
                      <a:pt x="379" y="149"/>
                    </a:lnTo>
                    <a:lnTo>
                      <a:pt x="383" y="152"/>
                    </a:lnTo>
                    <a:lnTo>
                      <a:pt x="383" y="158"/>
                    </a:lnTo>
                    <a:lnTo>
                      <a:pt x="383" y="163"/>
                    </a:lnTo>
                    <a:lnTo>
                      <a:pt x="379" y="168"/>
                    </a:lnTo>
                    <a:lnTo>
                      <a:pt x="378" y="170"/>
                    </a:lnTo>
                    <a:lnTo>
                      <a:pt x="373" y="171"/>
                    </a:lnTo>
                    <a:lnTo>
                      <a:pt x="369" y="173"/>
                    </a:lnTo>
                    <a:lnTo>
                      <a:pt x="364" y="171"/>
                    </a:lnTo>
                    <a:lnTo>
                      <a:pt x="8" y="28"/>
                    </a:lnTo>
                    <a:lnTo>
                      <a:pt x="3" y="26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1" y="11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Freeform 20" descr=" " title=" "/>
              <p:cNvSpPr>
                <a:spLocks/>
              </p:cNvSpPr>
              <p:nvPr/>
            </p:nvSpPr>
            <p:spPr bwMode="auto">
              <a:xfrm>
                <a:off x="7605496" y="4070689"/>
                <a:ext cx="174826" cy="78648"/>
              </a:xfrm>
              <a:custGeom>
                <a:avLst/>
                <a:gdLst>
                  <a:gd name="T0" fmla="*/ 14 w 369"/>
                  <a:gd name="T1" fmla="*/ 0 h 166"/>
                  <a:gd name="T2" fmla="*/ 19 w 369"/>
                  <a:gd name="T3" fmla="*/ 0 h 166"/>
                  <a:gd name="T4" fmla="*/ 361 w 369"/>
                  <a:gd name="T5" fmla="*/ 139 h 166"/>
                  <a:gd name="T6" fmla="*/ 366 w 369"/>
                  <a:gd name="T7" fmla="*/ 142 h 166"/>
                  <a:gd name="T8" fmla="*/ 369 w 369"/>
                  <a:gd name="T9" fmla="*/ 145 h 166"/>
                  <a:gd name="T10" fmla="*/ 369 w 369"/>
                  <a:gd name="T11" fmla="*/ 151 h 166"/>
                  <a:gd name="T12" fmla="*/ 369 w 369"/>
                  <a:gd name="T13" fmla="*/ 158 h 166"/>
                  <a:gd name="T14" fmla="*/ 367 w 369"/>
                  <a:gd name="T15" fmla="*/ 161 h 166"/>
                  <a:gd name="T16" fmla="*/ 364 w 369"/>
                  <a:gd name="T17" fmla="*/ 163 h 166"/>
                  <a:gd name="T18" fmla="*/ 361 w 369"/>
                  <a:gd name="T19" fmla="*/ 164 h 166"/>
                  <a:gd name="T20" fmla="*/ 355 w 369"/>
                  <a:gd name="T21" fmla="*/ 166 h 166"/>
                  <a:gd name="T22" fmla="*/ 350 w 369"/>
                  <a:gd name="T23" fmla="*/ 164 h 166"/>
                  <a:gd name="T24" fmla="*/ 8 w 369"/>
                  <a:gd name="T25" fmla="*/ 28 h 166"/>
                  <a:gd name="T26" fmla="*/ 5 w 369"/>
                  <a:gd name="T27" fmla="*/ 25 h 166"/>
                  <a:gd name="T28" fmla="*/ 1 w 369"/>
                  <a:gd name="T29" fmla="*/ 19 h 166"/>
                  <a:gd name="T30" fmla="*/ 0 w 369"/>
                  <a:gd name="T31" fmla="*/ 14 h 166"/>
                  <a:gd name="T32" fmla="*/ 1 w 369"/>
                  <a:gd name="T33" fmla="*/ 9 h 166"/>
                  <a:gd name="T34" fmla="*/ 3 w 369"/>
                  <a:gd name="T35" fmla="*/ 4 h 166"/>
                  <a:gd name="T36" fmla="*/ 8 w 369"/>
                  <a:gd name="T37" fmla="*/ 2 h 166"/>
                  <a:gd name="T38" fmla="*/ 14 w 369"/>
                  <a:gd name="T39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9" h="166">
                    <a:moveTo>
                      <a:pt x="14" y="0"/>
                    </a:moveTo>
                    <a:lnTo>
                      <a:pt x="19" y="0"/>
                    </a:lnTo>
                    <a:lnTo>
                      <a:pt x="361" y="139"/>
                    </a:lnTo>
                    <a:lnTo>
                      <a:pt x="366" y="142"/>
                    </a:lnTo>
                    <a:lnTo>
                      <a:pt x="369" y="145"/>
                    </a:lnTo>
                    <a:lnTo>
                      <a:pt x="369" y="151"/>
                    </a:lnTo>
                    <a:lnTo>
                      <a:pt x="369" y="158"/>
                    </a:lnTo>
                    <a:lnTo>
                      <a:pt x="367" y="161"/>
                    </a:lnTo>
                    <a:lnTo>
                      <a:pt x="364" y="163"/>
                    </a:lnTo>
                    <a:lnTo>
                      <a:pt x="361" y="164"/>
                    </a:lnTo>
                    <a:lnTo>
                      <a:pt x="355" y="166"/>
                    </a:lnTo>
                    <a:lnTo>
                      <a:pt x="350" y="164"/>
                    </a:lnTo>
                    <a:lnTo>
                      <a:pt x="8" y="28"/>
                    </a:lnTo>
                    <a:lnTo>
                      <a:pt x="5" y="25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8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Freeform 22" descr="  " title="  "/>
              <p:cNvSpPr>
                <a:spLocks/>
              </p:cNvSpPr>
              <p:nvPr/>
            </p:nvSpPr>
            <p:spPr bwMode="auto">
              <a:xfrm>
                <a:off x="7610233" y="3930922"/>
                <a:ext cx="238312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238312" h="365760">
                    <a:moveTo>
                      <a:pt x="88597" y="280716"/>
                    </a:moveTo>
                    <a:lnTo>
                      <a:pt x="88597" y="314118"/>
                    </a:lnTo>
                    <a:lnTo>
                      <a:pt x="88597" y="316487"/>
                    </a:lnTo>
                    <a:lnTo>
                      <a:pt x="86702" y="318382"/>
                    </a:lnTo>
                    <a:lnTo>
                      <a:pt x="85281" y="319804"/>
                    </a:lnTo>
                    <a:lnTo>
                      <a:pt x="83386" y="320751"/>
                    </a:lnTo>
                    <a:lnTo>
                      <a:pt x="69646" y="325489"/>
                    </a:lnTo>
                    <a:lnTo>
                      <a:pt x="58275" y="332122"/>
                    </a:lnTo>
                    <a:lnTo>
                      <a:pt x="49273" y="341124"/>
                    </a:lnTo>
                    <a:lnTo>
                      <a:pt x="45009" y="352021"/>
                    </a:lnTo>
                    <a:lnTo>
                      <a:pt x="148294" y="352021"/>
                    </a:lnTo>
                    <a:lnTo>
                      <a:pt x="143082" y="341124"/>
                    </a:lnTo>
                    <a:lnTo>
                      <a:pt x="135028" y="332122"/>
                    </a:lnTo>
                    <a:lnTo>
                      <a:pt x="123657" y="325489"/>
                    </a:lnTo>
                    <a:lnTo>
                      <a:pt x="109444" y="320751"/>
                    </a:lnTo>
                    <a:lnTo>
                      <a:pt x="107075" y="319804"/>
                    </a:lnTo>
                    <a:lnTo>
                      <a:pt x="105653" y="318382"/>
                    </a:lnTo>
                    <a:lnTo>
                      <a:pt x="104706" y="316487"/>
                    </a:lnTo>
                    <a:lnTo>
                      <a:pt x="103758" y="314118"/>
                    </a:lnTo>
                    <a:lnTo>
                      <a:pt x="103758" y="280953"/>
                    </a:lnTo>
                    <a:lnTo>
                      <a:pt x="97599" y="281427"/>
                    </a:lnTo>
                    <a:close/>
                    <a:moveTo>
                      <a:pt x="100442" y="0"/>
                    </a:moveTo>
                    <a:lnTo>
                      <a:pt x="103285" y="0"/>
                    </a:lnTo>
                    <a:lnTo>
                      <a:pt x="127447" y="3316"/>
                    </a:lnTo>
                    <a:lnTo>
                      <a:pt x="151610" y="10897"/>
                    </a:lnTo>
                    <a:lnTo>
                      <a:pt x="171983" y="21320"/>
                    </a:lnTo>
                    <a:lnTo>
                      <a:pt x="189987" y="34586"/>
                    </a:lnTo>
                    <a:lnTo>
                      <a:pt x="204674" y="49747"/>
                    </a:lnTo>
                    <a:lnTo>
                      <a:pt x="217466" y="67277"/>
                    </a:lnTo>
                    <a:lnTo>
                      <a:pt x="227415" y="86702"/>
                    </a:lnTo>
                    <a:lnTo>
                      <a:pt x="234048" y="107075"/>
                    </a:lnTo>
                    <a:lnTo>
                      <a:pt x="237365" y="128395"/>
                    </a:lnTo>
                    <a:lnTo>
                      <a:pt x="238312" y="150663"/>
                    </a:lnTo>
                    <a:lnTo>
                      <a:pt x="234996" y="172457"/>
                    </a:lnTo>
                    <a:lnTo>
                      <a:pt x="227415" y="193777"/>
                    </a:lnTo>
                    <a:lnTo>
                      <a:pt x="217466" y="214623"/>
                    </a:lnTo>
                    <a:lnTo>
                      <a:pt x="204674" y="231680"/>
                    </a:lnTo>
                    <a:lnTo>
                      <a:pt x="189039" y="247315"/>
                    </a:lnTo>
                    <a:lnTo>
                      <a:pt x="171035" y="260107"/>
                    </a:lnTo>
                    <a:lnTo>
                      <a:pt x="151610" y="270056"/>
                    </a:lnTo>
                    <a:lnTo>
                      <a:pt x="134080" y="276689"/>
                    </a:lnTo>
                    <a:lnTo>
                      <a:pt x="117972" y="279657"/>
                    </a:lnTo>
                    <a:lnTo>
                      <a:pt x="117972" y="309380"/>
                    </a:lnTo>
                    <a:lnTo>
                      <a:pt x="132659" y="315066"/>
                    </a:lnTo>
                    <a:lnTo>
                      <a:pt x="144977" y="323120"/>
                    </a:lnTo>
                    <a:lnTo>
                      <a:pt x="154453" y="333069"/>
                    </a:lnTo>
                    <a:lnTo>
                      <a:pt x="160138" y="345388"/>
                    </a:lnTo>
                    <a:lnTo>
                      <a:pt x="162033" y="358180"/>
                    </a:lnTo>
                    <a:lnTo>
                      <a:pt x="162033" y="361022"/>
                    </a:lnTo>
                    <a:lnTo>
                      <a:pt x="160138" y="363391"/>
                    </a:lnTo>
                    <a:lnTo>
                      <a:pt x="157769" y="364813"/>
                    </a:lnTo>
                    <a:lnTo>
                      <a:pt x="155400" y="365760"/>
                    </a:lnTo>
                    <a:lnTo>
                      <a:pt x="36955" y="365760"/>
                    </a:lnTo>
                    <a:lnTo>
                      <a:pt x="34586" y="364813"/>
                    </a:lnTo>
                    <a:lnTo>
                      <a:pt x="32691" y="363391"/>
                    </a:lnTo>
                    <a:lnTo>
                      <a:pt x="31270" y="361022"/>
                    </a:lnTo>
                    <a:lnTo>
                      <a:pt x="30322" y="358180"/>
                    </a:lnTo>
                    <a:lnTo>
                      <a:pt x="32691" y="345388"/>
                    </a:lnTo>
                    <a:lnTo>
                      <a:pt x="38377" y="333069"/>
                    </a:lnTo>
                    <a:lnTo>
                      <a:pt x="48326" y="323120"/>
                    </a:lnTo>
                    <a:lnTo>
                      <a:pt x="60644" y="315066"/>
                    </a:lnTo>
                    <a:lnTo>
                      <a:pt x="75331" y="309380"/>
                    </a:lnTo>
                    <a:lnTo>
                      <a:pt x="75331" y="279220"/>
                    </a:lnTo>
                    <a:lnTo>
                      <a:pt x="61592" y="276689"/>
                    </a:lnTo>
                    <a:lnTo>
                      <a:pt x="44062" y="271004"/>
                    </a:lnTo>
                    <a:lnTo>
                      <a:pt x="22267" y="259633"/>
                    </a:lnTo>
                    <a:lnTo>
                      <a:pt x="1895" y="243998"/>
                    </a:lnTo>
                    <a:lnTo>
                      <a:pt x="947" y="241629"/>
                    </a:lnTo>
                    <a:lnTo>
                      <a:pt x="0" y="238786"/>
                    </a:lnTo>
                    <a:lnTo>
                      <a:pt x="0" y="236418"/>
                    </a:lnTo>
                    <a:lnTo>
                      <a:pt x="1895" y="234049"/>
                    </a:lnTo>
                    <a:lnTo>
                      <a:pt x="4264" y="232627"/>
                    </a:lnTo>
                    <a:lnTo>
                      <a:pt x="6633" y="232627"/>
                    </a:lnTo>
                    <a:lnTo>
                      <a:pt x="9002" y="232627"/>
                    </a:lnTo>
                    <a:lnTo>
                      <a:pt x="11371" y="234049"/>
                    </a:lnTo>
                    <a:lnTo>
                      <a:pt x="28900" y="247788"/>
                    </a:lnTo>
                    <a:lnTo>
                      <a:pt x="49274" y="257738"/>
                    </a:lnTo>
                    <a:lnTo>
                      <a:pt x="72963" y="265318"/>
                    </a:lnTo>
                    <a:lnTo>
                      <a:pt x="97599" y="267687"/>
                    </a:lnTo>
                    <a:lnTo>
                      <a:pt x="121762" y="265318"/>
                    </a:lnTo>
                    <a:lnTo>
                      <a:pt x="146399" y="257738"/>
                    </a:lnTo>
                    <a:lnTo>
                      <a:pt x="164402" y="248736"/>
                    </a:lnTo>
                    <a:lnTo>
                      <a:pt x="180037" y="237365"/>
                    </a:lnTo>
                    <a:lnTo>
                      <a:pt x="193777" y="223625"/>
                    </a:lnTo>
                    <a:lnTo>
                      <a:pt x="206095" y="207043"/>
                    </a:lnTo>
                    <a:lnTo>
                      <a:pt x="215097" y="189039"/>
                    </a:lnTo>
                    <a:lnTo>
                      <a:pt x="221730" y="166771"/>
                    </a:lnTo>
                    <a:lnTo>
                      <a:pt x="224099" y="144977"/>
                    </a:lnTo>
                    <a:lnTo>
                      <a:pt x="223151" y="122710"/>
                    </a:lnTo>
                    <a:lnTo>
                      <a:pt x="218413" y="102337"/>
                    </a:lnTo>
                    <a:lnTo>
                      <a:pt x="210359" y="81964"/>
                    </a:lnTo>
                    <a:lnTo>
                      <a:pt x="198988" y="63961"/>
                    </a:lnTo>
                    <a:lnTo>
                      <a:pt x="184301" y="47378"/>
                    </a:lnTo>
                    <a:lnTo>
                      <a:pt x="166297" y="33638"/>
                    </a:lnTo>
                    <a:lnTo>
                      <a:pt x="145451" y="23215"/>
                    </a:lnTo>
                    <a:lnTo>
                      <a:pt x="124605" y="16582"/>
                    </a:lnTo>
                    <a:lnTo>
                      <a:pt x="103285" y="13266"/>
                    </a:lnTo>
                    <a:lnTo>
                      <a:pt x="99968" y="13266"/>
                    </a:lnTo>
                    <a:lnTo>
                      <a:pt x="98073" y="11371"/>
                    </a:lnTo>
                    <a:lnTo>
                      <a:pt x="96652" y="9002"/>
                    </a:lnTo>
                    <a:lnTo>
                      <a:pt x="96652" y="6633"/>
                    </a:lnTo>
                    <a:lnTo>
                      <a:pt x="96652" y="4264"/>
                    </a:lnTo>
                    <a:lnTo>
                      <a:pt x="98073" y="189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084511" y="2964300"/>
            <a:ext cx="2746753" cy="1702951"/>
            <a:chOff x="6084511" y="2964300"/>
            <a:chExt cx="2746753" cy="1702951"/>
          </a:xfrm>
        </p:grpSpPr>
        <p:sp>
          <p:nvSpPr>
            <p:cNvPr id="90" name="Rectangle 89" descr=" " title=" "/>
            <p:cNvSpPr/>
            <p:nvPr/>
          </p:nvSpPr>
          <p:spPr>
            <a:xfrm>
              <a:off x="6084511" y="3101460"/>
              <a:ext cx="2746753" cy="156579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r>
                <a:rPr lang="en-US" dirty="0" err="1"/>
                <a:t>Veniam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err="1"/>
                <a:t>quis</a:t>
              </a:r>
              <a:r>
                <a:rPr lang="en-US" dirty="0"/>
                <a:t> </a:t>
              </a:r>
              <a:r>
                <a:rPr lang="en-US" dirty="0" err="1"/>
                <a:t>nostrud</a:t>
              </a:r>
              <a:endParaRPr lang="en-US" dirty="0"/>
            </a:p>
          </p:txBody>
        </p:sp>
        <p:sp>
          <p:nvSpPr>
            <p:cNvPr id="91" name="Rectangle 90" descr=" " title=" "/>
            <p:cNvSpPr/>
            <p:nvPr/>
          </p:nvSpPr>
          <p:spPr>
            <a:xfrm>
              <a:off x="6084511" y="2964300"/>
              <a:ext cx="2746753" cy="137160"/>
            </a:xfrm>
            <a:prstGeom prst="rect">
              <a:avLst/>
            </a:prstGeom>
            <a:solidFill>
              <a:schemeClr val="accent6"/>
            </a:solidFill>
            <a:ln w="12700" cap="sq">
              <a:noFill/>
              <a:miter lim="800000"/>
            </a:ln>
          </p:spPr>
          <p:txBody>
            <a:bodyPr wrap="square" lIns="137160" tIns="137160" rIns="137160" bIns="137160" rtlCol="0">
              <a:noAutofit/>
            </a:bodyPr>
            <a:lstStyle/>
            <a:p>
              <a:endParaRPr lang="en-US" sz="1600" dirty="0">
                <a:latin typeface="+mj-lt"/>
              </a:endParaRPr>
            </a:p>
          </p:txBody>
        </p:sp>
        <p:grpSp>
          <p:nvGrpSpPr>
            <p:cNvPr id="61" name="Group 60" descr="phone icon" title="phone icon"/>
            <p:cNvGrpSpPr>
              <a:grpSpLocks noChangeAspect="1"/>
            </p:cNvGrpSpPr>
            <p:nvPr/>
          </p:nvGrpSpPr>
          <p:grpSpPr>
            <a:xfrm>
              <a:off x="8202566" y="3890342"/>
              <a:ext cx="323600" cy="640080"/>
              <a:chOff x="833609" y="2915467"/>
              <a:chExt cx="184914" cy="365760"/>
            </a:xfrm>
            <a:solidFill>
              <a:schemeClr val="accent6"/>
            </a:solidFill>
          </p:grpSpPr>
          <p:sp>
            <p:nvSpPr>
              <p:cNvPr id="62" name="Freeform 39" descr=" " title=" "/>
              <p:cNvSpPr>
                <a:spLocks/>
              </p:cNvSpPr>
              <p:nvPr/>
            </p:nvSpPr>
            <p:spPr bwMode="auto">
              <a:xfrm>
                <a:off x="912745" y="3232007"/>
                <a:ext cx="26642" cy="26642"/>
              </a:xfrm>
              <a:custGeom>
                <a:avLst/>
                <a:gdLst>
                  <a:gd name="T0" fmla="*/ 118 w 236"/>
                  <a:gd name="T1" fmla="*/ 236 h 236"/>
                  <a:gd name="T2" fmla="*/ 147 w 236"/>
                  <a:gd name="T3" fmla="*/ 235 h 236"/>
                  <a:gd name="T4" fmla="*/ 170 w 236"/>
                  <a:gd name="T5" fmla="*/ 229 h 236"/>
                  <a:gd name="T6" fmla="*/ 191 w 236"/>
                  <a:gd name="T7" fmla="*/ 220 h 236"/>
                  <a:gd name="T8" fmla="*/ 207 w 236"/>
                  <a:gd name="T9" fmla="*/ 207 h 236"/>
                  <a:gd name="T10" fmla="*/ 220 w 236"/>
                  <a:gd name="T11" fmla="*/ 190 h 236"/>
                  <a:gd name="T12" fmla="*/ 229 w 236"/>
                  <a:gd name="T13" fmla="*/ 170 h 236"/>
                  <a:gd name="T14" fmla="*/ 235 w 236"/>
                  <a:gd name="T15" fmla="*/ 146 h 236"/>
                  <a:gd name="T16" fmla="*/ 236 w 236"/>
                  <a:gd name="T17" fmla="*/ 118 h 236"/>
                  <a:gd name="T18" fmla="*/ 236 w 236"/>
                  <a:gd name="T19" fmla="*/ 104 h 236"/>
                  <a:gd name="T20" fmla="*/ 232 w 236"/>
                  <a:gd name="T21" fmla="*/ 77 h 236"/>
                  <a:gd name="T22" fmla="*/ 225 w 236"/>
                  <a:gd name="T23" fmla="*/ 55 h 236"/>
                  <a:gd name="T24" fmla="*/ 215 w 236"/>
                  <a:gd name="T25" fmla="*/ 37 h 236"/>
                  <a:gd name="T26" fmla="*/ 199 w 236"/>
                  <a:gd name="T27" fmla="*/ 23 h 236"/>
                  <a:gd name="T28" fmla="*/ 181 w 236"/>
                  <a:gd name="T29" fmla="*/ 11 h 236"/>
                  <a:gd name="T30" fmla="*/ 159 w 236"/>
                  <a:gd name="T31" fmla="*/ 4 h 236"/>
                  <a:gd name="T32" fmla="*/ 132 w 236"/>
                  <a:gd name="T33" fmla="*/ 0 h 236"/>
                  <a:gd name="T34" fmla="*/ 118 w 236"/>
                  <a:gd name="T35" fmla="*/ 0 h 236"/>
                  <a:gd name="T36" fmla="*/ 90 w 236"/>
                  <a:gd name="T37" fmla="*/ 1 h 236"/>
                  <a:gd name="T38" fmla="*/ 66 w 236"/>
                  <a:gd name="T39" fmla="*/ 7 h 236"/>
                  <a:gd name="T40" fmla="*/ 46 w 236"/>
                  <a:gd name="T41" fmla="*/ 16 h 236"/>
                  <a:gd name="T42" fmla="*/ 29 w 236"/>
                  <a:gd name="T43" fmla="*/ 29 h 236"/>
                  <a:gd name="T44" fmla="*/ 17 w 236"/>
                  <a:gd name="T45" fmla="*/ 46 h 236"/>
                  <a:gd name="T46" fmla="*/ 7 w 236"/>
                  <a:gd name="T47" fmla="*/ 66 h 236"/>
                  <a:gd name="T48" fmla="*/ 2 w 236"/>
                  <a:gd name="T49" fmla="*/ 90 h 236"/>
                  <a:gd name="T50" fmla="*/ 0 w 236"/>
                  <a:gd name="T51" fmla="*/ 118 h 236"/>
                  <a:gd name="T52" fmla="*/ 0 w 236"/>
                  <a:gd name="T53" fmla="*/ 133 h 236"/>
                  <a:gd name="T54" fmla="*/ 5 w 236"/>
                  <a:gd name="T55" fmla="*/ 159 h 236"/>
                  <a:gd name="T56" fmla="*/ 11 w 236"/>
                  <a:gd name="T57" fmla="*/ 181 h 236"/>
                  <a:gd name="T58" fmla="*/ 22 w 236"/>
                  <a:gd name="T59" fmla="*/ 199 h 236"/>
                  <a:gd name="T60" fmla="*/ 37 w 236"/>
                  <a:gd name="T61" fmla="*/ 214 h 236"/>
                  <a:gd name="T62" fmla="*/ 55 w 236"/>
                  <a:gd name="T63" fmla="*/ 225 h 236"/>
                  <a:gd name="T64" fmla="*/ 78 w 236"/>
                  <a:gd name="T65" fmla="*/ 233 h 236"/>
                  <a:gd name="T66" fmla="*/ 104 w 236"/>
                  <a:gd name="T67" fmla="*/ 236 h 236"/>
                  <a:gd name="T68" fmla="*/ 118 w 236"/>
                  <a:gd name="T69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6" h="236">
                    <a:moveTo>
                      <a:pt x="118" y="236"/>
                    </a:moveTo>
                    <a:lnTo>
                      <a:pt x="118" y="236"/>
                    </a:lnTo>
                    <a:lnTo>
                      <a:pt x="132" y="236"/>
                    </a:lnTo>
                    <a:lnTo>
                      <a:pt x="147" y="235"/>
                    </a:lnTo>
                    <a:lnTo>
                      <a:pt x="159" y="233"/>
                    </a:lnTo>
                    <a:lnTo>
                      <a:pt x="170" y="229"/>
                    </a:lnTo>
                    <a:lnTo>
                      <a:pt x="181" y="225"/>
                    </a:lnTo>
                    <a:lnTo>
                      <a:pt x="191" y="220"/>
                    </a:lnTo>
                    <a:lnTo>
                      <a:pt x="199" y="214"/>
                    </a:lnTo>
                    <a:lnTo>
                      <a:pt x="207" y="207"/>
                    </a:lnTo>
                    <a:lnTo>
                      <a:pt x="215" y="199"/>
                    </a:lnTo>
                    <a:lnTo>
                      <a:pt x="220" y="190"/>
                    </a:lnTo>
                    <a:lnTo>
                      <a:pt x="225" y="181"/>
                    </a:lnTo>
                    <a:lnTo>
                      <a:pt x="229" y="170"/>
                    </a:lnTo>
                    <a:lnTo>
                      <a:pt x="232" y="159"/>
                    </a:lnTo>
                    <a:lnTo>
                      <a:pt x="235" y="146"/>
                    </a:lnTo>
                    <a:lnTo>
                      <a:pt x="236" y="133"/>
                    </a:lnTo>
                    <a:lnTo>
                      <a:pt x="236" y="118"/>
                    </a:lnTo>
                    <a:lnTo>
                      <a:pt x="236" y="118"/>
                    </a:lnTo>
                    <a:lnTo>
                      <a:pt x="236" y="104"/>
                    </a:lnTo>
                    <a:lnTo>
                      <a:pt x="235" y="90"/>
                    </a:lnTo>
                    <a:lnTo>
                      <a:pt x="232" y="77"/>
                    </a:lnTo>
                    <a:lnTo>
                      <a:pt x="229" y="66"/>
                    </a:lnTo>
                    <a:lnTo>
                      <a:pt x="225" y="55"/>
                    </a:lnTo>
                    <a:lnTo>
                      <a:pt x="220" y="46"/>
                    </a:lnTo>
                    <a:lnTo>
                      <a:pt x="215" y="37"/>
                    </a:lnTo>
                    <a:lnTo>
                      <a:pt x="207" y="29"/>
                    </a:lnTo>
                    <a:lnTo>
                      <a:pt x="199" y="23"/>
                    </a:lnTo>
                    <a:lnTo>
                      <a:pt x="191" y="16"/>
                    </a:lnTo>
                    <a:lnTo>
                      <a:pt x="181" y="11"/>
                    </a:lnTo>
                    <a:lnTo>
                      <a:pt x="170" y="7"/>
                    </a:lnTo>
                    <a:lnTo>
                      <a:pt x="159" y="4"/>
                    </a:lnTo>
                    <a:lnTo>
                      <a:pt x="147" y="1"/>
                    </a:lnTo>
                    <a:lnTo>
                      <a:pt x="132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0"/>
                    </a:lnTo>
                    <a:lnTo>
                      <a:pt x="90" y="1"/>
                    </a:lnTo>
                    <a:lnTo>
                      <a:pt x="78" y="4"/>
                    </a:lnTo>
                    <a:lnTo>
                      <a:pt x="66" y="7"/>
                    </a:lnTo>
                    <a:lnTo>
                      <a:pt x="55" y="11"/>
                    </a:lnTo>
                    <a:lnTo>
                      <a:pt x="46" y="16"/>
                    </a:lnTo>
                    <a:lnTo>
                      <a:pt x="37" y="23"/>
                    </a:lnTo>
                    <a:lnTo>
                      <a:pt x="29" y="29"/>
                    </a:lnTo>
                    <a:lnTo>
                      <a:pt x="22" y="37"/>
                    </a:lnTo>
                    <a:lnTo>
                      <a:pt x="17" y="46"/>
                    </a:lnTo>
                    <a:lnTo>
                      <a:pt x="11" y="55"/>
                    </a:lnTo>
                    <a:lnTo>
                      <a:pt x="7" y="66"/>
                    </a:lnTo>
                    <a:lnTo>
                      <a:pt x="5" y="77"/>
                    </a:lnTo>
                    <a:lnTo>
                      <a:pt x="2" y="90"/>
                    </a:lnTo>
                    <a:lnTo>
                      <a:pt x="0" y="104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133"/>
                    </a:lnTo>
                    <a:lnTo>
                      <a:pt x="2" y="146"/>
                    </a:lnTo>
                    <a:lnTo>
                      <a:pt x="5" y="159"/>
                    </a:lnTo>
                    <a:lnTo>
                      <a:pt x="7" y="170"/>
                    </a:lnTo>
                    <a:lnTo>
                      <a:pt x="11" y="181"/>
                    </a:lnTo>
                    <a:lnTo>
                      <a:pt x="17" y="190"/>
                    </a:lnTo>
                    <a:lnTo>
                      <a:pt x="22" y="199"/>
                    </a:lnTo>
                    <a:lnTo>
                      <a:pt x="29" y="207"/>
                    </a:lnTo>
                    <a:lnTo>
                      <a:pt x="37" y="214"/>
                    </a:lnTo>
                    <a:lnTo>
                      <a:pt x="46" y="220"/>
                    </a:lnTo>
                    <a:lnTo>
                      <a:pt x="55" y="225"/>
                    </a:lnTo>
                    <a:lnTo>
                      <a:pt x="66" y="229"/>
                    </a:lnTo>
                    <a:lnTo>
                      <a:pt x="78" y="233"/>
                    </a:lnTo>
                    <a:lnTo>
                      <a:pt x="90" y="235"/>
                    </a:lnTo>
                    <a:lnTo>
                      <a:pt x="104" y="236"/>
                    </a:lnTo>
                    <a:lnTo>
                      <a:pt x="118" y="236"/>
                    </a:lnTo>
                    <a:lnTo>
                      <a:pt x="118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40" descr=" " title=" "/>
              <p:cNvSpPr>
                <a:spLocks noEditPoints="1"/>
              </p:cNvSpPr>
              <p:nvPr/>
            </p:nvSpPr>
            <p:spPr bwMode="auto">
              <a:xfrm>
                <a:off x="833609" y="2915467"/>
                <a:ext cx="184914" cy="365760"/>
              </a:xfrm>
              <a:custGeom>
                <a:avLst/>
                <a:gdLst>
                  <a:gd name="T0" fmla="*/ 219 w 1638"/>
                  <a:gd name="T1" fmla="*/ 0 h 3240"/>
                  <a:gd name="T2" fmla="*/ 153 w 1638"/>
                  <a:gd name="T3" fmla="*/ 10 h 3240"/>
                  <a:gd name="T4" fmla="*/ 97 w 1638"/>
                  <a:gd name="T5" fmla="*/ 38 h 3240"/>
                  <a:gd name="T6" fmla="*/ 50 w 1638"/>
                  <a:gd name="T7" fmla="*/ 80 h 3240"/>
                  <a:gd name="T8" fmla="*/ 18 w 1638"/>
                  <a:gd name="T9" fmla="*/ 133 h 3240"/>
                  <a:gd name="T10" fmla="*/ 1 w 1638"/>
                  <a:gd name="T11" fmla="*/ 196 h 3240"/>
                  <a:gd name="T12" fmla="*/ 0 w 1638"/>
                  <a:gd name="T13" fmla="*/ 3022 h 3240"/>
                  <a:gd name="T14" fmla="*/ 10 w 1638"/>
                  <a:gd name="T15" fmla="*/ 3087 h 3240"/>
                  <a:gd name="T16" fmla="*/ 38 w 1638"/>
                  <a:gd name="T17" fmla="*/ 3144 h 3240"/>
                  <a:gd name="T18" fmla="*/ 80 w 1638"/>
                  <a:gd name="T19" fmla="*/ 3191 h 3240"/>
                  <a:gd name="T20" fmla="*/ 133 w 1638"/>
                  <a:gd name="T21" fmla="*/ 3223 h 3240"/>
                  <a:gd name="T22" fmla="*/ 197 w 1638"/>
                  <a:gd name="T23" fmla="*/ 3239 h 3240"/>
                  <a:gd name="T24" fmla="*/ 1420 w 1638"/>
                  <a:gd name="T25" fmla="*/ 3240 h 3240"/>
                  <a:gd name="T26" fmla="*/ 1485 w 1638"/>
                  <a:gd name="T27" fmla="*/ 3231 h 3240"/>
                  <a:gd name="T28" fmla="*/ 1541 w 1638"/>
                  <a:gd name="T29" fmla="*/ 3203 h 3240"/>
                  <a:gd name="T30" fmla="*/ 1588 w 1638"/>
                  <a:gd name="T31" fmla="*/ 3161 h 3240"/>
                  <a:gd name="T32" fmla="*/ 1621 w 1638"/>
                  <a:gd name="T33" fmla="*/ 3107 h 3240"/>
                  <a:gd name="T34" fmla="*/ 1637 w 1638"/>
                  <a:gd name="T35" fmla="*/ 3044 h 3240"/>
                  <a:gd name="T36" fmla="*/ 1638 w 1638"/>
                  <a:gd name="T37" fmla="*/ 218 h 3240"/>
                  <a:gd name="T38" fmla="*/ 1628 w 1638"/>
                  <a:gd name="T39" fmla="*/ 153 h 3240"/>
                  <a:gd name="T40" fmla="*/ 1600 w 1638"/>
                  <a:gd name="T41" fmla="*/ 97 h 3240"/>
                  <a:gd name="T42" fmla="*/ 1559 w 1638"/>
                  <a:gd name="T43" fmla="*/ 50 h 3240"/>
                  <a:gd name="T44" fmla="*/ 1505 w 1638"/>
                  <a:gd name="T45" fmla="*/ 18 h 3240"/>
                  <a:gd name="T46" fmla="*/ 1442 w 1638"/>
                  <a:gd name="T47" fmla="*/ 1 h 3240"/>
                  <a:gd name="T48" fmla="*/ 137 w 1638"/>
                  <a:gd name="T49" fmla="*/ 2740 h 3240"/>
                  <a:gd name="T50" fmla="*/ 1502 w 1638"/>
                  <a:gd name="T51" fmla="*/ 3022 h 3240"/>
                  <a:gd name="T52" fmla="*/ 1498 w 1638"/>
                  <a:gd name="T53" fmla="*/ 3047 h 3240"/>
                  <a:gd name="T54" fmla="*/ 1488 w 1638"/>
                  <a:gd name="T55" fmla="*/ 3068 h 3240"/>
                  <a:gd name="T56" fmla="*/ 1472 w 1638"/>
                  <a:gd name="T57" fmla="*/ 3086 h 3240"/>
                  <a:gd name="T58" fmla="*/ 1452 w 1638"/>
                  <a:gd name="T59" fmla="*/ 3098 h 3240"/>
                  <a:gd name="T60" fmla="*/ 1428 w 1638"/>
                  <a:gd name="T61" fmla="*/ 3104 h 3240"/>
                  <a:gd name="T62" fmla="*/ 219 w 1638"/>
                  <a:gd name="T63" fmla="*/ 3104 h 3240"/>
                  <a:gd name="T64" fmla="*/ 194 w 1638"/>
                  <a:gd name="T65" fmla="*/ 3101 h 3240"/>
                  <a:gd name="T66" fmla="*/ 172 w 1638"/>
                  <a:gd name="T67" fmla="*/ 3090 h 3240"/>
                  <a:gd name="T68" fmla="*/ 156 w 1638"/>
                  <a:gd name="T69" fmla="*/ 3074 h 3240"/>
                  <a:gd name="T70" fmla="*/ 142 w 1638"/>
                  <a:gd name="T71" fmla="*/ 3054 h 3240"/>
                  <a:gd name="T72" fmla="*/ 137 w 1638"/>
                  <a:gd name="T73" fmla="*/ 3031 h 3240"/>
                  <a:gd name="T74" fmla="*/ 1502 w 1638"/>
                  <a:gd name="T75" fmla="*/ 537 h 3240"/>
                  <a:gd name="T76" fmla="*/ 137 w 1638"/>
                  <a:gd name="T77" fmla="*/ 537 h 3240"/>
                  <a:gd name="T78" fmla="*/ 1420 w 1638"/>
                  <a:gd name="T79" fmla="*/ 136 h 3240"/>
                  <a:gd name="T80" fmla="*/ 1437 w 1638"/>
                  <a:gd name="T81" fmla="*/ 138 h 3240"/>
                  <a:gd name="T82" fmla="*/ 1459 w 1638"/>
                  <a:gd name="T83" fmla="*/ 146 h 3240"/>
                  <a:gd name="T84" fmla="*/ 1478 w 1638"/>
                  <a:gd name="T85" fmla="*/ 160 h 3240"/>
                  <a:gd name="T86" fmla="*/ 1492 w 1638"/>
                  <a:gd name="T87" fmla="*/ 179 h 3240"/>
                  <a:gd name="T88" fmla="*/ 1500 w 1638"/>
                  <a:gd name="T89" fmla="*/ 202 h 3240"/>
                  <a:gd name="T90" fmla="*/ 1502 w 1638"/>
                  <a:gd name="T91" fmla="*/ 401 h 3240"/>
                  <a:gd name="T92" fmla="*/ 137 w 1638"/>
                  <a:gd name="T93" fmla="*/ 218 h 3240"/>
                  <a:gd name="T94" fmla="*/ 140 w 1638"/>
                  <a:gd name="T95" fmla="*/ 193 h 3240"/>
                  <a:gd name="T96" fmla="*/ 150 w 1638"/>
                  <a:gd name="T97" fmla="*/ 172 h 3240"/>
                  <a:gd name="T98" fmla="*/ 167 w 1638"/>
                  <a:gd name="T99" fmla="*/ 154 h 3240"/>
                  <a:gd name="T100" fmla="*/ 187 w 1638"/>
                  <a:gd name="T101" fmla="*/ 142 h 3240"/>
                  <a:gd name="T102" fmla="*/ 210 w 1638"/>
                  <a:gd name="T103" fmla="*/ 137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38" h="3240">
                    <a:moveTo>
                      <a:pt x="1420" y="0"/>
                    </a:moveTo>
                    <a:lnTo>
                      <a:pt x="219" y="0"/>
                    </a:lnTo>
                    <a:lnTo>
                      <a:pt x="219" y="0"/>
                    </a:lnTo>
                    <a:lnTo>
                      <a:pt x="197" y="1"/>
                    </a:lnTo>
                    <a:lnTo>
                      <a:pt x="174" y="4"/>
                    </a:lnTo>
                    <a:lnTo>
                      <a:pt x="153" y="10"/>
                    </a:lnTo>
                    <a:lnTo>
                      <a:pt x="133" y="18"/>
                    </a:lnTo>
                    <a:lnTo>
                      <a:pt x="114" y="27"/>
                    </a:lnTo>
                    <a:lnTo>
                      <a:pt x="97" y="38"/>
                    </a:lnTo>
                    <a:lnTo>
                      <a:pt x="80" y="50"/>
                    </a:lnTo>
                    <a:lnTo>
                      <a:pt x="64" y="64"/>
                    </a:lnTo>
                    <a:lnTo>
                      <a:pt x="50" y="80"/>
                    </a:lnTo>
                    <a:lnTo>
                      <a:pt x="38" y="97"/>
                    </a:lnTo>
                    <a:lnTo>
                      <a:pt x="27" y="114"/>
                    </a:lnTo>
                    <a:lnTo>
                      <a:pt x="18" y="133"/>
                    </a:lnTo>
                    <a:lnTo>
                      <a:pt x="10" y="153"/>
                    </a:lnTo>
                    <a:lnTo>
                      <a:pt x="4" y="175"/>
                    </a:lnTo>
                    <a:lnTo>
                      <a:pt x="1" y="196"/>
                    </a:lnTo>
                    <a:lnTo>
                      <a:pt x="0" y="218"/>
                    </a:lnTo>
                    <a:lnTo>
                      <a:pt x="0" y="3022"/>
                    </a:lnTo>
                    <a:lnTo>
                      <a:pt x="0" y="3022"/>
                    </a:lnTo>
                    <a:lnTo>
                      <a:pt x="1" y="3044"/>
                    </a:lnTo>
                    <a:lnTo>
                      <a:pt x="4" y="3067"/>
                    </a:lnTo>
                    <a:lnTo>
                      <a:pt x="10" y="3087"/>
                    </a:lnTo>
                    <a:lnTo>
                      <a:pt x="18" y="3107"/>
                    </a:lnTo>
                    <a:lnTo>
                      <a:pt x="27" y="3127"/>
                    </a:lnTo>
                    <a:lnTo>
                      <a:pt x="38" y="3144"/>
                    </a:lnTo>
                    <a:lnTo>
                      <a:pt x="50" y="3161"/>
                    </a:lnTo>
                    <a:lnTo>
                      <a:pt x="64" y="3177"/>
                    </a:lnTo>
                    <a:lnTo>
                      <a:pt x="80" y="3191"/>
                    </a:lnTo>
                    <a:lnTo>
                      <a:pt x="97" y="3203"/>
                    </a:lnTo>
                    <a:lnTo>
                      <a:pt x="114" y="3214"/>
                    </a:lnTo>
                    <a:lnTo>
                      <a:pt x="133" y="3223"/>
                    </a:lnTo>
                    <a:lnTo>
                      <a:pt x="153" y="3231"/>
                    </a:lnTo>
                    <a:lnTo>
                      <a:pt x="174" y="3236"/>
                    </a:lnTo>
                    <a:lnTo>
                      <a:pt x="197" y="3239"/>
                    </a:lnTo>
                    <a:lnTo>
                      <a:pt x="219" y="3240"/>
                    </a:lnTo>
                    <a:lnTo>
                      <a:pt x="1420" y="3240"/>
                    </a:lnTo>
                    <a:lnTo>
                      <a:pt x="1420" y="3240"/>
                    </a:lnTo>
                    <a:lnTo>
                      <a:pt x="1442" y="3239"/>
                    </a:lnTo>
                    <a:lnTo>
                      <a:pt x="1464" y="3236"/>
                    </a:lnTo>
                    <a:lnTo>
                      <a:pt x="1485" y="3231"/>
                    </a:lnTo>
                    <a:lnTo>
                      <a:pt x="1505" y="3223"/>
                    </a:lnTo>
                    <a:lnTo>
                      <a:pt x="1524" y="3214"/>
                    </a:lnTo>
                    <a:lnTo>
                      <a:pt x="1541" y="3203"/>
                    </a:lnTo>
                    <a:lnTo>
                      <a:pt x="1559" y="3191"/>
                    </a:lnTo>
                    <a:lnTo>
                      <a:pt x="1575" y="3177"/>
                    </a:lnTo>
                    <a:lnTo>
                      <a:pt x="1588" y="3161"/>
                    </a:lnTo>
                    <a:lnTo>
                      <a:pt x="1600" y="3144"/>
                    </a:lnTo>
                    <a:lnTo>
                      <a:pt x="1611" y="3127"/>
                    </a:lnTo>
                    <a:lnTo>
                      <a:pt x="1621" y="3107"/>
                    </a:lnTo>
                    <a:lnTo>
                      <a:pt x="1628" y="3087"/>
                    </a:lnTo>
                    <a:lnTo>
                      <a:pt x="1634" y="3067"/>
                    </a:lnTo>
                    <a:lnTo>
                      <a:pt x="1637" y="3044"/>
                    </a:lnTo>
                    <a:lnTo>
                      <a:pt x="1638" y="3022"/>
                    </a:lnTo>
                    <a:lnTo>
                      <a:pt x="1638" y="218"/>
                    </a:lnTo>
                    <a:lnTo>
                      <a:pt x="1638" y="218"/>
                    </a:lnTo>
                    <a:lnTo>
                      <a:pt x="1637" y="196"/>
                    </a:lnTo>
                    <a:lnTo>
                      <a:pt x="1634" y="175"/>
                    </a:lnTo>
                    <a:lnTo>
                      <a:pt x="1628" y="153"/>
                    </a:lnTo>
                    <a:lnTo>
                      <a:pt x="1621" y="133"/>
                    </a:lnTo>
                    <a:lnTo>
                      <a:pt x="1611" y="114"/>
                    </a:lnTo>
                    <a:lnTo>
                      <a:pt x="1600" y="97"/>
                    </a:lnTo>
                    <a:lnTo>
                      <a:pt x="1588" y="80"/>
                    </a:lnTo>
                    <a:lnTo>
                      <a:pt x="1575" y="64"/>
                    </a:lnTo>
                    <a:lnTo>
                      <a:pt x="1559" y="50"/>
                    </a:lnTo>
                    <a:lnTo>
                      <a:pt x="1541" y="38"/>
                    </a:lnTo>
                    <a:lnTo>
                      <a:pt x="1524" y="27"/>
                    </a:lnTo>
                    <a:lnTo>
                      <a:pt x="1505" y="18"/>
                    </a:lnTo>
                    <a:lnTo>
                      <a:pt x="1485" y="10"/>
                    </a:lnTo>
                    <a:lnTo>
                      <a:pt x="1464" y="4"/>
                    </a:lnTo>
                    <a:lnTo>
                      <a:pt x="1442" y="1"/>
                    </a:lnTo>
                    <a:lnTo>
                      <a:pt x="1420" y="0"/>
                    </a:lnTo>
                    <a:lnTo>
                      <a:pt x="1420" y="0"/>
                    </a:lnTo>
                    <a:close/>
                    <a:moveTo>
                      <a:pt x="137" y="2740"/>
                    </a:moveTo>
                    <a:lnTo>
                      <a:pt x="1502" y="2740"/>
                    </a:lnTo>
                    <a:lnTo>
                      <a:pt x="1502" y="3022"/>
                    </a:lnTo>
                    <a:lnTo>
                      <a:pt x="1502" y="3022"/>
                    </a:lnTo>
                    <a:lnTo>
                      <a:pt x="1501" y="3031"/>
                    </a:lnTo>
                    <a:lnTo>
                      <a:pt x="1500" y="3039"/>
                    </a:lnTo>
                    <a:lnTo>
                      <a:pt x="1498" y="3047"/>
                    </a:lnTo>
                    <a:lnTo>
                      <a:pt x="1496" y="3054"/>
                    </a:lnTo>
                    <a:lnTo>
                      <a:pt x="1492" y="3061"/>
                    </a:lnTo>
                    <a:lnTo>
                      <a:pt x="1488" y="3068"/>
                    </a:lnTo>
                    <a:lnTo>
                      <a:pt x="1484" y="3074"/>
                    </a:lnTo>
                    <a:lnTo>
                      <a:pt x="1478" y="3080"/>
                    </a:lnTo>
                    <a:lnTo>
                      <a:pt x="1472" y="3086"/>
                    </a:lnTo>
                    <a:lnTo>
                      <a:pt x="1466" y="3090"/>
                    </a:lnTo>
                    <a:lnTo>
                      <a:pt x="1459" y="3094"/>
                    </a:lnTo>
                    <a:lnTo>
                      <a:pt x="1452" y="3098"/>
                    </a:lnTo>
                    <a:lnTo>
                      <a:pt x="1445" y="3101"/>
                    </a:lnTo>
                    <a:lnTo>
                      <a:pt x="1437" y="3103"/>
                    </a:lnTo>
                    <a:lnTo>
                      <a:pt x="1428" y="3104"/>
                    </a:lnTo>
                    <a:lnTo>
                      <a:pt x="1420" y="3104"/>
                    </a:lnTo>
                    <a:lnTo>
                      <a:pt x="219" y="3104"/>
                    </a:lnTo>
                    <a:lnTo>
                      <a:pt x="219" y="3104"/>
                    </a:lnTo>
                    <a:lnTo>
                      <a:pt x="210" y="3104"/>
                    </a:lnTo>
                    <a:lnTo>
                      <a:pt x="202" y="3103"/>
                    </a:lnTo>
                    <a:lnTo>
                      <a:pt x="194" y="3101"/>
                    </a:lnTo>
                    <a:lnTo>
                      <a:pt x="187" y="3098"/>
                    </a:lnTo>
                    <a:lnTo>
                      <a:pt x="179" y="3094"/>
                    </a:lnTo>
                    <a:lnTo>
                      <a:pt x="172" y="3090"/>
                    </a:lnTo>
                    <a:lnTo>
                      <a:pt x="167" y="3086"/>
                    </a:lnTo>
                    <a:lnTo>
                      <a:pt x="160" y="3080"/>
                    </a:lnTo>
                    <a:lnTo>
                      <a:pt x="156" y="3074"/>
                    </a:lnTo>
                    <a:lnTo>
                      <a:pt x="150" y="3068"/>
                    </a:lnTo>
                    <a:lnTo>
                      <a:pt x="147" y="3061"/>
                    </a:lnTo>
                    <a:lnTo>
                      <a:pt x="142" y="3054"/>
                    </a:lnTo>
                    <a:lnTo>
                      <a:pt x="140" y="3047"/>
                    </a:lnTo>
                    <a:lnTo>
                      <a:pt x="138" y="3039"/>
                    </a:lnTo>
                    <a:lnTo>
                      <a:pt x="137" y="3031"/>
                    </a:lnTo>
                    <a:lnTo>
                      <a:pt x="137" y="3022"/>
                    </a:lnTo>
                    <a:lnTo>
                      <a:pt x="137" y="2740"/>
                    </a:lnTo>
                    <a:close/>
                    <a:moveTo>
                      <a:pt x="1502" y="537"/>
                    </a:moveTo>
                    <a:lnTo>
                      <a:pt x="1502" y="2604"/>
                    </a:lnTo>
                    <a:lnTo>
                      <a:pt x="137" y="2604"/>
                    </a:lnTo>
                    <a:lnTo>
                      <a:pt x="137" y="537"/>
                    </a:lnTo>
                    <a:lnTo>
                      <a:pt x="1502" y="537"/>
                    </a:lnTo>
                    <a:close/>
                    <a:moveTo>
                      <a:pt x="219" y="136"/>
                    </a:moveTo>
                    <a:lnTo>
                      <a:pt x="1420" y="136"/>
                    </a:lnTo>
                    <a:lnTo>
                      <a:pt x="1420" y="136"/>
                    </a:lnTo>
                    <a:lnTo>
                      <a:pt x="1428" y="137"/>
                    </a:lnTo>
                    <a:lnTo>
                      <a:pt x="1437" y="138"/>
                    </a:lnTo>
                    <a:lnTo>
                      <a:pt x="1445" y="140"/>
                    </a:lnTo>
                    <a:lnTo>
                      <a:pt x="1452" y="142"/>
                    </a:lnTo>
                    <a:lnTo>
                      <a:pt x="1459" y="146"/>
                    </a:lnTo>
                    <a:lnTo>
                      <a:pt x="1466" y="150"/>
                    </a:lnTo>
                    <a:lnTo>
                      <a:pt x="1472" y="154"/>
                    </a:lnTo>
                    <a:lnTo>
                      <a:pt x="1478" y="160"/>
                    </a:lnTo>
                    <a:lnTo>
                      <a:pt x="1484" y="166"/>
                    </a:lnTo>
                    <a:lnTo>
                      <a:pt x="1488" y="172"/>
                    </a:lnTo>
                    <a:lnTo>
                      <a:pt x="1492" y="179"/>
                    </a:lnTo>
                    <a:lnTo>
                      <a:pt x="1496" y="187"/>
                    </a:lnTo>
                    <a:lnTo>
                      <a:pt x="1498" y="193"/>
                    </a:lnTo>
                    <a:lnTo>
                      <a:pt x="1500" y="202"/>
                    </a:lnTo>
                    <a:lnTo>
                      <a:pt x="1501" y="210"/>
                    </a:lnTo>
                    <a:lnTo>
                      <a:pt x="1502" y="218"/>
                    </a:lnTo>
                    <a:lnTo>
                      <a:pt x="1502" y="401"/>
                    </a:lnTo>
                    <a:lnTo>
                      <a:pt x="137" y="401"/>
                    </a:lnTo>
                    <a:lnTo>
                      <a:pt x="137" y="218"/>
                    </a:lnTo>
                    <a:lnTo>
                      <a:pt x="137" y="218"/>
                    </a:lnTo>
                    <a:lnTo>
                      <a:pt x="137" y="210"/>
                    </a:lnTo>
                    <a:lnTo>
                      <a:pt x="138" y="202"/>
                    </a:lnTo>
                    <a:lnTo>
                      <a:pt x="140" y="193"/>
                    </a:lnTo>
                    <a:lnTo>
                      <a:pt x="142" y="187"/>
                    </a:lnTo>
                    <a:lnTo>
                      <a:pt x="147" y="179"/>
                    </a:lnTo>
                    <a:lnTo>
                      <a:pt x="150" y="172"/>
                    </a:lnTo>
                    <a:lnTo>
                      <a:pt x="156" y="166"/>
                    </a:lnTo>
                    <a:lnTo>
                      <a:pt x="160" y="160"/>
                    </a:lnTo>
                    <a:lnTo>
                      <a:pt x="167" y="154"/>
                    </a:lnTo>
                    <a:lnTo>
                      <a:pt x="172" y="150"/>
                    </a:lnTo>
                    <a:lnTo>
                      <a:pt x="179" y="146"/>
                    </a:lnTo>
                    <a:lnTo>
                      <a:pt x="187" y="142"/>
                    </a:lnTo>
                    <a:lnTo>
                      <a:pt x="194" y="140"/>
                    </a:lnTo>
                    <a:lnTo>
                      <a:pt x="202" y="138"/>
                    </a:lnTo>
                    <a:lnTo>
                      <a:pt x="210" y="137"/>
                    </a:lnTo>
                    <a:lnTo>
                      <a:pt x="219" y="136"/>
                    </a:lnTo>
                    <a:lnTo>
                      <a:pt x="219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41" descr=" " title=" "/>
              <p:cNvSpPr>
                <a:spLocks/>
              </p:cNvSpPr>
              <p:nvPr/>
            </p:nvSpPr>
            <p:spPr bwMode="auto">
              <a:xfrm>
                <a:off x="901456" y="2938045"/>
                <a:ext cx="49220" cy="15466"/>
              </a:xfrm>
              <a:custGeom>
                <a:avLst/>
                <a:gdLst>
                  <a:gd name="T0" fmla="*/ 68 w 436"/>
                  <a:gd name="T1" fmla="*/ 137 h 137"/>
                  <a:gd name="T2" fmla="*/ 368 w 436"/>
                  <a:gd name="T3" fmla="*/ 137 h 137"/>
                  <a:gd name="T4" fmla="*/ 368 w 436"/>
                  <a:gd name="T5" fmla="*/ 137 h 137"/>
                  <a:gd name="T6" fmla="*/ 382 w 436"/>
                  <a:gd name="T7" fmla="*/ 135 h 137"/>
                  <a:gd name="T8" fmla="*/ 396 w 436"/>
                  <a:gd name="T9" fmla="*/ 131 h 137"/>
                  <a:gd name="T10" fmla="*/ 407 w 436"/>
                  <a:gd name="T11" fmla="*/ 126 h 137"/>
                  <a:gd name="T12" fmla="*/ 417 w 436"/>
                  <a:gd name="T13" fmla="*/ 118 h 137"/>
                  <a:gd name="T14" fmla="*/ 426 w 436"/>
                  <a:gd name="T15" fmla="*/ 108 h 137"/>
                  <a:gd name="T16" fmla="*/ 431 w 436"/>
                  <a:gd name="T17" fmla="*/ 96 h 137"/>
                  <a:gd name="T18" fmla="*/ 435 w 436"/>
                  <a:gd name="T19" fmla="*/ 82 h 137"/>
                  <a:gd name="T20" fmla="*/ 436 w 436"/>
                  <a:gd name="T21" fmla="*/ 68 h 137"/>
                  <a:gd name="T22" fmla="*/ 436 w 436"/>
                  <a:gd name="T23" fmla="*/ 68 h 137"/>
                  <a:gd name="T24" fmla="*/ 435 w 436"/>
                  <a:gd name="T25" fmla="*/ 55 h 137"/>
                  <a:gd name="T26" fmla="*/ 431 w 436"/>
                  <a:gd name="T27" fmla="*/ 41 h 137"/>
                  <a:gd name="T28" fmla="*/ 426 w 436"/>
                  <a:gd name="T29" fmla="*/ 29 h 137"/>
                  <a:gd name="T30" fmla="*/ 417 w 436"/>
                  <a:gd name="T31" fmla="*/ 19 h 137"/>
                  <a:gd name="T32" fmla="*/ 407 w 436"/>
                  <a:gd name="T33" fmla="*/ 11 h 137"/>
                  <a:gd name="T34" fmla="*/ 396 w 436"/>
                  <a:gd name="T35" fmla="*/ 6 h 137"/>
                  <a:gd name="T36" fmla="*/ 382 w 436"/>
                  <a:gd name="T37" fmla="*/ 2 h 137"/>
                  <a:gd name="T38" fmla="*/ 368 w 436"/>
                  <a:gd name="T39" fmla="*/ 0 h 137"/>
                  <a:gd name="T40" fmla="*/ 68 w 436"/>
                  <a:gd name="T41" fmla="*/ 0 h 137"/>
                  <a:gd name="T42" fmla="*/ 68 w 436"/>
                  <a:gd name="T43" fmla="*/ 0 h 137"/>
                  <a:gd name="T44" fmla="*/ 54 w 436"/>
                  <a:gd name="T45" fmla="*/ 2 h 137"/>
                  <a:gd name="T46" fmla="*/ 40 w 436"/>
                  <a:gd name="T47" fmla="*/ 6 h 137"/>
                  <a:gd name="T48" fmla="*/ 29 w 436"/>
                  <a:gd name="T49" fmla="*/ 11 h 137"/>
                  <a:gd name="T50" fmla="*/ 19 w 436"/>
                  <a:gd name="T51" fmla="*/ 19 h 137"/>
                  <a:gd name="T52" fmla="*/ 11 w 436"/>
                  <a:gd name="T53" fmla="*/ 29 h 137"/>
                  <a:gd name="T54" fmla="*/ 5 w 436"/>
                  <a:gd name="T55" fmla="*/ 41 h 137"/>
                  <a:gd name="T56" fmla="*/ 1 w 436"/>
                  <a:gd name="T57" fmla="*/ 55 h 137"/>
                  <a:gd name="T58" fmla="*/ 0 w 436"/>
                  <a:gd name="T59" fmla="*/ 68 h 137"/>
                  <a:gd name="T60" fmla="*/ 0 w 436"/>
                  <a:gd name="T61" fmla="*/ 68 h 137"/>
                  <a:gd name="T62" fmla="*/ 1 w 436"/>
                  <a:gd name="T63" fmla="*/ 82 h 137"/>
                  <a:gd name="T64" fmla="*/ 5 w 436"/>
                  <a:gd name="T65" fmla="*/ 96 h 137"/>
                  <a:gd name="T66" fmla="*/ 11 w 436"/>
                  <a:gd name="T67" fmla="*/ 108 h 137"/>
                  <a:gd name="T68" fmla="*/ 19 w 436"/>
                  <a:gd name="T69" fmla="*/ 118 h 137"/>
                  <a:gd name="T70" fmla="*/ 29 w 436"/>
                  <a:gd name="T71" fmla="*/ 126 h 137"/>
                  <a:gd name="T72" fmla="*/ 40 w 436"/>
                  <a:gd name="T73" fmla="*/ 131 h 137"/>
                  <a:gd name="T74" fmla="*/ 54 w 436"/>
                  <a:gd name="T75" fmla="*/ 135 h 137"/>
                  <a:gd name="T76" fmla="*/ 68 w 436"/>
                  <a:gd name="T77" fmla="*/ 137 h 137"/>
                  <a:gd name="T78" fmla="*/ 68 w 436"/>
                  <a:gd name="T7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6" h="137">
                    <a:moveTo>
                      <a:pt x="68" y="137"/>
                    </a:moveTo>
                    <a:lnTo>
                      <a:pt x="368" y="137"/>
                    </a:lnTo>
                    <a:lnTo>
                      <a:pt x="368" y="137"/>
                    </a:lnTo>
                    <a:lnTo>
                      <a:pt x="382" y="135"/>
                    </a:lnTo>
                    <a:lnTo>
                      <a:pt x="396" y="131"/>
                    </a:lnTo>
                    <a:lnTo>
                      <a:pt x="407" y="126"/>
                    </a:lnTo>
                    <a:lnTo>
                      <a:pt x="417" y="118"/>
                    </a:lnTo>
                    <a:lnTo>
                      <a:pt x="426" y="108"/>
                    </a:lnTo>
                    <a:lnTo>
                      <a:pt x="431" y="96"/>
                    </a:lnTo>
                    <a:lnTo>
                      <a:pt x="435" y="82"/>
                    </a:lnTo>
                    <a:lnTo>
                      <a:pt x="436" y="68"/>
                    </a:lnTo>
                    <a:lnTo>
                      <a:pt x="436" y="68"/>
                    </a:lnTo>
                    <a:lnTo>
                      <a:pt x="435" y="55"/>
                    </a:lnTo>
                    <a:lnTo>
                      <a:pt x="431" y="41"/>
                    </a:lnTo>
                    <a:lnTo>
                      <a:pt x="426" y="29"/>
                    </a:lnTo>
                    <a:lnTo>
                      <a:pt x="417" y="19"/>
                    </a:lnTo>
                    <a:lnTo>
                      <a:pt x="407" y="11"/>
                    </a:lnTo>
                    <a:lnTo>
                      <a:pt x="396" y="6"/>
                    </a:lnTo>
                    <a:lnTo>
                      <a:pt x="382" y="2"/>
                    </a:lnTo>
                    <a:lnTo>
                      <a:pt x="368" y="0"/>
                    </a:lnTo>
                    <a:lnTo>
                      <a:pt x="68" y="0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40" y="6"/>
                    </a:lnTo>
                    <a:lnTo>
                      <a:pt x="29" y="11"/>
                    </a:lnTo>
                    <a:lnTo>
                      <a:pt x="19" y="19"/>
                    </a:lnTo>
                    <a:lnTo>
                      <a:pt x="11" y="29"/>
                    </a:lnTo>
                    <a:lnTo>
                      <a:pt x="5" y="41"/>
                    </a:lnTo>
                    <a:lnTo>
                      <a:pt x="1" y="55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1" y="82"/>
                    </a:lnTo>
                    <a:lnTo>
                      <a:pt x="5" y="96"/>
                    </a:lnTo>
                    <a:lnTo>
                      <a:pt x="11" y="108"/>
                    </a:lnTo>
                    <a:lnTo>
                      <a:pt x="19" y="118"/>
                    </a:lnTo>
                    <a:lnTo>
                      <a:pt x="29" y="126"/>
                    </a:lnTo>
                    <a:lnTo>
                      <a:pt x="40" y="131"/>
                    </a:lnTo>
                    <a:lnTo>
                      <a:pt x="54" y="135"/>
                    </a:lnTo>
                    <a:lnTo>
                      <a:pt x="68" y="137"/>
                    </a:lnTo>
                    <a:lnTo>
                      <a:pt x="68" y="1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47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decorative image" title="decorative 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925"/>
            <a:ext cx="9143999" cy="421957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 ut aliquip ex ea commodo consequat</a:t>
            </a:r>
            <a:endParaRPr lang="en-US" dirty="0"/>
          </a:p>
        </p:txBody>
      </p:sp>
      <p:sp>
        <p:nvSpPr>
          <p:cNvPr id="4" name="Rectangle 3" descr=" " title=" "/>
          <p:cNvSpPr/>
          <p:nvPr/>
        </p:nvSpPr>
        <p:spPr>
          <a:xfrm>
            <a:off x="0" y="3131820"/>
            <a:ext cx="9144000" cy="2011680"/>
          </a:xfrm>
          <a:prstGeom prst="rect">
            <a:avLst/>
          </a:prstGeom>
          <a:gradFill flip="none" rotWithShape="1">
            <a:gsLst>
              <a:gs pos="18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12738" y="1158479"/>
            <a:ext cx="2874962" cy="1685806"/>
            <a:chOff x="3509963" y="3952399"/>
            <a:chExt cx="5321300" cy="2247741"/>
          </a:xfrm>
        </p:grpSpPr>
        <p:sp>
          <p:nvSpPr>
            <p:cNvPr id="24" name="Rectangle 23" descr=" " title=" "/>
            <p:cNvSpPr/>
            <p:nvPr/>
          </p:nvSpPr>
          <p:spPr>
            <a:xfrm>
              <a:off x="3509963" y="4135279"/>
              <a:ext cx="5321300" cy="206486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12700" cap="sq">
              <a:noFill/>
              <a:miter lim="800000"/>
            </a:ln>
          </p:spPr>
          <p:txBody>
            <a:bodyPr wrap="square" lIns="274320" tIns="274320" rIns="274320" bIns="274320" rtlCol="0" anchor="ctr">
              <a:noAutofit/>
            </a:bodyPr>
            <a:lstStyle/>
            <a:p>
              <a:r>
                <a:rPr lang="en-US" i="1" dirty="0" err="1">
                  <a:solidFill>
                    <a:schemeClr val="accent1"/>
                  </a:solidFill>
                </a:rPr>
                <a:t>Duis</a:t>
              </a:r>
              <a:r>
                <a:rPr lang="en-US" i="1" dirty="0">
                  <a:solidFill>
                    <a:schemeClr val="accent1"/>
                  </a:solidFill>
                </a:rPr>
                <a:t> </a:t>
              </a:r>
              <a:r>
                <a:rPr lang="en-US" i="1" dirty="0" err="1">
                  <a:solidFill>
                    <a:schemeClr val="accent1"/>
                  </a:solidFill>
                </a:rPr>
                <a:t>aute</a:t>
              </a:r>
              <a:r>
                <a:rPr lang="en-US" i="1" dirty="0">
                  <a:solidFill>
                    <a:schemeClr val="accent1"/>
                  </a:solidFill>
                </a:rPr>
                <a:t> </a:t>
              </a:r>
              <a:r>
                <a:rPr lang="en-US" i="1" dirty="0" err="1">
                  <a:solidFill>
                    <a:schemeClr val="accent1"/>
                  </a:solidFill>
                </a:rPr>
                <a:t>irure</a:t>
              </a:r>
              <a:r>
                <a:rPr lang="en-US" i="1" dirty="0">
                  <a:solidFill>
                    <a:schemeClr val="accent1"/>
                  </a:solidFill>
                </a:rPr>
                <a:t> dolor </a:t>
              </a:r>
            </a:p>
            <a:p>
              <a:pPr lvl="0"/>
              <a:r>
                <a:rPr lang="en-US" sz="2400" dirty="0" err="1" smtClean="0">
                  <a:latin typeface="+mj-lt"/>
                </a:rPr>
                <a:t>Reprehenderit</a:t>
              </a:r>
              <a:r>
                <a:rPr lang="en-US" sz="2400" dirty="0" smtClean="0">
                  <a:latin typeface="+mj-lt"/>
                </a:rPr>
                <a:t> </a:t>
              </a:r>
              <a:br>
                <a:rPr lang="en-US" sz="2400" dirty="0" smtClean="0">
                  <a:latin typeface="+mj-lt"/>
                </a:rPr>
              </a:br>
              <a:r>
                <a:rPr lang="en-US" sz="2400" dirty="0" smtClean="0">
                  <a:latin typeface="+mj-lt"/>
                </a:rPr>
                <a:t>in </a:t>
              </a:r>
              <a:r>
                <a:rPr lang="en-US" sz="2400" dirty="0" err="1" smtClean="0">
                  <a:latin typeface="+mj-lt"/>
                </a:rPr>
                <a:t>voluptate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5" name="Rectangle 24" descr=" " title=" "/>
            <p:cNvSpPr/>
            <p:nvPr/>
          </p:nvSpPr>
          <p:spPr>
            <a:xfrm>
              <a:off x="3509963" y="3952399"/>
              <a:ext cx="5321300" cy="182880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 lim="800000"/>
            </a:ln>
          </p:spPr>
          <p:txBody>
            <a:bodyPr wrap="square" lIns="274320" tIns="274320" rIns="274320" bIns="274320" rtlCol="0" anchor="ctr">
              <a:noAutofit/>
            </a:bodyPr>
            <a:lstStyle/>
            <a:p>
              <a:pPr lvl="0">
                <a:spcAft>
                  <a:spcPts val="800"/>
                </a:spcAft>
              </a:pPr>
              <a:endParaRPr lang="en-US" sz="4000" dirty="0">
                <a:latin typeface="+mj-l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738" y="2981445"/>
            <a:ext cx="2874962" cy="1685807"/>
            <a:chOff x="3509963" y="3952399"/>
            <a:chExt cx="5321300" cy="2247742"/>
          </a:xfrm>
        </p:grpSpPr>
        <p:sp>
          <p:nvSpPr>
            <p:cNvPr id="21" name="Rectangle 20" descr=" " title=" "/>
            <p:cNvSpPr/>
            <p:nvPr/>
          </p:nvSpPr>
          <p:spPr>
            <a:xfrm>
              <a:off x="3509963" y="4135278"/>
              <a:ext cx="5321300" cy="206486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 w="12700" cap="sq">
              <a:noFill/>
              <a:miter lim="800000"/>
            </a:ln>
          </p:spPr>
          <p:txBody>
            <a:bodyPr wrap="square" lIns="274320" tIns="274320" rIns="274320" bIns="274320" rtlCol="0" anchor="ctr">
              <a:noAutofit/>
            </a:bodyPr>
            <a:lstStyle/>
            <a:p>
              <a:pPr lvl="0"/>
              <a:r>
                <a:rPr lang="en-US" i="1" dirty="0" err="1">
                  <a:solidFill>
                    <a:schemeClr val="accent2"/>
                  </a:solidFill>
                </a:rPr>
                <a:t>Esse</a:t>
              </a:r>
              <a:r>
                <a:rPr lang="en-US" i="1" dirty="0">
                  <a:solidFill>
                    <a:schemeClr val="accent2"/>
                  </a:solidFill>
                </a:rPr>
                <a:t> </a:t>
              </a:r>
              <a:r>
                <a:rPr lang="en-US" i="1" dirty="0" err="1">
                  <a:solidFill>
                    <a:schemeClr val="accent2"/>
                  </a:solidFill>
                </a:rPr>
                <a:t>cillum</a:t>
              </a:r>
              <a:r>
                <a:rPr lang="en-US" i="1" dirty="0">
                  <a:solidFill>
                    <a:schemeClr val="accent2"/>
                  </a:solidFill>
                </a:rPr>
                <a:t> </a:t>
              </a:r>
              <a:r>
                <a:rPr lang="en-US" i="1" dirty="0" err="1">
                  <a:solidFill>
                    <a:schemeClr val="accent2"/>
                  </a:solidFill>
                </a:rPr>
                <a:t>dolore</a:t>
              </a:r>
              <a:r>
                <a:rPr lang="en-US" i="1" dirty="0">
                  <a:solidFill>
                    <a:schemeClr val="accent2"/>
                  </a:solidFill>
                </a:rPr>
                <a:t> </a:t>
              </a:r>
            </a:p>
            <a:p>
              <a:r>
                <a:rPr lang="en-US" sz="2400" dirty="0" err="1">
                  <a:latin typeface="+mj-lt"/>
                </a:rPr>
                <a:t>Eu</a:t>
              </a:r>
              <a:r>
                <a:rPr lang="en-US" sz="2400" dirty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fugiat</a:t>
              </a:r>
              <a:r>
                <a:rPr lang="en-US" sz="2400" dirty="0">
                  <a:latin typeface="+mj-lt"/>
                </a:rPr>
                <a:t> </a:t>
              </a:r>
              <a:r>
                <a:rPr lang="en-US" sz="2400" dirty="0" smtClean="0">
                  <a:latin typeface="+mj-lt"/>
                </a:rPr>
                <a:t/>
              </a:r>
              <a:br>
                <a:rPr lang="en-US" sz="2400" dirty="0" smtClean="0">
                  <a:latin typeface="+mj-lt"/>
                </a:rPr>
              </a:br>
              <a:r>
                <a:rPr lang="en-US" sz="2400" dirty="0" err="1" smtClean="0">
                  <a:latin typeface="+mj-lt"/>
                </a:rPr>
                <a:t>nulla</a:t>
              </a:r>
              <a:r>
                <a:rPr lang="en-US" sz="2400" dirty="0" smtClean="0">
                  <a:latin typeface="+mj-lt"/>
                </a:rPr>
                <a:t> </a:t>
              </a:r>
              <a:r>
                <a:rPr lang="en-US" sz="2400" dirty="0" err="1">
                  <a:latin typeface="+mj-lt"/>
                </a:rPr>
                <a:t>pariatur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Rectangle 21" descr=" " title=" "/>
            <p:cNvSpPr/>
            <p:nvPr/>
          </p:nvSpPr>
          <p:spPr>
            <a:xfrm>
              <a:off x="3509963" y="3952399"/>
              <a:ext cx="5321300" cy="182880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</p:spPr>
          <p:txBody>
            <a:bodyPr wrap="square" lIns="274320" tIns="274320" rIns="274320" bIns="274320" rtlCol="0" anchor="ctr">
              <a:noAutofit/>
            </a:bodyPr>
            <a:lstStyle/>
            <a:p>
              <a:pPr lvl="0">
                <a:spcAft>
                  <a:spcPts val="800"/>
                </a:spcAft>
              </a:pPr>
              <a:endParaRPr lang="en-US" sz="4000" dirty="0">
                <a:latin typeface="+mj-lt"/>
              </a:endParaRPr>
            </a:p>
          </p:txBody>
        </p:sp>
      </p:grpSp>
      <p:grpSp>
        <p:nvGrpSpPr>
          <p:cNvPr id="49" name="Group 48" descr="#BbWorld17" title="#BbWorld17"/>
          <p:cNvGrpSpPr>
            <a:grpSpLocks noChangeAspect="1"/>
          </p:cNvGrpSpPr>
          <p:nvPr/>
        </p:nvGrpSpPr>
        <p:grpSpPr>
          <a:xfrm>
            <a:off x="7998195" y="4838899"/>
            <a:ext cx="831283" cy="128016"/>
            <a:chOff x="7998195" y="4838899"/>
            <a:chExt cx="831283" cy="128016"/>
          </a:xfrm>
          <a:solidFill>
            <a:schemeClr val="bg1">
              <a:alpha val="60000"/>
            </a:schemeClr>
          </a:solidFill>
        </p:grpSpPr>
        <p:sp>
          <p:nvSpPr>
            <p:cNvPr id="50" name="Freeform 171" descr=" " title=" "/>
            <p:cNvSpPr>
              <a:spLocks noEditPoints="1"/>
            </p:cNvSpPr>
            <p:nvPr/>
          </p:nvSpPr>
          <p:spPr bwMode="auto">
            <a:xfrm>
              <a:off x="7998195" y="4849975"/>
              <a:ext cx="76446" cy="11476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2" descr=" " title=" "/>
            <p:cNvSpPr>
              <a:spLocks noEditPoints="1"/>
            </p:cNvSpPr>
            <p:nvPr/>
          </p:nvSpPr>
          <p:spPr bwMode="auto">
            <a:xfrm>
              <a:off x="8091347" y="4848886"/>
              <a:ext cx="80804" cy="115850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3" descr=" " title=" "/>
            <p:cNvSpPr>
              <a:spLocks noEditPoints="1"/>
            </p:cNvSpPr>
            <p:nvPr/>
          </p:nvSpPr>
          <p:spPr bwMode="auto">
            <a:xfrm>
              <a:off x="8190127" y="4838899"/>
              <a:ext cx="74993" cy="128016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4" descr=" " title=" "/>
            <p:cNvSpPr>
              <a:spLocks/>
            </p:cNvSpPr>
            <p:nvPr/>
          </p:nvSpPr>
          <p:spPr bwMode="auto">
            <a:xfrm>
              <a:off x="8270931" y="4848886"/>
              <a:ext cx="130921" cy="115850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5" descr=" " title=" "/>
            <p:cNvSpPr>
              <a:spLocks noEditPoints="1"/>
            </p:cNvSpPr>
            <p:nvPr/>
          </p:nvSpPr>
          <p:spPr bwMode="auto">
            <a:xfrm>
              <a:off x="8407118" y="4876850"/>
              <a:ext cx="79533" cy="90065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6" descr=" " title=" "/>
            <p:cNvSpPr>
              <a:spLocks/>
            </p:cNvSpPr>
            <p:nvPr/>
          </p:nvSpPr>
          <p:spPr bwMode="auto">
            <a:xfrm>
              <a:off x="8504991" y="4876850"/>
              <a:ext cx="47393" cy="87886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77" descr=" " title=" "/>
            <p:cNvSpPr>
              <a:spLocks/>
            </p:cNvSpPr>
            <p:nvPr/>
          </p:nvSpPr>
          <p:spPr bwMode="auto">
            <a:xfrm>
              <a:off x="8564368" y="4838899"/>
              <a:ext cx="23606" cy="128016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78" descr=" " title=" "/>
            <p:cNvSpPr>
              <a:spLocks noEditPoints="1"/>
            </p:cNvSpPr>
            <p:nvPr/>
          </p:nvSpPr>
          <p:spPr bwMode="auto">
            <a:xfrm>
              <a:off x="8597961" y="4838899"/>
              <a:ext cx="75357" cy="128016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79" descr=" " title=" "/>
            <p:cNvSpPr>
              <a:spLocks/>
            </p:cNvSpPr>
            <p:nvPr/>
          </p:nvSpPr>
          <p:spPr bwMode="auto">
            <a:xfrm>
              <a:off x="8692020" y="4851973"/>
              <a:ext cx="63554" cy="112763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80" descr=" " title=" "/>
            <p:cNvSpPr>
              <a:spLocks/>
            </p:cNvSpPr>
            <p:nvPr/>
          </p:nvSpPr>
          <p:spPr bwMode="auto">
            <a:xfrm>
              <a:off x="8756845" y="4851973"/>
              <a:ext cx="72633" cy="112763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96" descr="Blackboard logo" title="Blackboard logo"/>
          <p:cNvGrpSpPr>
            <a:grpSpLocks noChangeAspect="1"/>
          </p:cNvGrpSpPr>
          <p:nvPr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9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8" name="Freeform 10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Group 47" descr="DevCon logo" title="DevCon logo"/>
          <p:cNvGrpSpPr>
            <a:grpSpLocks noChangeAspect="1"/>
          </p:cNvGrpSpPr>
          <p:nvPr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55" name="Group 54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61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6" name="Group 55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8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83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42 -8.64198E-7 L 0 -8.64198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5642 -8.64198E-7 L 0 -8.64198E-7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Lorem ipsum 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dolor </a:t>
            </a:r>
            <a:r>
              <a:rPr lang="da-DK" dirty="0"/>
              <a:t>sit amet</a:t>
            </a:r>
            <a:endParaRPr lang="en-US" dirty="0"/>
          </a:p>
        </p:txBody>
      </p:sp>
      <p:sp>
        <p:nvSpPr>
          <p:cNvPr id="35" name="Rectangle 34" descr=" " title=" "/>
          <p:cNvSpPr/>
          <p:nvPr/>
        </p:nvSpPr>
        <p:spPr>
          <a:xfrm>
            <a:off x="312493" y="1471205"/>
            <a:ext cx="2575269" cy="190821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1588">
              <a:spcAft>
                <a:spcPts val="1000"/>
              </a:spcAft>
            </a:pP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 err="1"/>
              <a:t>elit</a:t>
            </a:r>
            <a:r>
              <a:rPr lang="en-US" sz="1600" dirty="0"/>
              <a:t>, </a:t>
            </a:r>
            <a:r>
              <a:rPr lang="en-US" sz="1600" dirty="0" err="1"/>
              <a:t>sed</a:t>
            </a:r>
            <a:r>
              <a:rPr lang="en-US" sz="1600" dirty="0"/>
              <a:t>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/>
              <a:t>labore</a:t>
            </a:r>
            <a:r>
              <a:rPr lang="en-US" sz="1600" dirty="0"/>
              <a:t> et </a:t>
            </a:r>
            <a:r>
              <a:rPr lang="en-US" sz="1600" dirty="0" err="1"/>
              <a:t>dolore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magna </a:t>
            </a:r>
            <a:r>
              <a:rPr lang="en-US" sz="1600" dirty="0" err="1"/>
              <a:t>aliqua</a:t>
            </a:r>
            <a:r>
              <a:rPr lang="en-US" sz="1600" dirty="0"/>
              <a:t>.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enim</a:t>
            </a:r>
            <a:r>
              <a:rPr lang="en-US" sz="1600" dirty="0"/>
              <a:t> </a:t>
            </a:r>
            <a:r>
              <a:rPr lang="en-US" sz="1600" dirty="0" smtClean="0"/>
              <a:t>ad </a:t>
            </a:r>
            <a:r>
              <a:rPr lang="en-US" sz="1600" dirty="0"/>
              <a:t>minim </a:t>
            </a:r>
            <a:r>
              <a:rPr lang="en-US" sz="1600" dirty="0" err="1"/>
              <a:t>veniam</a:t>
            </a:r>
            <a:r>
              <a:rPr lang="en-US" sz="1600" dirty="0"/>
              <a:t>,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/>
              <a:t>nostrud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exercitation </a:t>
            </a:r>
            <a:r>
              <a:rPr lang="en-US" sz="1600" dirty="0" err="1"/>
              <a:t>ullamco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3509963" y="477838"/>
            <a:ext cx="2592070" cy="1305031"/>
            <a:chOff x="3509963" y="477838"/>
            <a:chExt cx="2592070" cy="1305031"/>
          </a:xfrm>
        </p:grpSpPr>
        <p:sp>
          <p:nvSpPr>
            <p:cNvPr id="42" name="Rectangle 41" descr=" " title=" "/>
            <p:cNvSpPr/>
            <p:nvPr/>
          </p:nvSpPr>
          <p:spPr>
            <a:xfrm>
              <a:off x="3509963" y="614998"/>
              <a:ext cx="2592070" cy="116787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5943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i="1" dirty="0" err="1">
                  <a:solidFill>
                    <a:schemeClr val="tx1"/>
                  </a:solidFill>
                </a:rPr>
                <a:t>Aboris</a:t>
              </a:r>
              <a:r>
                <a:rPr lang="en-US" sz="1400" i="1" dirty="0">
                  <a:solidFill>
                    <a:schemeClr val="tx1"/>
                  </a:solidFill>
                </a:rPr>
                <a:t> nisi </a:t>
              </a:r>
              <a:r>
                <a:rPr lang="en-US" sz="1400" i="1" dirty="0" err="1">
                  <a:solidFill>
                    <a:schemeClr val="tx1"/>
                  </a:solidFill>
                </a:rPr>
                <a:t>ut</a:t>
              </a:r>
              <a:r>
                <a:rPr lang="en-US" sz="1400" i="1" dirty="0">
                  <a:solidFill>
                    <a:schemeClr val="tx1"/>
                  </a:solidFill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</a:rPr>
                <a:t>aliquip</a:t>
              </a:r>
              <a:r>
                <a:rPr lang="en-US" sz="1400" i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ex </a:t>
              </a:r>
              <a:r>
                <a:rPr lang="en-US" sz="1400" dirty="0" err="1">
                  <a:solidFill>
                    <a:schemeClr val="tx1"/>
                  </a:solidFill>
                </a:rPr>
                <a:t>ea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commodo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 descr=" " title=" "/>
            <p:cNvSpPr/>
            <p:nvPr/>
          </p:nvSpPr>
          <p:spPr>
            <a:xfrm>
              <a:off x="3509963" y="477838"/>
              <a:ext cx="2592070" cy="137160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8" name="Freeform 7" descr="person icon" title="person icon"/>
            <p:cNvSpPr>
              <a:spLocks noChangeAspect="1" noEditPoints="1"/>
            </p:cNvSpPr>
            <p:nvPr/>
          </p:nvSpPr>
          <p:spPr bwMode="auto">
            <a:xfrm>
              <a:off x="4604999" y="751524"/>
              <a:ext cx="411721" cy="411480"/>
            </a:xfrm>
            <a:custGeom>
              <a:avLst/>
              <a:gdLst>
                <a:gd name="T0" fmla="*/ 1198 w 3409"/>
                <a:gd name="T1" fmla="*/ 76 h 3408"/>
                <a:gd name="T2" fmla="*/ 684 w 3409"/>
                <a:gd name="T3" fmla="*/ 339 h 3408"/>
                <a:gd name="T4" fmla="*/ 292 w 3409"/>
                <a:gd name="T5" fmla="*/ 752 h 3408"/>
                <a:gd name="T6" fmla="*/ 53 w 3409"/>
                <a:gd name="T7" fmla="*/ 1277 h 3408"/>
                <a:gd name="T8" fmla="*/ 5 w 3409"/>
                <a:gd name="T9" fmla="*/ 1834 h 3408"/>
                <a:gd name="T10" fmla="*/ 150 w 3409"/>
                <a:gd name="T11" fmla="*/ 2405 h 3408"/>
                <a:gd name="T12" fmla="*/ 470 w 3409"/>
                <a:gd name="T13" fmla="*/ 2879 h 3408"/>
                <a:gd name="T14" fmla="*/ 929 w 3409"/>
                <a:gd name="T15" fmla="*/ 3221 h 3408"/>
                <a:gd name="T16" fmla="*/ 1488 w 3409"/>
                <a:gd name="T17" fmla="*/ 3395 h 3408"/>
                <a:gd name="T18" fmla="*/ 2047 w 3409"/>
                <a:gd name="T19" fmla="*/ 3373 h 3408"/>
                <a:gd name="T20" fmla="*/ 2588 w 3409"/>
                <a:gd name="T21" fmla="*/ 3161 h 3408"/>
                <a:gd name="T22" fmla="*/ 3019 w 3409"/>
                <a:gd name="T23" fmla="*/ 2787 h 3408"/>
                <a:gd name="T24" fmla="*/ 3305 w 3409"/>
                <a:gd name="T25" fmla="*/ 2289 h 3408"/>
                <a:gd name="T26" fmla="*/ 3409 w 3409"/>
                <a:gd name="T27" fmla="*/ 1704 h 3408"/>
                <a:gd name="T28" fmla="*/ 3320 w 3409"/>
                <a:gd name="T29" fmla="*/ 1158 h 3408"/>
                <a:gd name="T30" fmla="*/ 3046 w 3409"/>
                <a:gd name="T31" fmla="*/ 652 h 3408"/>
                <a:gd name="T32" fmla="*/ 2623 w 3409"/>
                <a:gd name="T33" fmla="*/ 269 h 3408"/>
                <a:gd name="T34" fmla="*/ 2089 w 3409"/>
                <a:gd name="T35" fmla="*/ 43 h 3408"/>
                <a:gd name="T36" fmla="*/ 1593 w 3409"/>
                <a:gd name="T37" fmla="*/ 3261 h 3408"/>
                <a:gd name="T38" fmla="*/ 881 w 3409"/>
                <a:gd name="T39" fmla="*/ 3029 h 3408"/>
                <a:gd name="T40" fmla="*/ 1403 w 3409"/>
                <a:gd name="T41" fmla="*/ 2557 h 3408"/>
                <a:gd name="T42" fmla="*/ 1380 w 3409"/>
                <a:gd name="T43" fmla="*/ 2269 h 3408"/>
                <a:gd name="T44" fmla="*/ 1180 w 3409"/>
                <a:gd name="T45" fmla="*/ 1766 h 3408"/>
                <a:gd name="T46" fmla="*/ 1231 w 3409"/>
                <a:gd name="T47" fmla="*/ 1150 h 3408"/>
                <a:gd name="T48" fmla="*/ 1396 w 3409"/>
                <a:gd name="T49" fmla="*/ 843 h 3408"/>
                <a:gd name="T50" fmla="*/ 1605 w 3409"/>
                <a:gd name="T51" fmla="*/ 768 h 3408"/>
                <a:gd name="T52" fmla="*/ 1955 w 3409"/>
                <a:gd name="T53" fmla="*/ 782 h 3408"/>
                <a:gd name="T54" fmla="*/ 2171 w 3409"/>
                <a:gd name="T55" fmla="*/ 1099 h 3408"/>
                <a:gd name="T56" fmla="*/ 2221 w 3409"/>
                <a:gd name="T57" fmla="*/ 1712 h 3408"/>
                <a:gd name="T58" fmla="*/ 2108 w 3409"/>
                <a:gd name="T59" fmla="*/ 2234 h 3408"/>
                <a:gd name="T60" fmla="*/ 1984 w 3409"/>
                <a:gd name="T61" fmla="*/ 2484 h 3408"/>
                <a:gd name="T62" fmla="*/ 2179 w 3409"/>
                <a:gd name="T63" fmla="*/ 2855 h 3408"/>
                <a:gd name="T64" fmla="*/ 1926 w 3409"/>
                <a:gd name="T65" fmla="*/ 3249 h 3408"/>
                <a:gd name="T66" fmla="*/ 2240 w 3409"/>
                <a:gd name="T67" fmla="*/ 2725 h 3408"/>
                <a:gd name="T68" fmla="*/ 2318 w 3409"/>
                <a:gd name="T69" fmla="*/ 2290 h 3408"/>
                <a:gd name="T70" fmla="*/ 2460 w 3409"/>
                <a:gd name="T71" fmla="*/ 2115 h 3408"/>
                <a:gd name="T72" fmla="*/ 2346 w 3409"/>
                <a:gd name="T73" fmla="*/ 1399 h 3408"/>
                <a:gd name="T74" fmla="*/ 2210 w 3409"/>
                <a:gd name="T75" fmla="*/ 831 h 3408"/>
                <a:gd name="T76" fmla="*/ 1805 w 3409"/>
                <a:gd name="T77" fmla="*/ 581 h 3408"/>
                <a:gd name="T78" fmla="*/ 1480 w 3409"/>
                <a:gd name="T79" fmla="*/ 643 h 3408"/>
                <a:gd name="T80" fmla="*/ 1198 w 3409"/>
                <a:gd name="T81" fmla="*/ 856 h 3408"/>
                <a:gd name="T82" fmla="*/ 1064 w 3409"/>
                <a:gd name="T83" fmla="*/ 1351 h 3408"/>
                <a:gd name="T84" fmla="*/ 962 w 3409"/>
                <a:gd name="T85" fmla="*/ 2078 h 3408"/>
                <a:gd name="T86" fmla="*/ 1046 w 3409"/>
                <a:gd name="T87" fmla="*/ 2266 h 3408"/>
                <a:gd name="T88" fmla="*/ 1178 w 3409"/>
                <a:gd name="T89" fmla="*/ 2715 h 3408"/>
                <a:gd name="T90" fmla="*/ 593 w 3409"/>
                <a:gd name="T91" fmla="*/ 2799 h 3408"/>
                <a:gd name="T92" fmla="*/ 254 w 3409"/>
                <a:gd name="T93" fmla="*/ 2285 h 3408"/>
                <a:gd name="T94" fmla="*/ 141 w 3409"/>
                <a:gd name="T95" fmla="*/ 1704 h 3408"/>
                <a:gd name="T96" fmla="*/ 236 w 3409"/>
                <a:gd name="T97" fmla="*/ 1167 h 3408"/>
                <a:gd name="T98" fmla="*/ 499 w 3409"/>
                <a:gd name="T99" fmla="*/ 710 h 3408"/>
                <a:gd name="T100" fmla="*/ 894 w 3409"/>
                <a:gd name="T101" fmla="*/ 368 h 3408"/>
                <a:gd name="T102" fmla="*/ 1389 w 3409"/>
                <a:gd name="T103" fmla="*/ 173 h 3408"/>
                <a:gd name="T104" fmla="*/ 1903 w 3409"/>
                <a:gd name="T105" fmla="*/ 154 h 3408"/>
                <a:gd name="T106" fmla="*/ 2415 w 3409"/>
                <a:gd name="T107" fmla="*/ 312 h 3408"/>
                <a:gd name="T108" fmla="*/ 2834 w 3409"/>
                <a:gd name="T109" fmla="*/ 626 h 3408"/>
                <a:gd name="T110" fmla="*/ 3129 w 3409"/>
                <a:gd name="T111" fmla="*/ 1061 h 3408"/>
                <a:gd name="T112" fmla="*/ 3262 w 3409"/>
                <a:gd name="T113" fmla="*/ 1584 h 3408"/>
                <a:gd name="T114" fmla="*/ 3199 w 3409"/>
                <a:gd name="T115" fmla="*/ 2158 h 3408"/>
                <a:gd name="T116" fmla="*/ 2904 w 3409"/>
                <a:gd name="T117" fmla="*/ 2701 h 3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09" h="3408">
                  <a:moveTo>
                    <a:pt x="1704" y="0"/>
                  </a:moveTo>
                  <a:lnTo>
                    <a:pt x="1704" y="0"/>
                  </a:lnTo>
                  <a:lnTo>
                    <a:pt x="1660" y="0"/>
                  </a:lnTo>
                  <a:lnTo>
                    <a:pt x="1617" y="1"/>
                  </a:lnTo>
                  <a:lnTo>
                    <a:pt x="1574" y="4"/>
                  </a:lnTo>
                  <a:lnTo>
                    <a:pt x="1531" y="8"/>
                  </a:lnTo>
                  <a:lnTo>
                    <a:pt x="1488" y="13"/>
                  </a:lnTo>
                  <a:lnTo>
                    <a:pt x="1445" y="18"/>
                  </a:lnTo>
                  <a:lnTo>
                    <a:pt x="1403" y="25"/>
                  </a:lnTo>
                  <a:lnTo>
                    <a:pt x="1361" y="33"/>
                  </a:lnTo>
                  <a:lnTo>
                    <a:pt x="1319" y="43"/>
                  </a:lnTo>
                  <a:lnTo>
                    <a:pt x="1279" y="53"/>
                  </a:lnTo>
                  <a:lnTo>
                    <a:pt x="1237" y="64"/>
                  </a:lnTo>
                  <a:lnTo>
                    <a:pt x="1198" y="76"/>
                  </a:lnTo>
                  <a:lnTo>
                    <a:pt x="1158" y="88"/>
                  </a:lnTo>
                  <a:lnTo>
                    <a:pt x="1119" y="103"/>
                  </a:lnTo>
                  <a:lnTo>
                    <a:pt x="1080" y="118"/>
                  </a:lnTo>
                  <a:lnTo>
                    <a:pt x="1041" y="133"/>
                  </a:lnTo>
                  <a:lnTo>
                    <a:pt x="1003" y="150"/>
                  </a:lnTo>
                  <a:lnTo>
                    <a:pt x="966" y="168"/>
                  </a:lnTo>
                  <a:lnTo>
                    <a:pt x="929" y="185"/>
                  </a:lnTo>
                  <a:lnTo>
                    <a:pt x="892" y="205"/>
                  </a:lnTo>
                  <a:lnTo>
                    <a:pt x="857" y="226"/>
                  </a:lnTo>
                  <a:lnTo>
                    <a:pt x="820" y="246"/>
                  </a:lnTo>
                  <a:lnTo>
                    <a:pt x="785" y="269"/>
                  </a:lnTo>
                  <a:lnTo>
                    <a:pt x="752" y="290"/>
                  </a:lnTo>
                  <a:lnTo>
                    <a:pt x="718" y="314"/>
                  </a:lnTo>
                  <a:lnTo>
                    <a:pt x="684" y="339"/>
                  </a:lnTo>
                  <a:lnTo>
                    <a:pt x="652" y="363"/>
                  </a:lnTo>
                  <a:lnTo>
                    <a:pt x="620" y="388"/>
                  </a:lnTo>
                  <a:lnTo>
                    <a:pt x="589" y="415"/>
                  </a:lnTo>
                  <a:lnTo>
                    <a:pt x="558" y="442"/>
                  </a:lnTo>
                  <a:lnTo>
                    <a:pt x="528" y="470"/>
                  </a:lnTo>
                  <a:lnTo>
                    <a:pt x="499" y="499"/>
                  </a:lnTo>
                  <a:lnTo>
                    <a:pt x="470" y="528"/>
                  </a:lnTo>
                  <a:lnTo>
                    <a:pt x="442" y="558"/>
                  </a:lnTo>
                  <a:lnTo>
                    <a:pt x="415" y="589"/>
                  </a:lnTo>
                  <a:lnTo>
                    <a:pt x="390" y="620"/>
                  </a:lnTo>
                  <a:lnTo>
                    <a:pt x="363" y="652"/>
                  </a:lnTo>
                  <a:lnTo>
                    <a:pt x="339" y="684"/>
                  </a:lnTo>
                  <a:lnTo>
                    <a:pt x="314" y="718"/>
                  </a:lnTo>
                  <a:lnTo>
                    <a:pt x="292" y="752"/>
                  </a:lnTo>
                  <a:lnTo>
                    <a:pt x="269" y="785"/>
                  </a:lnTo>
                  <a:lnTo>
                    <a:pt x="247" y="820"/>
                  </a:lnTo>
                  <a:lnTo>
                    <a:pt x="226" y="856"/>
                  </a:lnTo>
                  <a:lnTo>
                    <a:pt x="205" y="891"/>
                  </a:lnTo>
                  <a:lnTo>
                    <a:pt x="187" y="928"/>
                  </a:lnTo>
                  <a:lnTo>
                    <a:pt x="168" y="965"/>
                  </a:lnTo>
                  <a:lnTo>
                    <a:pt x="150" y="1003"/>
                  </a:lnTo>
                  <a:lnTo>
                    <a:pt x="134" y="1041"/>
                  </a:lnTo>
                  <a:lnTo>
                    <a:pt x="118" y="1080"/>
                  </a:lnTo>
                  <a:lnTo>
                    <a:pt x="103" y="1119"/>
                  </a:lnTo>
                  <a:lnTo>
                    <a:pt x="88" y="1158"/>
                  </a:lnTo>
                  <a:lnTo>
                    <a:pt x="76" y="1197"/>
                  </a:lnTo>
                  <a:lnTo>
                    <a:pt x="64" y="1237"/>
                  </a:lnTo>
                  <a:lnTo>
                    <a:pt x="53" y="1277"/>
                  </a:lnTo>
                  <a:lnTo>
                    <a:pt x="43" y="1319"/>
                  </a:lnTo>
                  <a:lnTo>
                    <a:pt x="35" y="1361"/>
                  </a:lnTo>
                  <a:lnTo>
                    <a:pt x="26" y="1403"/>
                  </a:lnTo>
                  <a:lnTo>
                    <a:pt x="18" y="1444"/>
                  </a:lnTo>
                  <a:lnTo>
                    <a:pt x="13" y="1487"/>
                  </a:lnTo>
                  <a:lnTo>
                    <a:pt x="8" y="1529"/>
                  </a:lnTo>
                  <a:lnTo>
                    <a:pt x="5" y="1572"/>
                  </a:lnTo>
                  <a:lnTo>
                    <a:pt x="1" y="1616"/>
                  </a:lnTo>
                  <a:lnTo>
                    <a:pt x="0" y="1659"/>
                  </a:lnTo>
                  <a:lnTo>
                    <a:pt x="0" y="1704"/>
                  </a:lnTo>
                  <a:lnTo>
                    <a:pt x="0" y="1704"/>
                  </a:lnTo>
                  <a:lnTo>
                    <a:pt x="0" y="1747"/>
                  </a:lnTo>
                  <a:lnTo>
                    <a:pt x="1" y="1791"/>
                  </a:lnTo>
                  <a:lnTo>
                    <a:pt x="5" y="1834"/>
                  </a:lnTo>
                  <a:lnTo>
                    <a:pt x="8" y="1877"/>
                  </a:lnTo>
                  <a:lnTo>
                    <a:pt x="13" y="1920"/>
                  </a:lnTo>
                  <a:lnTo>
                    <a:pt x="18" y="1963"/>
                  </a:lnTo>
                  <a:lnTo>
                    <a:pt x="26" y="2005"/>
                  </a:lnTo>
                  <a:lnTo>
                    <a:pt x="35" y="2047"/>
                  </a:lnTo>
                  <a:lnTo>
                    <a:pt x="43" y="2089"/>
                  </a:lnTo>
                  <a:lnTo>
                    <a:pt x="53" y="2129"/>
                  </a:lnTo>
                  <a:lnTo>
                    <a:pt x="64" y="2169"/>
                  </a:lnTo>
                  <a:lnTo>
                    <a:pt x="76" y="2210"/>
                  </a:lnTo>
                  <a:lnTo>
                    <a:pt x="88" y="2250"/>
                  </a:lnTo>
                  <a:lnTo>
                    <a:pt x="103" y="2289"/>
                  </a:lnTo>
                  <a:lnTo>
                    <a:pt x="118" y="2328"/>
                  </a:lnTo>
                  <a:lnTo>
                    <a:pt x="134" y="2367"/>
                  </a:lnTo>
                  <a:lnTo>
                    <a:pt x="150" y="2405"/>
                  </a:lnTo>
                  <a:lnTo>
                    <a:pt x="168" y="2442"/>
                  </a:lnTo>
                  <a:lnTo>
                    <a:pt x="187" y="2479"/>
                  </a:lnTo>
                  <a:lnTo>
                    <a:pt x="205" y="2515"/>
                  </a:lnTo>
                  <a:lnTo>
                    <a:pt x="226" y="2551"/>
                  </a:lnTo>
                  <a:lnTo>
                    <a:pt x="247" y="2586"/>
                  </a:lnTo>
                  <a:lnTo>
                    <a:pt x="269" y="2621"/>
                  </a:lnTo>
                  <a:lnTo>
                    <a:pt x="292" y="2656"/>
                  </a:lnTo>
                  <a:lnTo>
                    <a:pt x="314" y="2690"/>
                  </a:lnTo>
                  <a:lnTo>
                    <a:pt x="339" y="2723"/>
                  </a:lnTo>
                  <a:lnTo>
                    <a:pt x="363" y="2756"/>
                  </a:lnTo>
                  <a:lnTo>
                    <a:pt x="390" y="2787"/>
                  </a:lnTo>
                  <a:lnTo>
                    <a:pt x="415" y="2819"/>
                  </a:lnTo>
                  <a:lnTo>
                    <a:pt x="442" y="2848"/>
                  </a:lnTo>
                  <a:lnTo>
                    <a:pt x="470" y="2879"/>
                  </a:lnTo>
                  <a:lnTo>
                    <a:pt x="499" y="2908"/>
                  </a:lnTo>
                  <a:lnTo>
                    <a:pt x="528" y="2937"/>
                  </a:lnTo>
                  <a:lnTo>
                    <a:pt x="558" y="2964"/>
                  </a:lnTo>
                  <a:lnTo>
                    <a:pt x="589" y="2992"/>
                  </a:lnTo>
                  <a:lnTo>
                    <a:pt x="620" y="3018"/>
                  </a:lnTo>
                  <a:lnTo>
                    <a:pt x="652" y="3043"/>
                  </a:lnTo>
                  <a:lnTo>
                    <a:pt x="684" y="3069"/>
                  </a:lnTo>
                  <a:lnTo>
                    <a:pt x="718" y="3093"/>
                  </a:lnTo>
                  <a:lnTo>
                    <a:pt x="752" y="3116"/>
                  </a:lnTo>
                  <a:lnTo>
                    <a:pt x="785" y="3139"/>
                  </a:lnTo>
                  <a:lnTo>
                    <a:pt x="820" y="3161"/>
                  </a:lnTo>
                  <a:lnTo>
                    <a:pt x="857" y="3182"/>
                  </a:lnTo>
                  <a:lnTo>
                    <a:pt x="892" y="3202"/>
                  </a:lnTo>
                  <a:lnTo>
                    <a:pt x="929" y="3221"/>
                  </a:lnTo>
                  <a:lnTo>
                    <a:pt x="966" y="3240"/>
                  </a:lnTo>
                  <a:lnTo>
                    <a:pt x="1003" y="3257"/>
                  </a:lnTo>
                  <a:lnTo>
                    <a:pt x="1041" y="3273"/>
                  </a:lnTo>
                  <a:lnTo>
                    <a:pt x="1080" y="3290"/>
                  </a:lnTo>
                  <a:lnTo>
                    <a:pt x="1119" y="3304"/>
                  </a:lnTo>
                  <a:lnTo>
                    <a:pt x="1158" y="3318"/>
                  </a:lnTo>
                  <a:lnTo>
                    <a:pt x="1198" y="3331"/>
                  </a:lnTo>
                  <a:lnTo>
                    <a:pt x="1237" y="3343"/>
                  </a:lnTo>
                  <a:lnTo>
                    <a:pt x="1279" y="3354"/>
                  </a:lnTo>
                  <a:lnTo>
                    <a:pt x="1319" y="3364"/>
                  </a:lnTo>
                  <a:lnTo>
                    <a:pt x="1361" y="3373"/>
                  </a:lnTo>
                  <a:lnTo>
                    <a:pt x="1403" y="3381"/>
                  </a:lnTo>
                  <a:lnTo>
                    <a:pt x="1445" y="3388"/>
                  </a:lnTo>
                  <a:lnTo>
                    <a:pt x="1488" y="3395"/>
                  </a:lnTo>
                  <a:lnTo>
                    <a:pt x="1531" y="3399"/>
                  </a:lnTo>
                  <a:lnTo>
                    <a:pt x="1574" y="3403"/>
                  </a:lnTo>
                  <a:lnTo>
                    <a:pt x="1617" y="3405"/>
                  </a:lnTo>
                  <a:lnTo>
                    <a:pt x="1660" y="3408"/>
                  </a:lnTo>
                  <a:lnTo>
                    <a:pt x="1704" y="3408"/>
                  </a:lnTo>
                  <a:lnTo>
                    <a:pt x="1704" y="3408"/>
                  </a:lnTo>
                  <a:lnTo>
                    <a:pt x="1749" y="3408"/>
                  </a:lnTo>
                  <a:lnTo>
                    <a:pt x="1792" y="3405"/>
                  </a:lnTo>
                  <a:lnTo>
                    <a:pt x="1835" y="3403"/>
                  </a:lnTo>
                  <a:lnTo>
                    <a:pt x="1878" y="3399"/>
                  </a:lnTo>
                  <a:lnTo>
                    <a:pt x="1921" y="3395"/>
                  </a:lnTo>
                  <a:lnTo>
                    <a:pt x="1964" y="3388"/>
                  </a:lnTo>
                  <a:lnTo>
                    <a:pt x="2006" y="3381"/>
                  </a:lnTo>
                  <a:lnTo>
                    <a:pt x="2047" y="3373"/>
                  </a:lnTo>
                  <a:lnTo>
                    <a:pt x="2089" y="3364"/>
                  </a:lnTo>
                  <a:lnTo>
                    <a:pt x="2129" y="3354"/>
                  </a:lnTo>
                  <a:lnTo>
                    <a:pt x="2171" y="3343"/>
                  </a:lnTo>
                  <a:lnTo>
                    <a:pt x="2210" y="3331"/>
                  </a:lnTo>
                  <a:lnTo>
                    <a:pt x="2251" y="3318"/>
                  </a:lnTo>
                  <a:lnTo>
                    <a:pt x="2290" y="3304"/>
                  </a:lnTo>
                  <a:lnTo>
                    <a:pt x="2329" y="3290"/>
                  </a:lnTo>
                  <a:lnTo>
                    <a:pt x="2368" y="3273"/>
                  </a:lnTo>
                  <a:lnTo>
                    <a:pt x="2405" y="3257"/>
                  </a:lnTo>
                  <a:lnTo>
                    <a:pt x="2443" y="3240"/>
                  </a:lnTo>
                  <a:lnTo>
                    <a:pt x="2479" y="3221"/>
                  </a:lnTo>
                  <a:lnTo>
                    <a:pt x="2517" y="3202"/>
                  </a:lnTo>
                  <a:lnTo>
                    <a:pt x="2552" y="3182"/>
                  </a:lnTo>
                  <a:lnTo>
                    <a:pt x="2588" y="3161"/>
                  </a:lnTo>
                  <a:lnTo>
                    <a:pt x="2623" y="3139"/>
                  </a:lnTo>
                  <a:lnTo>
                    <a:pt x="2657" y="3116"/>
                  </a:lnTo>
                  <a:lnTo>
                    <a:pt x="2691" y="3093"/>
                  </a:lnTo>
                  <a:lnTo>
                    <a:pt x="2724" y="3069"/>
                  </a:lnTo>
                  <a:lnTo>
                    <a:pt x="2756" y="3043"/>
                  </a:lnTo>
                  <a:lnTo>
                    <a:pt x="2789" y="3018"/>
                  </a:lnTo>
                  <a:lnTo>
                    <a:pt x="2820" y="2992"/>
                  </a:lnTo>
                  <a:lnTo>
                    <a:pt x="2851" y="2964"/>
                  </a:lnTo>
                  <a:lnTo>
                    <a:pt x="2880" y="2937"/>
                  </a:lnTo>
                  <a:lnTo>
                    <a:pt x="2910" y="2908"/>
                  </a:lnTo>
                  <a:lnTo>
                    <a:pt x="2938" y="2879"/>
                  </a:lnTo>
                  <a:lnTo>
                    <a:pt x="2966" y="2848"/>
                  </a:lnTo>
                  <a:lnTo>
                    <a:pt x="2993" y="2819"/>
                  </a:lnTo>
                  <a:lnTo>
                    <a:pt x="3019" y="2787"/>
                  </a:lnTo>
                  <a:lnTo>
                    <a:pt x="3046" y="2756"/>
                  </a:lnTo>
                  <a:lnTo>
                    <a:pt x="3070" y="2723"/>
                  </a:lnTo>
                  <a:lnTo>
                    <a:pt x="3094" y="2690"/>
                  </a:lnTo>
                  <a:lnTo>
                    <a:pt x="3117" y="2656"/>
                  </a:lnTo>
                  <a:lnTo>
                    <a:pt x="3140" y="2621"/>
                  </a:lnTo>
                  <a:lnTo>
                    <a:pt x="3161" y="2586"/>
                  </a:lnTo>
                  <a:lnTo>
                    <a:pt x="3183" y="2551"/>
                  </a:lnTo>
                  <a:lnTo>
                    <a:pt x="3203" y="2515"/>
                  </a:lnTo>
                  <a:lnTo>
                    <a:pt x="3222" y="2479"/>
                  </a:lnTo>
                  <a:lnTo>
                    <a:pt x="3241" y="2442"/>
                  </a:lnTo>
                  <a:lnTo>
                    <a:pt x="3258" y="2405"/>
                  </a:lnTo>
                  <a:lnTo>
                    <a:pt x="3274" y="2367"/>
                  </a:lnTo>
                  <a:lnTo>
                    <a:pt x="3291" y="2328"/>
                  </a:lnTo>
                  <a:lnTo>
                    <a:pt x="3305" y="2289"/>
                  </a:lnTo>
                  <a:lnTo>
                    <a:pt x="3320" y="2250"/>
                  </a:lnTo>
                  <a:lnTo>
                    <a:pt x="3332" y="2210"/>
                  </a:lnTo>
                  <a:lnTo>
                    <a:pt x="3344" y="2169"/>
                  </a:lnTo>
                  <a:lnTo>
                    <a:pt x="3355" y="2129"/>
                  </a:lnTo>
                  <a:lnTo>
                    <a:pt x="3366" y="2089"/>
                  </a:lnTo>
                  <a:lnTo>
                    <a:pt x="3374" y="2047"/>
                  </a:lnTo>
                  <a:lnTo>
                    <a:pt x="3382" y="2005"/>
                  </a:lnTo>
                  <a:lnTo>
                    <a:pt x="3390" y="1963"/>
                  </a:lnTo>
                  <a:lnTo>
                    <a:pt x="3396" y="1920"/>
                  </a:lnTo>
                  <a:lnTo>
                    <a:pt x="3401" y="1877"/>
                  </a:lnTo>
                  <a:lnTo>
                    <a:pt x="3404" y="1834"/>
                  </a:lnTo>
                  <a:lnTo>
                    <a:pt x="3408" y="1791"/>
                  </a:lnTo>
                  <a:lnTo>
                    <a:pt x="3409" y="1747"/>
                  </a:lnTo>
                  <a:lnTo>
                    <a:pt x="3409" y="1704"/>
                  </a:lnTo>
                  <a:lnTo>
                    <a:pt x="3409" y="1704"/>
                  </a:lnTo>
                  <a:lnTo>
                    <a:pt x="3409" y="1659"/>
                  </a:lnTo>
                  <a:lnTo>
                    <a:pt x="3408" y="1616"/>
                  </a:lnTo>
                  <a:lnTo>
                    <a:pt x="3404" y="1572"/>
                  </a:lnTo>
                  <a:lnTo>
                    <a:pt x="3401" y="1529"/>
                  </a:lnTo>
                  <a:lnTo>
                    <a:pt x="3396" y="1487"/>
                  </a:lnTo>
                  <a:lnTo>
                    <a:pt x="3390" y="1444"/>
                  </a:lnTo>
                  <a:lnTo>
                    <a:pt x="3382" y="1403"/>
                  </a:lnTo>
                  <a:lnTo>
                    <a:pt x="3374" y="1361"/>
                  </a:lnTo>
                  <a:lnTo>
                    <a:pt x="3366" y="1319"/>
                  </a:lnTo>
                  <a:lnTo>
                    <a:pt x="3355" y="1277"/>
                  </a:lnTo>
                  <a:lnTo>
                    <a:pt x="3344" y="1237"/>
                  </a:lnTo>
                  <a:lnTo>
                    <a:pt x="3332" y="1197"/>
                  </a:lnTo>
                  <a:lnTo>
                    <a:pt x="3320" y="1158"/>
                  </a:lnTo>
                  <a:lnTo>
                    <a:pt x="3305" y="1119"/>
                  </a:lnTo>
                  <a:lnTo>
                    <a:pt x="3291" y="1080"/>
                  </a:lnTo>
                  <a:lnTo>
                    <a:pt x="3274" y="1041"/>
                  </a:lnTo>
                  <a:lnTo>
                    <a:pt x="3258" y="1003"/>
                  </a:lnTo>
                  <a:lnTo>
                    <a:pt x="3241" y="965"/>
                  </a:lnTo>
                  <a:lnTo>
                    <a:pt x="3222" y="928"/>
                  </a:lnTo>
                  <a:lnTo>
                    <a:pt x="3203" y="891"/>
                  </a:lnTo>
                  <a:lnTo>
                    <a:pt x="3183" y="856"/>
                  </a:lnTo>
                  <a:lnTo>
                    <a:pt x="3161" y="820"/>
                  </a:lnTo>
                  <a:lnTo>
                    <a:pt x="3140" y="785"/>
                  </a:lnTo>
                  <a:lnTo>
                    <a:pt x="3117" y="752"/>
                  </a:lnTo>
                  <a:lnTo>
                    <a:pt x="3094" y="718"/>
                  </a:lnTo>
                  <a:lnTo>
                    <a:pt x="3070" y="684"/>
                  </a:lnTo>
                  <a:lnTo>
                    <a:pt x="3046" y="652"/>
                  </a:lnTo>
                  <a:lnTo>
                    <a:pt x="3019" y="620"/>
                  </a:lnTo>
                  <a:lnTo>
                    <a:pt x="2993" y="589"/>
                  </a:lnTo>
                  <a:lnTo>
                    <a:pt x="2966" y="558"/>
                  </a:lnTo>
                  <a:lnTo>
                    <a:pt x="2938" y="528"/>
                  </a:lnTo>
                  <a:lnTo>
                    <a:pt x="2910" y="499"/>
                  </a:lnTo>
                  <a:lnTo>
                    <a:pt x="2880" y="470"/>
                  </a:lnTo>
                  <a:lnTo>
                    <a:pt x="2851" y="442"/>
                  </a:lnTo>
                  <a:lnTo>
                    <a:pt x="2820" y="415"/>
                  </a:lnTo>
                  <a:lnTo>
                    <a:pt x="2789" y="388"/>
                  </a:lnTo>
                  <a:lnTo>
                    <a:pt x="2756" y="363"/>
                  </a:lnTo>
                  <a:lnTo>
                    <a:pt x="2724" y="339"/>
                  </a:lnTo>
                  <a:lnTo>
                    <a:pt x="2691" y="314"/>
                  </a:lnTo>
                  <a:lnTo>
                    <a:pt x="2657" y="290"/>
                  </a:lnTo>
                  <a:lnTo>
                    <a:pt x="2623" y="269"/>
                  </a:lnTo>
                  <a:lnTo>
                    <a:pt x="2588" y="246"/>
                  </a:lnTo>
                  <a:lnTo>
                    <a:pt x="2552" y="226"/>
                  </a:lnTo>
                  <a:lnTo>
                    <a:pt x="2517" y="205"/>
                  </a:lnTo>
                  <a:lnTo>
                    <a:pt x="2479" y="185"/>
                  </a:lnTo>
                  <a:lnTo>
                    <a:pt x="2443" y="168"/>
                  </a:lnTo>
                  <a:lnTo>
                    <a:pt x="2405" y="150"/>
                  </a:lnTo>
                  <a:lnTo>
                    <a:pt x="2368" y="133"/>
                  </a:lnTo>
                  <a:lnTo>
                    <a:pt x="2329" y="118"/>
                  </a:lnTo>
                  <a:lnTo>
                    <a:pt x="2290" y="103"/>
                  </a:lnTo>
                  <a:lnTo>
                    <a:pt x="2251" y="88"/>
                  </a:lnTo>
                  <a:lnTo>
                    <a:pt x="2210" y="76"/>
                  </a:lnTo>
                  <a:lnTo>
                    <a:pt x="2171" y="64"/>
                  </a:lnTo>
                  <a:lnTo>
                    <a:pt x="2129" y="53"/>
                  </a:lnTo>
                  <a:lnTo>
                    <a:pt x="2089" y="43"/>
                  </a:lnTo>
                  <a:lnTo>
                    <a:pt x="2047" y="33"/>
                  </a:lnTo>
                  <a:lnTo>
                    <a:pt x="2006" y="25"/>
                  </a:lnTo>
                  <a:lnTo>
                    <a:pt x="1964" y="18"/>
                  </a:lnTo>
                  <a:lnTo>
                    <a:pt x="1921" y="13"/>
                  </a:lnTo>
                  <a:lnTo>
                    <a:pt x="1878" y="8"/>
                  </a:lnTo>
                  <a:lnTo>
                    <a:pt x="1835" y="4"/>
                  </a:lnTo>
                  <a:lnTo>
                    <a:pt x="1792" y="1"/>
                  </a:lnTo>
                  <a:lnTo>
                    <a:pt x="1749" y="0"/>
                  </a:lnTo>
                  <a:lnTo>
                    <a:pt x="1704" y="0"/>
                  </a:lnTo>
                  <a:lnTo>
                    <a:pt x="1704" y="0"/>
                  </a:lnTo>
                  <a:close/>
                  <a:moveTo>
                    <a:pt x="1704" y="3265"/>
                  </a:moveTo>
                  <a:lnTo>
                    <a:pt x="1704" y="3265"/>
                  </a:lnTo>
                  <a:lnTo>
                    <a:pt x="1648" y="3265"/>
                  </a:lnTo>
                  <a:lnTo>
                    <a:pt x="1593" y="3261"/>
                  </a:lnTo>
                  <a:lnTo>
                    <a:pt x="1536" y="3257"/>
                  </a:lnTo>
                  <a:lnTo>
                    <a:pt x="1482" y="3249"/>
                  </a:lnTo>
                  <a:lnTo>
                    <a:pt x="1427" y="3241"/>
                  </a:lnTo>
                  <a:lnTo>
                    <a:pt x="1375" y="3230"/>
                  </a:lnTo>
                  <a:lnTo>
                    <a:pt x="1321" y="3218"/>
                  </a:lnTo>
                  <a:lnTo>
                    <a:pt x="1270" y="3204"/>
                  </a:lnTo>
                  <a:lnTo>
                    <a:pt x="1217" y="3187"/>
                  </a:lnTo>
                  <a:lnTo>
                    <a:pt x="1167" y="3170"/>
                  </a:lnTo>
                  <a:lnTo>
                    <a:pt x="1118" y="3150"/>
                  </a:lnTo>
                  <a:lnTo>
                    <a:pt x="1068" y="3130"/>
                  </a:lnTo>
                  <a:lnTo>
                    <a:pt x="1019" y="3107"/>
                  </a:lnTo>
                  <a:lnTo>
                    <a:pt x="972" y="3082"/>
                  </a:lnTo>
                  <a:lnTo>
                    <a:pt x="927" y="3057"/>
                  </a:lnTo>
                  <a:lnTo>
                    <a:pt x="881" y="3029"/>
                  </a:lnTo>
                  <a:lnTo>
                    <a:pt x="1233" y="2852"/>
                  </a:lnTo>
                  <a:lnTo>
                    <a:pt x="1233" y="2852"/>
                  </a:lnTo>
                  <a:lnTo>
                    <a:pt x="1244" y="2846"/>
                  </a:lnTo>
                  <a:lnTo>
                    <a:pt x="1254" y="2838"/>
                  </a:lnTo>
                  <a:lnTo>
                    <a:pt x="1264" y="2828"/>
                  </a:lnTo>
                  <a:lnTo>
                    <a:pt x="1274" y="2819"/>
                  </a:lnTo>
                  <a:lnTo>
                    <a:pt x="1293" y="2795"/>
                  </a:lnTo>
                  <a:lnTo>
                    <a:pt x="1311" y="2766"/>
                  </a:lnTo>
                  <a:lnTo>
                    <a:pt x="1329" y="2735"/>
                  </a:lnTo>
                  <a:lnTo>
                    <a:pt x="1346" y="2703"/>
                  </a:lnTo>
                  <a:lnTo>
                    <a:pt x="1361" y="2667"/>
                  </a:lnTo>
                  <a:lnTo>
                    <a:pt x="1376" y="2631"/>
                  </a:lnTo>
                  <a:lnTo>
                    <a:pt x="1389" y="2594"/>
                  </a:lnTo>
                  <a:lnTo>
                    <a:pt x="1403" y="2557"/>
                  </a:lnTo>
                  <a:lnTo>
                    <a:pt x="1426" y="2484"/>
                  </a:lnTo>
                  <a:lnTo>
                    <a:pt x="1443" y="2419"/>
                  </a:lnTo>
                  <a:lnTo>
                    <a:pt x="1457" y="2364"/>
                  </a:lnTo>
                  <a:lnTo>
                    <a:pt x="1457" y="2364"/>
                  </a:lnTo>
                  <a:lnTo>
                    <a:pt x="1458" y="2352"/>
                  </a:lnTo>
                  <a:lnTo>
                    <a:pt x="1458" y="2339"/>
                  </a:lnTo>
                  <a:lnTo>
                    <a:pt x="1455" y="2327"/>
                  </a:lnTo>
                  <a:lnTo>
                    <a:pt x="1450" y="2316"/>
                  </a:lnTo>
                  <a:lnTo>
                    <a:pt x="1443" y="2305"/>
                  </a:lnTo>
                  <a:lnTo>
                    <a:pt x="1435" y="2296"/>
                  </a:lnTo>
                  <a:lnTo>
                    <a:pt x="1426" y="2288"/>
                  </a:lnTo>
                  <a:lnTo>
                    <a:pt x="1414" y="2282"/>
                  </a:lnTo>
                  <a:lnTo>
                    <a:pt x="1414" y="2282"/>
                  </a:lnTo>
                  <a:lnTo>
                    <a:pt x="1380" y="2269"/>
                  </a:lnTo>
                  <a:lnTo>
                    <a:pt x="1301" y="2234"/>
                  </a:lnTo>
                  <a:lnTo>
                    <a:pt x="1250" y="2211"/>
                  </a:lnTo>
                  <a:lnTo>
                    <a:pt x="1197" y="2185"/>
                  </a:lnTo>
                  <a:lnTo>
                    <a:pt x="1145" y="2158"/>
                  </a:lnTo>
                  <a:lnTo>
                    <a:pt x="1095" y="2130"/>
                  </a:lnTo>
                  <a:lnTo>
                    <a:pt x="1095" y="2130"/>
                  </a:lnTo>
                  <a:lnTo>
                    <a:pt x="1111" y="2083"/>
                  </a:lnTo>
                  <a:lnTo>
                    <a:pt x="1128" y="2023"/>
                  </a:lnTo>
                  <a:lnTo>
                    <a:pt x="1138" y="1988"/>
                  </a:lnTo>
                  <a:lnTo>
                    <a:pt x="1146" y="1950"/>
                  </a:lnTo>
                  <a:lnTo>
                    <a:pt x="1155" y="1908"/>
                  </a:lnTo>
                  <a:lnTo>
                    <a:pt x="1165" y="1864"/>
                  </a:lnTo>
                  <a:lnTo>
                    <a:pt x="1173" y="1817"/>
                  </a:lnTo>
                  <a:lnTo>
                    <a:pt x="1180" y="1766"/>
                  </a:lnTo>
                  <a:lnTo>
                    <a:pt x="1188" y="1712"/>
                  </a:lnTo>
                  <a:lnTo>
                    <a:pt x="1193" y="1655"/>
                  </a:lnTo>
                  <a:lnTo>
                    <a:pt x="1198" y="1595"/>
                  </a:lnTo>
                  <a:lnTo>
                    <a:pt x="1202" y="1533"/>
                  </a:lnTo>
                  <a:lnTo>
                    <a:pt x="1204" y="1467"/>
                  </a:lnTo>
                  <a:lnTo>
                    <a:pt x="1205" y="1399"/>
                  </a:lnTo>
                  <a:lnTo>
                    <a:pt x="1205" y="1399"/>
                  </a:lnTo>
                  <a:lnTo>
                    <a:pt x="1205" y="1358"/>
                  </a:lnTo>
                  <a:lnTo>
                    <a:pt x="1208" y="1320"/>
                  </a:lnTo>
                  <a:lnTo>
                    <a:pt x="1210" y="1284"/>
                  </a:lnTo>
                  <a:lnTo>
                    <a:pt x="1213" y="1248"/>
                  </a:lnTo>
                  <a:lnTo>
                    <a:pt x="1219" y="1214"/>
                  </a:lnTo>
                  <a:lnTo>
                    <a:pt x="1224" y="1181"/>
                  </a:lnTo>
                  <a:lnTo>
                    <a:pt x="1231" y="1150"/>
                  </a:lnTo>
                  <a:lnTo>
                    <a:pt x="1237" y="1119"/>
                  </a:lnTo>
                  <a:lnTo>
                    <a:pt x="1247" y="1090"/>
                  </a:lnTo>
                  <a:lnTo>
                    <a:pt x="1255" y="1062"/>
                  </a:lnTo>
                  <a:lnTo>
                    <a:pt x="1266" y="1037"/>
                  </a:lnTo>
                  <a:lnTo>
                    <a:pt x="1275" y="1011"/>
                  </a:lnTo>
                  <a:lnTo>
                    <a:pt x="1287" y="988"/>
                  </a:lnTo>
                  <a:lnTo>
                    <a:pt x="1298" y="965"/>
                  </a:lnTo>
                  <a:lnTo>
                    <a:pt x="1311" y="944"/>
                  </a:lnTo>
                  <a:lnTo>
                    <a:pt x="1324" y="924"/>
                  </a:lnTo>
                  <a:lnTo>
                    <a:pt x="1337" y="906"/>
                  </a:lnTo>
                  <a:lnTo>
                    <a:pt x="1352" y="889"/>
                  </a:lnTo>
                  <a:lnTo>
                    <a:pt x="1367" y="873"/>
                  </a:lnTo>
                  <a:lnTo>
                    <a:pt x="1381" y="858"/>
                  </a:lnTo>
                  <a:lnTo>
                    <a:pt x="1396" y="843"/>
                  </a:lnTo>
                  <a:lnTo>
                    <a:pt x="1411" y="831"/>
                  </a:lnTo>
                  <a:lnTo>
                    <a:pt x="1427" y="820"/>
                  </a:lnTo>
                  <a:lnTo>
                    <a:pt x="1443" y="809"/>
                  </a:lnTo>
                  <a:lnTo>
                    <a:pt x="1459" y="801"/>
                  </a:lnTo>
                  <a:lnTo>
                    <a:pt x="1477" y="793"/>
                  </a:lnTo>
                  <a:lnTo>
                    <a:pt x="1493" y="787"/>
                  </a:lnTo>
                  <a:lnTo>
                    <a:pt x="1511" y="781"/>
                  </a:lnTo>
                  <a:lnTo>
                    <a:pt x="1527" y="777"/>
                  </a:lnTo>
                  <a:lnTo>
                    <a:pt x="1544" y="774"/>
                  </a:lnTo>
                  <a:lnTo>
                    <a:pt x="1560" y="773"/>
                  </a:lnTo>
                  <a:lnTo>
                    <a:pt x="1578" y="773"/>
                  </a:lnTo>
                  <a:lnTo>
                    <a:pt x="1578" y="773"/>
                  </a:lnTo>
                  <a:lnTo>
                    <a:pt x="1591" y="772"/>
                  </a:lnTo>
                  <a:lnTo>
                    <a:pt x="1605" y="768"/>
                  </a:lnTo>
                  <a:lnTo>
                    <a:pt x="1617" y="761"/>
                  </a:lnTo>
                  <a:lnTo>
                    <a:pt x="1628" y="752"/>
                  </a:lnTo>
                  <a:lnTo>
                    <a:pt x="1671" y="710"/>
                  </a:lnTo>
                  <a:lnTo>
                    <a:pt x="1671" y="710"/>
                  </a:lnTo>
                  <a:lnTo>
                    <a:pt x="1703" y="711"/>
                  </a:lnTo>
                  <a:lnTo>
                    <a:pt x="1737" y="714"/>
                  </a:lnTo>
                  <a:lnTo>
                    <a:pt x="1768" y="718"/>
                  </a:lnTo>
                  <a:lnTo>
                    <a:pt x="1797" y="723"/>
                  </a:lnTo>
                  <a:lnTo>
                    <a:pt x="1827" y="730"/>
                  </a:lnTo>
                  <a:lnTo>
                    <a:pt x="1855" y="738"/>
                  </a:lnTo>
                  <a:lnTo>
                    <a:pt x="1881" y="747"/>
                  </a:lnTo>
                  <a:lnTo>
                    <a:pt x="1907" y="757"/>
                  </a:lnTo>
                  <a:lnTo>
                    <a:pt x="1932" y="769"/>
                  </a:lnTo>
                  <a:lnTo>
                    <a:pt x="1955" y="782"/>
                  </a:lnTo>
                  <a:lnTo>
                    <a:pt x="1977" y="796"/>
                  </a:lnTo>
                  <a:lnTo>
                    <a:pt x="1999" y="812"/>
                  </a:lnTo>
                  <a:lnTo>
                    <a:pt x="2019" y="828"/>
                  </a:lnTo>
                  <a:lnTo>
                    <a:pt x="2038" y="847"/>
                  </a:lnTo>
                  <a:lnTo>
                    <a:pt x="2057" y="866"/>
                  </a:lnTo>
                  <a:lnTo>
                    <a:pt x="2073" y="886"/>
                  </a:lnTo>
                  <a:lnTo>
                    <a:pt x="2089" y="909"/>
                  </a:lnTo>
                  <a:lnTo>
                    <a:pt x="2104" y="932"/>
                  </a:lnTo>
                  <a:lnTo>
                    <a:pt x="2117" y="956"/>
                  </a:lnTo>
                  <a:lnTo>
                    <a:pt x="2131" y="982"/>
                  </a:lnTo>
                  <a:lnTo>
                    <a:pt x="2143" y="1010"/>
                  </a:lnTo>
                  <a:lnTo>
                    <a:pt x="2154" y="1038"/>
                  </a:lnTo>
                  <a:lnTo>
                    <a:pt x="2163" y="1068"/>
                  </a:lnTo>
                  <a:lnTo>
                    <a:pt x="2171" y="1099"/>
                  </a:lnTo>
                  <a:lnTo>
                    <a:pt x="2179" y="1132"/>
                  </a:lnTo>
                  <a:lnTo>
                    <a:pt x="2186" y="1166"/>
                  </a:lnTo>
                  <a:lnTo>
                    <a:pt x="2191" y="1201"/>
                  </a:lnTo>
                  <a:lnTo>
                    <a:pt x="2195" y="1237"/>
                  </a:lnTo>
                  <a:lnTo>
                    <a:pt x="2199" y="1276"/>
                  </a:lnTo>
                  <a:lnTo>
                    <a:pt x="2202" y="1315"/>
                  </a:lnTo>
                  <a:lnTo>
                    <a:pt x="2203" y="1357"/>
                  </a:lnTo>
                  <a:lnTo>
                    <a:pt x="2203" y="1399"/>
                  </a:lnTo>
                  <a:lnTo>
                    <a:pt x="2203" y="1399"/>
                  </a:lnTo>
                  <a:lnTo>
                    <a:pt x="2205" y="1467"/>
                  </a:lnTo>
                  <a:lnTo>
                    <a:pt x="2206" y="1533"/>
                  </a:lnTo>
                  <a:lnTo>
                    <a:pt x="2210" y="1595"/>
                  </a:lnTo>
                  <a:lnTo>
                    <a:pt x="2216" y="1655"/>
                  </a:lnTo>
                  <a:lnTo>
                    <a:pt x="2221" y="1712"/>
                  </a:lnTo>
                  <a:lnTo>
                    <a:pt x="2229" y="1766"/>
                  </a:lnTo>
                  <a:lnTo>
                    <a:pt x="2236" y="1817"/>
                  </a:lnTo>
                  <a:lnTo>
                    <a:pt x="2244" y="1864"/>
                  </a:lnTo>
                  <a:lnTo>
                    <a:pt x="2253" y="1908"/>
                  </a:lnTo>
                  <a:lnTo>
                    <a:pt x="2263" y="1950"/>
                  </a:lnTo>
                  <a:lnTo>
                    <a:pt x="2271" y="1989"/>
                  </a:lnTo>
                  <a:lnTo>
                    <a:pt x="2280" y="2024"/>
                  </a:lnTo>
                  <a:lnTo>
                    <a:pt x="2298" y="2083"/>
                  </a:lnTo>
                  <a:lnTo>
                    <a:pt x="2314" y="2130"/>
                  </a:lnTo>
                  <a:lnTo>
                    <a:pt x="2314" y="2130"/>
                  </a:lnTo>
                  <a:lnTo>
                    <a:pt x="2264" y="2158"/>
                  </a:lnTo>
                  <a:lnTo>
                    <a:pt x="2212" y="2185"/>
                  </a:lnTo>
                  <a:lnTo>
                    <a:pt x="2159" y="2211"/>
                  </a:lnTo>
                  <a:lnTo>
                    <a:pt x="2108" y="2234"/>
                  </a:lnTo>
                  <a:lnTo>
                    <a:pt x="2029" y="2269"/>
                  </a:lnTo>
                  <a:lnTo>
                    <a:pt x="1995" y="2282"/>
                  </a:lnTo>
                  <a:lnTo>
                    <a:pt x="1995" y="2282"/>
                  </a:lnTo>
                  <a:lnTo>
                    <a:pt x="1983" y="2289"/>
                  </a:lnTo>
                  <a:lnTo>
                    <a:pt x="1973" y="2296"/>
                  </a:lnTo>
                  <a:lnTo>
                    <a:pt x="1965" y="2305"/>
                  </a:lnTo>
                  <a:lnTo>
                    <a:pt x="1959" y="2316"/>
                  </a:lnTo>
                  <a:lnTo>
                    <a:pt x="1953" y="2327"/>
                  </a:lnTo>
                  <a:lnTo>
                    <a:pt x="1950" y="2339"/>
                  </a:lnTo>
                  <a:lnTo>
                    <a:pt x="1950" y="2352"/>
                  </a:lnTo>
                  <a:lnTo>
                    <a:pt x="1952" y="2364"/>
                  </a:lnTo>
                  <a:lnTo>
                    <a:pt x="1952" y="2364"/>
                  </a:lnTo>
                  <a:lnTo>
                    <a:pt x="1965" y="2419"/>
                  </a:lnTo>
                  <a:lnTo>
                    <a:pt x="1984" y="2484"/>
                  </a:lnTo>
                  <a:lnTo>
                    <a:pt x="2006" y="2557"/>
                  </a:lnTo>
                  <a:lnTo>
                    <a:pt x="2019" y="2594"/>
                  </a:lnTo>
                  <a:lnTo>
                    <a:pt x="2033" y="2632"/>
                  </a:lnTo>
                  <a:lnTo>
                    <a:pt x="2047" y="2668"/>
                  </a:lnTo>
                  <a:lnTo>
                    <a:pt x="2064" y="2703"/>
                  </a:lnTo>
                  <a:lnTo>
                    <a:pt x="2081" y="2737"/>
                  </a:lnTo>
                  <a:lnTo>
                    <a:pt x="2099" y="2768"/>
                  </a:lnTo>
                  <a:lnTo>
                    <a:pt x="2117" y="2796"/>
                  </a:lnTo>
                  <a:lnTo>
                    <a:pt x="2127" y="2808"/>
                  </a:lnTo>
                  <a:lnTo>
                    <a:pt x="2138" y="2820"/>
                  </a:lnTo>
                  <a:lnTo>
                    <a:pt x="2147" y="2831"/>
                  </a:lnTo>
                  <a:lnTo>
                    <a:pt x="2158" y="2840"/>
                  </a:lnTo>
                  <a:lnTo>
                    <a:pt x="2168" y="2848"/>
                  </a:lnTo>
                  <a:lnTo>
                    <a:pt x="2179" y="2855"/>
                  </a:lnTo>
                  <a:lnTo>
                    <a:pt x="2528" y="3029"/>
                  </a:lnTo>
                  <a:lnTo>
                    <a:pt x="2528" y="3029"/>
                  </a:lnTo>
                  <a:lnTo>
                    <a:pt x="2482" y="3057"/>
                  </a:lnTo>
                  <a:lnTo>
                    <a:pt x="2436" y="3082"/>
                  </a:lnTo>
                  <a:lnTo>
                    <a:pt x="2388" y="3107"/>
                  </a:lnTo>
                  <a:lnTo>
                    <a:pt x="2341" y="3130"/>
                  </a:lnTo>
                  <a:lnTo>
                    <a:pt x="2291" y="3150"/>
                  </a:lnTo>
                  <a:lnTo>
                    <a:pt x="2241" y="3170"/>
                  </a:lnTo>
                  <a:lnTo>
                    <a:pt x="2191" y="3187"/>
                  </a:lnTo>
                  <a:lnTo>
                    <a:pt x="2139" y="3204"/>
                  </a:lnTo>
                  <a:lnTo>
                    <a:pt x="2088" y="3218"/>
                  </a:lnTo>
                  <a:lnTo>
                    <a:pt x="2034" y="3230"/>
                  </a:lnTo>
                  <a:lnTo>
                    <a:pt x="1981" y="3241"/>
                  </a:lnTo>
                  <a:lnTo>
                    <a:pt x="1926" y="3249"/>
                  </a:lnTo>
                  <a:lnTo>
                    <a:pt x="1872" y="3257"/>
                  </a:lnTo>
                  <a:lnTo>
                    <a:pt x="1816" y="3261"/>
                  </a:lnTo>
                  <a:lnTo>
                    <a:pt x="1761" y="3265"/>
                  </a:lnTo>
                  <a:lnTo>
                    <a:pt x="1704" y="3265"/>
                  </a:lnTo>
                  <a:lnTo>
                    <a:pt x="1704" y="3265"/>
                  </a:lnTo>
                  <a:close/>
                  <a:moveTo>
                    <a:pt x="2650" y="2944"/>
                  </a:moveTo>
                  <a:lnTo>
                    <a:pt x="2650" y="2944"/>
                  </a:lnTo>
                  <a:lnTo>
                    <a:pt x="2645" y="2937"/>
                  </a:lnTo>
                  <a:lnTo>
                    <a:pt x="2639" y="2929"/>
                  </a:lnTo>
                  <a:lnTo>
                    <a:pt x="2631" y="2924"/>
                  </a:lnTo>
                  <a:lnTo>
                    <a:pt x="2623" y="2918"/>
                  </a:lnTo>
                  <a:lnTo>
                    <a:pt x="2247" y="2730"/>
                  </a:lnTo>
                  <a:lnTo>
                    <a:pt x="2247" y="2730"/>
                  </a:lnTo>
                  <a:lnTo>
                    <a:pt x="2240" y="2725"/>
                  </a:lnTo>
                  <a:lnTo>
                    <a:pt x="2233" y="2717"/>
                  </a:lnTo>
                  <a:lnTo>
                    <a:pt x="2225" y="2706"/>
                  </a:lnTo>
                  <a:lnTo>
                    <a:pt x="2217" y="2692"/>
                  </a:lnTo>
                  <a:lnTo>
                    <a:pt x="2198" y="2657"/>
                  </a:lnTo>
                  <a:lnTo>
                    <a:pt x="2179" y="2616"/>
                  </a:lnTo>
                  <a:lnTo>
                    <a:pt x="2160" y="2566"/>
                  </a:lnTo>
                  <a:lnTo>
                    <a:pt x="2142" y="2511"/>
                  </a:lnTo>
                  <a:lnTo>
                    <a:pt x="2123" y="2452"/>
                  </a:lnTo>
                  <a:lnTo>
                    <a:pt x="2105" y="2390"/>
                  </a:lnTo>
                  <a:lnTo>
                    <a:pt x="2105" y="2390"/>
                  </a:lnTo>
                  <a:lnTo>
                    <a:pt x="2181" y="2358"/>
                  </a:lnTo>
                  <a:lnTo>
                    <a:pt x="2225" y="2337"/>
                  </a:lnTo>
                  <a:lnTo>
                    <a:pt x="2271" y="2314"/>
                  </a:lnTo>
                  <a:lnTo>
                    <a:pt x="2318" y="2290"/>
                  </a:lnTo>
                  <a:lnTo>
                    <a:pt x="2362" y="2266"/>
                  </a:lnTo>
                  <a:lnTo>
                    <a:pt x="2405" y="2242"/>
                  </a:lnTo>
                  <a:lnTo>
                    <a:pt x="2443" y="2216"/>
                  </a:lnTo>
                  <a:lnTo>
                    <a:pt x="2443" y="2216"/>
                  </a:lnTo>
                  <a:lnTo>
                    <a:pt x="2452" y="2208"/>
                  </a:lnTo>
                  <a:lnTo>
                    <a:pt x="2460" y="2199"/>
                  </a:lnTo>
                  <a:lnTo>
                    <a:pt x="2466" y="2188"/>
                  </a:lnTo>
                  <a:lnTo>
                    <a:pt x="2470" y="2177"/>
                  </a:lnTo>
                  <a:lnTo>
                    <a:pt x="2473" y="2165"/>
                  </a:lnTo>
                  <a:lnTo>
                    <a:pt x="2473" y="2153"/>
                  </a:lnTo>
                  <a:lnTo>
                    <a:pt x="2470" y="2141"/>
                  </a:lnTo>
                  <a:lnTo>
                    <a:pt x="2466" y="2129"/>
                  </a:lnTo>
                  <a:lnTo>
                    <a:pt x="2466" y="2129"/>
                  </a:lnTo>
                  <a:lnTo>
                    <a:pt x="2460" y="2115"/>
                  </a:lnTo>
                  <a:lnTo>
                    <a:pt x="2447" y="2079"/>
                  </a:lnTo>
                  <a:lnTo>
                    <a:pt x="2438" y="2051"/>
                  </a:lnTo>
                  <a:lnTo>
                    <a:pt x="2427" y="2019"/>
                  </a:lnTo>
                  <a:lnTo>
                    <a:pt x="2416" y="1980"/>
                  </a:lnTo>
                  <a:lnTo>
                    <a:pt x="2405" y="1937"/>
                  </a:lnTo>
                  <a:lnTo>
                    <a:pt x="2395" y="1887"/>
                  </a:lnTo>
                  <a:lnTo>
                    <a:pt x="2384" y="1832"/>
                  </a:lnTo>
                  <a:lnTo>
                    <a:pt x="2373" y="1772"/>
                  </a:lnTo>
                  <a:lnTo>
                    <a:pt x="2365" y="1708"/>
                  </a:lnTo>
                  <a:lnTo>
                    <a:pt x="2357" y="1638"/>
                  </a:lnTo>
                  <a:lnTo>
                    <a:pt x="2350" y="1563"/>
                  </a:lnTo>
                  <a:lnTo>
                    <a:pt x="2347" y="1483"/>
                  </a:lnTo>
                  <a:lnTo>
                    <a:pt x="2346" y="1399"/>
                  </a:lnTo>
                  <a:lnTo>
                    <a:pt x="2346" y="1399"/>
                  </a:lnTo>
                  <a:lnTo>
                    <a:pt x="2345" y="1347"/>
                  </a:lnTo>
                  <a:lnTo>
                    <a:pt x="2343" y="1298"/>
                  </a:lnTo>
                  <a:lnTo>
                    <a:pt x="2339" y="1251"/>
                  </a:lnTo>
                  <a:lnTo>
                    <a:pt x="2334" y="1205"/>
                  </a:lnTo>
                  <a:lnTo>
                    <a:pt x="2329" y="1159"/>
                  </a:lnTo>
                  <a:lnTo>
                    <a:pt x="2321" y="1117"/>
                  </a:lnTo>
                  <a:lnTo>
                    <a:pt x="2311" y="1076"/>
                  </a:lnTo>
                  <a:lnTo>
                    <a:pt x="2302" y="1035"/>
                  </a:lnTo>
                  <a:lnTo>
                    <a:pt x="2290" y="998"/>
                  </a:lnTo>
                  <a:lnTo>
                    <a:pt x="2276" y="961"/>
                  </a:lnTo>
                  <a:lnTo>
                    <a:pt x="2261" y="926"/>
                  </a:lnTo>
                  <a:lnTo>
                    <a:pt x="2247" y="893"/>
                  </a:lnTo>
                  <a:lnTo>
                    <a:pt x="2229" y="862"/>
                  </a:lnTo>
                  <a:lnTo>
                    <a:pt x="2210" y="831"/>
                  </a:lnTo>
                  <a:lnTo>
                    <a:pt x="2190" y="803"/>
                  </a:lnTo>
                  <a:lnTo>
                    <a:pt x="2168" y="776"/>
                  </a:lnTo>
                  <a:lnTo>
                    <a:pt x="2146" y="750"/>
                  </a:lnTo>
                  <a:lnTo>
                    <a:pt x="2121" y="727"/>
                  </a:lnTo>
                  <a:lnTo>
                    <a:pt x="2096" y="704"/>
                  </a:lnTo>
                  <a:lnTo>
                    <a:pt x="2069" y="684"/>
                  </a:lnTo>
                  <a:lnTo>
                    <a:pt x="2041" y="665"/>
                  </a:lnTo>
                  <a:lnTo>
                    <a:pt x="2011" y="649"/>
                  </a:lnTo>
                  <a:lnTo>
                    <a:pt x="1980" y="633"/>
                  </a:lnTo>
                  <a:lnTo>
                    <a:pt x="1948" y="620"/>
                  </a:lnTo>
                  <a:lnTo>
                    <a:pt x="1914" y="608"/>
                  </a:lnTo>
                  <a:lnTo>
                    <a:pt x="1879" y="597"/>
                  </a:lnTo>
                  <a:lnTo>
                    <a:pt x="1843" y="587"/>
                  </a:lnTo>
                  <a:lnTo>
                    <a:pt x="1805" y="581"/>
                  </a:lnTo>
                  <a:lnTo>
                    <a:pt x="1766" y="574"/>
                  </a:lnTo>
                  <a:lnTo>
                    <a:pt x="1726" y="570"/>
                  </a:lnTo>
                  <a:lnTo>
                    <a:pt x="1684" y="569"/>
                  </a:lnTo>
                  <a:lnTo>
                    <a:pt x="1641" y="567"/>
                  </a:lnTo>
                  <a:lnTo>
                    <a:pt x="1641" y="567"/>
                  </a:lnTo>
                  <a:lnTo>
                    <a:pt x="1628" y="569"/>
                  </a:lnTo>
                  <a:lnTo>
                    <a:pt x="1614" y="573"/>
                  </a:lnTo>
                  <a:lnTo>
                    <a:pt x="1602" y="579"/>
                  </a:lnTo>
                  <a:lnTo>
                    <a:pt x="1591" y="587"/>
                  </a:lnTo>
                  <a:lnTo>
                    <a:pt x="1547" y="632"/>
                  </a:lnTo>
                  <a:lnTo>
                    <a:pt x="1547" y="632"/>
                  </a:lnTo>
                  <a:lnTo>
                    <a:pt x="1524" y="635"/>
                  </a:lnTo>
                  <a:lnTo>
                    <a:pt x="1502" y="637"/>
                  </a:lnTo>
                  <a:lnTo>
                    <a:pt x="1480" y="643"/>
                  </a:lnTo>
                  <a:lnTo>
                    <a:pt x="1458" y="649"/>
                  </a:lnTo>
                  <a:lnTo>
                    <a:pt x="1435" y="657"/>
                  </a:lnTo>
                  <a:lnTo>
                    <a:pt x="1414" y="665"/>
                  </a:lnTo>
                  <a:lnTo>
                    <a:pt x="1392" y="676"/>
                  </a:lnTo>
                  <a:lnTo>
                    <a:pt x="1371" y="688"/>
                  </a:lnTo>
                  <a:lnTo>
                    <a:pt x="1349" y="702"/>
                  </a:lnTo>
                  <a:lnTo>
                    <a:pt x="1329" y="717"/>
                  </a:lnTo>
                  <a:lnTo>
                    <a:pt x="1309" y="731"/>
                  </a:lnTo>
                  <a:lnTo>
                    <a:pt x="1289" y="749"/>
                  </a:lnTo>
                  <a:lnTo>
                    <a:pt x="1270" y="768"/>
                  </a:lnTo>
                  <a:lnTo>
                    <a:pt x="1251" y="788"/>
                  </a:lnTo>
                  <a:lnTo>
                    <a:pt x="1233" y="809"/>
                  </a:lnTo>
                  <a:lnTo>
                    <a:pt x="1216" y="832"/>
                  </a:lnTo>
                  <a:lnTo>
                    <a:pt x="1198" y="856"/>
                  </a:lnTo>
                  <a:lnTo>
                    <a:pt x="1182" y="882"/>
                  </a:lnTo>
                  <a:lnTo>
                    <a:pt x="1167" y="910"/>
                  </a:lnTo>
                  <a:lnTo>
                    <a:pt x="1153" y="938"/>
                  </a:lnTo>
                  <a:lnTo>
                    <a:pt x="1139" y="968"/>
                  </a:lnTo>
                  <a:lnTo>
                    <a:pt x="1127" y="1000"/>
                  </a:lnTo>
                  <a:lnTo>
                    <a:pt x="1116" y="1033"/>
                  </a:lnTo>
                  <a:lnTo>
                    <a:pt x="1106" y="1068"/>
                  </a:lnTo>
                  <a:lnTo>
                    <a:pt x="1096" y="1104"/>
                  </a:lnTo>
                  <a:lnTo>
                    <a:pt x="1087" y="1142"/>
                  </a:lnTo>
                  <a:lnTo>
                    <a:pt x="1080" y="1181"/>
                  </a:lnTo>
                  <a:lnTo>
                    <a:pt x="1075" y="1221"/>
                  </a:lnTo>
                  <a:lnTo>
                    <a:pt x="1069" y="1263"/>
                  </a:lnTo>
                  <a:lnTo>
                    <a:pt x="1067" y="1307"/>
                  </a:lnTo>
                  <a:lnTo>
                    <a:pt x="1064" y="1351"/>
                  </a:lnTo>
                  <a:lnTo>
                    <a:pt x="1062" y="1399"/>
                  </a:lnTo>
                  <a:lnTo>
                    <a:pt x="1062" y="1399"/>
                  </a:lnTo>
                  <a:lnTo>
                    <a:pt x="1061" y="1483"/>
                  </a:lnTo>
                  <a:lnTo>
                    <a:pt x="1058" y="1563"/>
                  </a:lnTo>
                  <a:lnTo>
                    <a:pt x="1052" y="1637"/>
                  </a:lnTo>
                  <a:lnTo>
                    <a:pt x="1045" y="1707"/>
                  </a:lnTo>
                  <a:lnTo>
                    <a:pt x="1036" y="1772"/>
                  </a:lnTo>
                  <a:lnTo>
                    <a:pt x="1025" y="1832"/>
                  </a:lnTo>
                  <a:lnTo>
                    <a:pt x="1014" y="1887"/>
                  </a:lnTo>
                  <a:lnTo>
                    <a:pt x="1003" y="1937"/>
                  </a:lnTo>
                  <a:lnTo>
                    <a:pt x="993" y="1980"/>
                  </a:lnTo>
                  <a:lnTo>
                    <a:pt x="982" y="2019"/>
                  </a:lnTo>
                  <a:lnTo>
                    <a:pt x="971" y="2051"/>
                  </a:lnTo>
                  <a:lnTo>
                    <a:pt x="962" y="2078"/>
                  </a:lnTo>
                  <a:lnTo>
                    <a:pt x="948" y="2115"/>
                  </a:lnTo>
                  <a:lnTo>
                    <a:pt x="943" y="2129"/>
                  </a:lnTo>
                  <a:lnTo>
                    <a:pt x="943" y="2129"/>
                  </a:lnTo>
                  <a:lnTo>
                    <a:pt x="939" y="2141"/>
                  </a:lnTo>
                  <a:lnTo>
                    <a:pt x="936" y="2153"/>
                  </a:lnTo>
                  <a:lnTo>
                    <a:pt x="937" y="2165"/>
                  </a:lnTo>
                  <a:lnTo>
                    <a:pt x="939" y="2177"/>
                  </a:lnTo>
                  <a:lnTo>
                    <a:pt x="943" y="2188"/>
                  </a:lnTo>
                  <a:lnTo>
                    <a:pt x="949" y="2199"/>
                  </a:lnTo>
                  <a:lnTo>
                    <a:pt x="956" y="2208"/>
                  </a:lnTo>
                  <a:lnTo>
                    <a:pt x="967" y="2216"/>
                  </a:lnTo>
                  <a:lnTo>
                    <a:pt x="967" y="2216"/>
                  </a:lnTo>
                  <a:lnTo>
                    <a:pt x="1003" y="2241"/>
                  </a:lnTo>
                  <a:lnTo>
                    <a:pt x="1046" y="2266"/>
                  </a:lnTo>
                  <a:lnTo>
                    <a:pt x="1091" y="2290"/>
                  </a:lnTo>
                  <a:lnTo>
                    <a:pt x="1138" y="2314"/>
                  </a:lnTo>
                  <a:lnTo>
                    <a:pt x="1184" y="2336"/>
                  </a:lnTo>
                  <a:lnTo>
                    <a:pt x="1228" y="2358"/>
                  </a:lnTo>
                  <a:lnTo>
                    <a:pt x="1303" y="2390"/>
                  </a:lnTo>
                  <a:lnTo>
                    <a:pt x="1303" y="2390"/>
                  </a:lnTo>
                  <a:lnTo>
                    <a:pt x="1286" y="2452"/>
                  </a:lnTo>
                  <a:lnTo>
                    <a:pt x="1268" y="2511"/>
                  </a:lnTo>
                  <a:lnTo>
                    <a:pt x="1248" y="2566"/>
                  </a:lnTo>
                  <a:lnTo>
                    <a:pt x="1229" y="2614"/>
                  </a:lnTo>
                  <a:lnTo>
                    <a:pt x="1212" y="2656"/>
                  </a:lnTo>
                  <a:lnTo>
                    <a:pt x="1194" y="2691"/>
                  </a:lnTo>
                  <a:lnTo>
                    <a:pt x="1186" y="2705"/>
                  </a:lnTo>
                  <a:lnTo>
                    <a:pt x="1178" y="2715"/>
                  </a:lnTo>
                  <a:lnTo>
                    <a:pt x="1171" y="2723"/>
                  </a:lnTo>
                  <a:lnTo>
                    <a:pt x="1166" y="2727"/>
                  </a:lnTo>
                  <a:lnTo>
                    <a:pt x="785" y="2918"/>
                  </a:lnTo>
                  <a:lnTo>
                    <a:pt x="785" y="2918"/>
                  </a:lnTo>
                  <a:lnTo>
                    <a:pt x="777" y="2924"/>
                  </a:lnTo>
                  <a:lnTo>
                    <a:pt x="769" y="2929"/>
                  </a:lnTo>
                  <a:lnTo>
                    <a:pt x="764" y="2937"/>
                  </a:lnTo>
                  <a:lnTo>
                    <a:pt x="758" y="2944"/>
                  </a:lnTo>
                  <a:lnTo>
                    <a:pt x="758" y="2944"/>
                  </a:lnTo>
                  <a:lnTo>
                    <a:pt x="723" y="2917"/>
                  </a:lnTo>
                  <a:lnTo>
                    <a:pt x="690" y="2889"/>
                  </a:lnTo>
                  <a:lnTo>
                    <a:pt x="656" y="2859"/>
                  </a:lnTo>
                  <a:lnTo>
                    <a:pt x="624" y="2830"/>
                  </a:lnTo>
                  <a:lnTo>
                    <a:pt x="593" y="2799"/>
                  </a:lnTo>
                  <a:lnTo>
                    <a:pt x="562" y="2766"/>
                  </a:lnTo>
                  <a:lnTo>
                    <a:pt x="532" y="2734"/>
                  </a:lnTo>
                  <a:lnTo>
                    <a:pt x="504" y="2701"/>
                  </a:lnTo>
                  <a:lnTo>
                    <a:pt x="476" y="2667"/>
                  </a:lnTo>
                  <a:lnTo>
                    <a:pt x="449" y="2632"/>
                  </a:lnTo>
                  <a:lnTo>
                    <a:pt x="423" y="2596"/>
                  </a:lnTo>
                  <a:lnTo>
                    <a:pt x="399" y="2559"/>
                  </a:lnTo>
                  <a:lnTo>
                    <a:pt x="375" y="2522"/>
                  </a:lnTo>
                  <a:lnTo>
                    <a:pt x="352" y="2484"/>
                  </a:lnTo>
                  <a:lnTo>
                    <a:pt x="331" y="2446"/>
                  </a:lnTo>
                  <a:lnTo>
                    <a:pt x="309" y="2406"/>
                  </a:lnTo>
                  <a:lnTo>
                    <a:pt x="290" y="2367"/>
                  </a:lnTo>
                  <a:lnTo>
                    <a:pt x="271" y="2327"/>
                  </a:lnTo>
                  <a:lnTo>
                    <a:pt x="254" y="2285"/>
                  </a:lnTo>
                  <a:lnTo>
                    <a:pt x="238" y="2243"/>
                  </a:lnTo>
                  <a:lnTo>
                    <a:pt x="223" y="2200"/>
                  </a:lnTo>
                  <a:lnTo>
                    <a:pt x="209" y="2158"/>
                  </a:lnTo>
                  <a:lnTo>
                    <a:pt x="196" y="2114"/>
                  </a:lnTo>
                  <a:lnTo>
                    <a:pt x="185" y="2071"/>
                  </a:lnTo>
                  <a:lnTo>
                    <a:pt x="174" y="2027"/>
                  </a:lnTo>
                  <a:lnTo>
                    <a:pt x="166" y="1981"/>
                  </a:lnTo>
                  <a:lnTo>
                    <a:pt x="158" y="1937"/>
                  </a:lnTo>
                  <a:lnTo>
                    <a:pt x="153" y="1891"/>
                  </a:lnTo>
                  <a:lnTo>
                    <a:pt x="148" y="1844"/>
                  </a:lnTo>
                  <a:lnTo>
                    <a:pt x="144" y="1798"/>
                  </a:lnTo>
                  <a:lnTo>
                    <a:pt x="142" y="1751"/>
                  </a:lnTo>
                  <a:lnTo>
                    <a:pt x="141" y="1704"/>
                  </a:lnTo>
                  <a:lnTo>
                    <a:pt x="141" y="1704"/>
                  </a:lnTo>
                  <a:lnTo>
                    <a:pt x="142" y="1663"/>
                  </a:lnTo>
                  <a:lnTo>
                    <a:pt x="144" y="1623"/>
                  </a:lnTo>
                  <a:lnTo>
                    <a:pt x="146" y="1584"/>
                  </a:lnTo>
                  <a:lnTo>
                    <a:pt x="149" y="1544"/>
                  </a:lnTo>
                  <a:lnTo>
                    <a:pt x="154" y="1505"/>
                  </a:lnTo>
                  <a:lnTo>
                    <a:pt x="160" y="1466"/>
                  </a:lnTo>
                  <a:lnTo>
                    <a:pt x="166" y="1427"/>
                  </a:lnTo>
                  <a:lnTo>
                    <a:pt x="173" y="1389"/>
                  </a:lnTo>
                  <a:lnTo>
                    <a:pt x="181" y="1351"/>
                  </a:lnTo>
                  <a:lnTo>
                    <a:pt x="191" y="1314"/>
                  </a:lnTo>
                  <a:lnTo>
                    <a:pt x="201" y="1276"/>
                  </a:lnTo>
                  <a:lnTo>
                    <a:pt x="212" y="1240"/>
                  </a:lnTo>
                  <a:lnTo>
                    <a:pt x="224" y="1203"/>
                  </a:lnTo>
                  <a:lnTo>
                    <a:pt x="236" y="1167"/>
                  </a:lnTo>
                  <a:lnTo>
                    <a:pt x="250" y="1131"/>
                  </a:lnTo>
                  <a:lnTo>
                    <a:pt x="265" y="1096"/>
                  </a:lnTo>
                  <a:lnTo>
                    <a:pt x="279" y="1061"/>
                  </a:lnTo>
                  <a:lnTo>
                    <a:pt x="296" y="1027"/>
                  </a:lnTo>
                  <a:lnTo>
                    <a:pt x="313" y="992"/>
                  </a:lnTo>
                  <a:lnTo>
                    <a:pt x="331" y="960"/>
                  </a:lnTo>
                  <a:lnTo>
                    <a:pt x="349" y="926"/>
                  </a:lnTo>
                  <a:lnTo>
                    <a:pt x="368" y="894"/>
                  </a:lnTo>
                  <a:lnTo>
                    <a:pt x="388" y="862"/>
                  </a:lnTo>
                  <a:lnTo>
                    <a:pt x="409" y="831"/>
                  </a:lnTo>
                  <a:lnTo>
                    <a:pt x="430" y="800"/>
                  </a:lnTo>
                  <a:lnTo>
                    <a:pt x="452" y="769"/>
                  </a:lnTo>
                  <a:lnTo>
                    <a:pt x="475" y="739"/>
                  </a:lnTo>
                  <a:lnTo>
                    <a:pt x="499" y="710"/>
                  </a:lnTo>
                  <a:lnTo>
                    <a:pt x="523" y="682"/>
                  </a:lnTo>
                  <a:lnTo>
                    <a:pt x="549" y="653"/>
                  </a:lnTo>
                  <a:lnTo>
                    <a:pt x="574" y="626"/>
                  </a:lnTo>
                  <a:lnTo>
                    <a:pt x="600" y="600"/>
                  </a:lnTo>
                  <a:lnTo>
                    <a:pt x="627" y="573"/>
                  </a:lnTo>
                  <a:lnTo>
                    <a:pt x="653" y="547"/>
                  </a:lnTo>
                  <a:lnTo>
                    <a:pt x="682" y="523"/>
                  </a:lnTo>
                  <a:lnTo>
                    <a:pt x="711" y="499"/>
                  </a:lnTo>
                  <a:lnTo>
                    <a:pt x="740" y="474"/>
                  </a:lnTo>
                  <a:lnTo>
                    <a:pt x="769" y="452"/>
                  </a:lnTo>
                  <a:lnTo>
                    <a:pt x="800" y="430"/>
                  </a:lnTo>
                  <a:lnTo>
                    <a:pt x="831" y="409"/>
                  </a:lnTo>
                  <a:lnTo>
                    <a:pt x="862" y="387"/>
                  </a:lnTo>
                  <a:lnTo>
                    <a:pt x="894" y="368"/>
                  </a:lnTo>
                  <a:lnTo>
                    <a:pt x="927" y="348"/>
                  </a:lnTo>
                  <a:lnTo>
                    <a:pt x="960" y="331"/>
                  </a:lnTo>
                  <a:lnTo>
                    <a:pt x="994" y="312"/>
                  </a:lnTo>
                  <a:lnTo>
                    <a:pt x="1028" y="296"/>
                  </a:lnTo>
                  <a:lnTo>
                    <a:pt x="1061" y="279"/>
                  </a:lnTo>
                  <a:lnTo>
                    <a:pt x="1096" y="265"/>
                  </a:lnTo>
                  <a:lnTo>
                    <a:pt x="1132" y="250"/>
                  </a:lnTo>
                  <a:lnTo>
                    <a:pt x="1167" y="236"/>
                  </a:lnTo>
                  <a:lnTo>
                    <a:pt x="1204" y="223"/>
                  </a:lnTo>
                  <a:lnTo>
                    <a:pt x="1240" y="212"/>
                  </a:lnTo>
                  <a:lnTo>
                    <a:pt x="1276" y="200"/>
                  </a:lnTo>
                  <a:lnTo>
                    <a:pt x="1314" y="191"/>
                  </a:lnTo>
                  <a:lnTo>
                    <a:pt x="1352" y="181"/>
                  </a:lnTo>
                  <a:lnTo>
                    <a:pt x="1389" y="173"/>
                  </a:lnTo>
                  <a:lnTo>
                    <a:pt x="1428" y="165"/>
                  </a:lnTo>
                  <a:lnTo>
                    <a:pt x="1466" y="160"/>
                  </a:lnTo>
                  <a:lnTo>
                    <a:pt x="1505" y="154"/>
                  </a:lnTo>
                  <a:lnTo>
                    <a:pt x="1544" y="149"/>
                  </a:lnTo>
                  <a:lnTo>
                    <a:pt x="1585" y="146"/>
                  </a:lnTo>
                  <a:lnTo>
                    <a:pt x="1624" y="144"/>
                  </a:lnTo>
                  <a:lnTo>
                    <a:pt x="1664" y="142"/>
                  </a:lnTo>
                  <a:lnTo>
                    <a:pt x="1704" y="141"/>
                  </a:lnTo>
                  <a:lnTo>
                    <a:pt x="1704" y="141"/>
                  </a:lnTo>
                  <a:lnTo>
                    <a:pt x="1745" y="142"/>
                  </a:lnTo>
                  <a:lnTo>
                    <a:pt x="1785" y="144"/>
                  </a:lnTo>
                  <a:lnTo>
                    <a:pt x="1824" y="146"/>
                  </a:lnTo>
                  <a:lnTo>
                    <a:pt x="1864" y="149"/>
                  </a:lnTo>
                  <a:lnTo>
                    <a:pt x="1903" y="154"/>
                  </a:lnTo>
                  <a:lnTo>
                    <a:pt x="1942" y="160"/>
                  </a:lnTo>
                  <a:lnTo>
                    <a:pt x="1980" y="165"/>
                  </a:lnTo>
                  <a:lnTo>
                    <a:pt x="2019" y="173"/>
                  </a:lnTo>
                  <a:lnTo>
                    <a:pt x="2057" y="181"/>
                  </a:lnTo>
                  <a:lnTo>
                    <a:pt x="2094" y="191"/>
                  </a:lnTo>
                  <a:lnTo>
                    <a:pt x="2132" y="200"/>
                  </a:lnTo>
                  <a:lnTo>
                    <a:pt x="2168" y="212"/>
                  </a:lnTo>
                  <a:lnTo>
                    <a:pt x="2205" y="223"/>
                  </a:lnTo>
                  <a:lnTo>
                    <a:pt x="2241" y="236"/>
                  </a:lnTo>
                  <a:lnTo>
                    <a:pt x="2276" y="250"/>
                  </a:lnTo>
                  <a:lnTo>
                    <a:pt x="2312" y="265"/>
                  </a:lnTo>
                  <a:lnTo>
                    <a:pt x="2347" y="279"/>
                  </a:lnTo>
                  <a:lnTo>
                    <a:pt x="2381" y="296"/>
                  </a:lnTo>
                  <a:lnTo>
                    <a:pt x="2415" y="312"/>
                  </a:lnTo>
                  <a:lnTo>
                    <a:pt x="2448" y="331"/>
                  </a:lnTo>
                  <a:lnTo>
                    <a:pt x="2482" y="348"/>
                  </a:lnTo>
                  <a:lnTo>
                    <a:pt x="2514" y="368"/>
                  </a:lnTo>
                  <a:lnTo>
                    <a:pt x="2547" y="387"/>
                  </a:lnTo>
                  <a:lnTo>
                    <a:pt x="2577" y="409"/>
                  </a:lnTo>
                  <a:lnTo>
                    <a:pt x="2608" y="430"/>
                  </a:lnTo>
                  <a:lnTo>
                    <a:pt x="2639" y="452"/>
                  </a:lnTo>
                  <a:lnTo>
                    <a:pt x="2669" y="474"/>
                  </a:lnTo>
                  <a:lnTo>
                    <a:pt x="2697" y="499"/>
                  </a:lnTo>
                  <a:lnTo>
                    <a:pt x="2727" y="523"/>
                  </a:lnTo>
                  <a:lnTo>
                    <a:pt x="2755" y="547"/>
                  </a:lnTo>
                  <a:lnTo>
                    <a:pt x="2782" y="573"/>
                  </a:lnTo>
                  <a:lnTo>
                    <a:pt x="2809" y="600"/>
                  </a:lnTo>
                  <a:lnTo>
                    <a:pt x="2834" y="626"/>
                  </a:lnTo>
                  <a:lnTo>
                    <a:pt x="2860" y="653"/>
                  </a:lnTo>
                  <a:lnTo>
                    <a:pt x="2886" y="682"/>
                  </a:lnTo>
                  <a:lnTo>
                    <a:pt x="2910" y="710"/>
                  </a:lnTo>
                  <a:lnTo>
                    <a:pt x="2934" y="739"/>
                  </a:lnTo>
                  <a:lnTo>
                    <a:pt x="2957" y="769"/>
                  </a:lnTo>
                  <a:lnTo>
                    <a:pt x="2978" y="800"/>
                  </a:lnTo>
                  <a:lnTo>
                    <a:pt x="3000" y="831"/>
                  </a:lnTo>
                  <a:lnTo>
                    <a:pt x="3020" y="862"/>
                  </a:lnTo>
                  <a:lnTo>
                    <a:pt x="3040" y="894"/>
                  </a:lnTo>
                  <a:lnTo>
                    <a:pt x="3059" y="926"/>
                  </a:lnTo>
                  <a:lnTo>
                    <a:pt x="3078" y="960"/>
                  </a:lnTo>
                  <a:lnTo>
                    <a:pt x="3096" y="992"/>
                  </a:lnTo>
                  <a:lnTo>
                    <a:pt x="3113" y="1027"/>
                  </a:lnTo>
                  <a:lnTo>
                    <a:pt x="3129" y="1061"/>
                  </a:lnTo>
                  <a:lnTo>
                    <a:pt x="3144" y="1096"/>
                  </a:lnTo>
                  <a:lnTo>
                    <a:pt x="3159" y="1131"/>
                  </a:lnTo>
                  <a:lnTo>
                    <a:pt x="3172" y="1167"/>
                  </a:lnTo>
                  <a:lnTo>
                    <a:pt x="3184" y="1203"/>
                  </a:lnTo>
                  <a:lnTo>
                    <a:pt x="3196" y="1240"/>
                  </a:lnTo>
                  <a:lnTo>
                    <a:pt x="3207" y="1276"/>
                  </a:lnTo>
                  <a:lnTo>
                    <a:pt x="3218" y="1314"/>
                  </a:lnTo>
                  <a:lnTo>
                    <a:pt x="3227" y="1351"/>
                  </a:lnTo>
                  <a:lnTo>
                    <a:pt x="3235" y="1389"/>
                  </a:lnTo>
                  <a:lnTo>
                    <a:pt x="3242" y="1427"/>
                  </a:lnTo>
                  <a:lnTo>
                    <a:pt x="3249" y="1466"/>
                  </a:lnTo>
                  <a:lnTo>
                    <a:pt x="3254" y="1505"/>
                  </a:lnTo>
                  <a:lnTo>
                    <a:pt x="3260" y="1544"/>
                  </a:lnTo>
                  <a:lnTo>
                    <a:pt x="3262" y="1584"/>
                  </a:lnTo>
                  <a:lnTo>
                    <a:pt x="3265" y="1623"/>
                  </a:lnTo>
                  <a:lnTo>
                    <a:pt x="3266" y="1663"/>
                  </a:lnTo>
                  <a:lnTo>
                    <a:pt x="3268" y="1704"/>
                  </a:lnTo>
                  <a:lnTo>
                    <a:pt x="3268" y="1704"/>
                  </a:lnTo>
                  <a:lnTo>
                    <a:pt x="3266" y="1751"/>
                  </a:lnTo>
                  <a:lnTo>
                    <a:pt x="3265" y="1798"/>
                  </a:lnTo>
                  <a:lnTo>
                    <a:pt x="3261" y="1844"/>
                  </a:lnTo>
                  <a:lnTo>
                    <a:pt x="3256" y="1891"/>
                  </a:lnTo>
                  <a:lnTo>
                    <a:pt x="3250" y="1937"/>
                  </a:lnTo>
                  <a:lnTo>
                    <a:pt x="3242" y="1981"/>
                  </a:lnTo>
                  <a:lnTo>
                    <a:pt x="3234" y="2027"/>
                  </a:lnTo>
                  <a:lnTo>
                    <a:pt x="3223" y="2071"/>
                  </a:lnTo>
                  <a:lnTo>
                    <a:pt x="3213" y="2114"/>
                  </a:lnTo>
                  <a:lnTo>
                    <a:pt x="3199" y="2158"/>
                  </a:lnTo>
                  <a:lnTo>
                    <a:pt x="3186" y="2201"/>
                  </a:lnTo>
                  <a:lnTo>
                    <a:pt x="3171" y="2243"/>
                  </a:lnTo>
                  <a:lnTo>
                    <a:pt x="3155" y="2285"/>
                  </a:lnTo>
                  <a:lnTo>
                    <a:pt x="3137" y="2327"/>
                  </a:lnTo>
                  <a:lnTo>
                    <a:pt x="3118" y="2367"/>
                  </a:lnTo>
                  <a:lnTo>
                    <a:pt x="3100" y="2406"/>
                  </a:lnTo>
                  <a:lnTo>
                    <a:pt x="3078" y="2446"/>
                  </a:lnTo>
                  <a:lnTo>
                    <a:pt x="3056" y="2484"/>
                  </a:lnTo>
                  <a:lnTo>
                    <a:pt x="3034" y="2523"/>
                  </a:lnTo>
                  <a:lnTo>
                    <a:pt x="3009" y="2559"/>
                  </a:lnTo>
                  <a:lnTo>
                    <a:pt x="2985" y="2596"/>
                  </a:lnTo>
                  <a:lnTo>
                    <a:pt x="2960" y="2632"/>
                  </a:lnTo>
                  <a:lnTo>
                    <a:pt x="2933" y="2667"/>
                  </a:lnTo>
                  <a:lnTo>
                    <a:pt x="2904" y="2701"/>
                  </a:lnTo>
                  <a:lnTo>
                    <a:pt x="2876" y="2734"/>
                  </a:lnTo>
                  <a:lnTo>
                    <a:pt x="2847" y="2768"/>
                  </a:lnTo>
                  <a:lnTo>
                    <a:pt x="2816" y="2799"/>
                  </a:lnTo>
                  <a:lnTo>
                    <a:pt x="2785" y="2830"/>
                  </a:lnTo>
                  <a:lnTo>
                    <a:pt x="2752" y="2859"/>
                  </a:lnTo>
                  <a:lnTo>
                    <a:pt x="2719" y="2889"/>
                  </a:lnTo>
                  <a:lnTo>
                    <a:pt x="2685" y="2917"/>
                  </a:lnTo>
                  <a:lnTo>
                    <a:pt x="2650" y="2944"/>
                  </a:lnTo>
                  <a:lnTo>
                    <a:pt x="2650" y="29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239193" y="477838"/>
            <a:ext cx="2592070" cy="1305031"/>
            <a:chOff x="6239193" y="477838"/>
            <a:chExt cx="2592070" cy="1305031"/>
          </a:xfrm>
        </p:grpSpPr>
        <p:sp>
          <p:nvSpPr>
            <p:cNvPr id="59" name="Rectangle 58" descr=" " title=" "/>
            <p:cNvSpPr/>
            <p:nvPr/>
          </p:nvSpPr>
          <p:spPr>
            <a:xfrm>
              <a:off x="6239193" y="614998"/>
              <a:ext cx="2592070" cy="116787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5943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1400" i="1" dirty="0" err="1">
                  <a:solidFill>
                    <a:schemeClr val="tx1"/>
                  </a:solidFill>
                </a:rPr>
                <a:t>Duis</a:t>
              </a:r>
              <a:r>
                <a:rPr lang="en-US" sz="1400" i="1" dirty="0">
                  <a:solidFill>
                    <a:schemeClr val="tx1"/>
                  </a:solidFill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</a:rPr>
                <a:t>aute</a:t>
              </a:r>
              <a:r>
                <a:rPr lang="en-US" sz="1400" i="1" dirty="0">
                  <a:solidFill>
                    <a:schemeClr val="tx1"/>
                  </a:solidFill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</a:rPr>
                <a:t>irure</a:t>
              </a:r>
              <a:r>
                <a:rPr lang="en-US" sz="1400" i="1" dirty="0">
                  <a:solidFill>
                    <a:schemeClr val="tx1"/>
                  </a:solidFill>
                </a:rPr>
                <a:t> dolor </a:t>
              </a:r>
            </a:p>
            <a:p>
              <a:pPr lvl="0" algn="ctr"/>
              <a:r>
                <a:rPr lang="en-US" sz="1400" dirty="0">
                  <a:solidFill>
                    <a:schemeClr val="tx1"/>
                  </a:solidFill>
                </a:rPr>
                <a:t>in </a:t>
              </a:r>
              <a:r>
                <a:rPr lang="en-US" sz="1400" dirty="0" err="1">
                  <a:solidFill>
                    <a:schemeClr val="tx1"/>
                  </a:solidFill>
                </a:rPr>
                <a:t>reprehenderit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 descr=" " title=" "/>
            <p:cNvSpPr/>
            <p:nvPr/>
          </p:nvSpPr>
          <p:spPr>
            <a:xfrm>
              <a:off x="6239193" y="477838"/>
              <a:ext cx="2592070" cy="137160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500" dirty="0">
                <a:solidFill>
                  <a:schemeClr val="tx1"/>
                </a:solidFill>
                <a:latin typeface="Georgia"/>
              </a:endParaRPr>
            </a:p>
          </p:txBody>
        </p:sp>
        <p:grpSp>
          <p:nvGrpSpPr>
            <p:cNvPr id="64" name="Group 63" descr="clicking icon" title="clicking icon"/>
            <p:cNvGrpSpPr>
              <a:grpSpLocks noChangeAspect="1"/>
            </p:cNvGrpSpPr>
            <p:nvPr/>
          </p:nvGrpSpPr>
          <p:grpSpPr>
            <a:xfrm>
              <a:off x="7333580" y="751524"/>
              <a:ext cx="403296" cy="411480"/>
              <a:chOff x="7966266" y="1529443"/>
              <a:chExt cx="358485" cy="365760"/>
            </a:xfrm>
            <a:solidFill>
              <a:schemeClr val="accent2"/>
            </a:solidFill>
          </p:grpSpPr>
          <p:sp>
            <p:nvSpPr>
              <p:cNvPr id="68" name="Freeform 5" descr=" " title=" "/>
              <p:cNvSpPr>
                <a:spLocks noEditPoints="1"/>
              </p:cNvSpPr>
              <p:nvPr/>
            </p:nvSpPr>
            <p:spPr bwMode="auto">
              <a:xfrm>
                <a:off x="7966266" y="1529443"/>
                <a:ext cx="358485" cy="365760"/>
              </a:xfrm>
              <a:custGeom>
                <a:avLst/>
                <a:gdLst>
                  <a:gd name="T0" fmla="*/ 3180 w 3252"/>
                  <a:gd name="T1" fmla="*/ 1160 h 3318"/>
                  <a:gd name="T2" fmla="*/ 3036 w 3252"/>
                  <a:gd name="T3" fmla="*/ 1024 h 3318"/>
                  <a:gd name="T4" fmla="*/ 2840 w 3252"/>
                  <a:gd name="T5" fmla="*/ 1008 h 3318"/>
                  <a:gd name="T6" fmla="*/ 2672 w 3252"/>
                  <a:gd name="T7" fmla="*/ 1112 h 3318"/>
                  <a:gd name="T8" fmla="*/ 2520 w 3252"/>
                  <a:gd name="T9" fmla="*/ 1154 h 3318"/>
                  <a:gd name="T10" fmla="*/ 2474 w 3252"/>
                  <a:gd name="T11" fmla="*/ 6 h 3318"/>
                  <a:gd name="T12" fmla="*/ 24 w 3252"/>
                  <a:gd name="T13" fmla="*/ 22 h 3318"/>
                  <a:gd name="T14" fmla="*/ 6 w 3252"/>
                  <a:gd name="T15" fmla="*/ 1666 h 3318"/>
                  <a:gd name="T16" fmla="*/ 1124 w 3252"/>
                  <a:gd name="T17" fmla="*/ 1712 h 3318"/>
                  <a:gd name="T18" fmla="*/ 1086 w 3252"/>
                  <a:gd name="T19" fmla="*/ 2294 h 3318"/>
                  <a:gd name="T20" fmla="*/ 1114 w 3252"/>
                  <a:gd name="T21" fmla="*/ 2760 h 3318"/>
                  <a:gd name="T22" fmla="*/ 1264 w 3252"/>
                  <a:gd name="T23" fmla="*/ 3046 h 3318"/>
                  <a:gd name="T24" fmla="*/ 1532 w 3252"/>
                  <a:gd name="T25" fmla="*/ 3260 h 3318"/>
                  <a:gd name="T26" fmla="*/ 1696 w 3252"/>
                  <a:gd name="T27" fmla="*/ 3316 h 3318"/>
                  <a:gd name="T28" fmla="*/ 1756 w 3252"/>
                  <a:gd name="T29" fmla="*/ 3266 h 3318"/>
                  <a:gd name="T30" fmla="*/ 1708 w 3252"/>
                  <a:gd name="T31" fmla="*/ 3170 h 3318"/>
                  <a:gd name="T32" fmla="*/ 1480 w 3252"/>
                  <a:gd name="T33" fmla="*/ 3050 h 3318"/>
                  <a:gd name="T34" fmla="*/ 1306 w 3252"/>
                  <a:gd name="T35" fmla="*/ 2834 h 3318"/>
                  <a:gd name="T36" fmla="*/ 1232 w 3252"/>
                  <a:gd name="T37" fmla="*/ 2578 h 3318"/>
                  <a:gd name="T38" fmla="*/ 1248 w 3252"/>
                  <a:gd name="T39" fmla="*/ 2240 h 3318"/>
                  <a:gd name="T40" fmla="*/ 1486 w 3252"/>
                  <a:gd name="T41" fmla="*/ 2764 h 3318"/>
                  <a:gd name="T42" fmla="*/ 1552 w 3252"/>
                  <a:gd name="T43" fmla="*/ 2804 h 3318"/>
                  <a:gd name="T44" fmla="*/ 1626 w 3252"/>
                  <a:gd name="T45" fmla="*/ 2744 h 3318"/>
                  <a:gd name="T46" fmla="*/ 1350 w 3252"/>
                  <a:gd name="T47" fmla="*/ 1912 h 3318"/>
                  <a:gd name="T48" fmla="*/ 1050 w 3252"/>
                  <a:gd name="T49" fmla="*/ 964 h 3318"/>
                  <a:gd name="T50" fmla="*/ 1012 w 3252"/>
                  <a:gd name="T51" fmla="*/ 652 h 3318"/>
                  <a:gd name="T52" fmla="*/ 1086 w 3252"/>
                  <a:gd name="T53" fmla="*/ 566 h 3318"/>
                  <a:gd name="T54" fmla="*/ 1240 w 3252"/>
                  <a:gd name="T55" fmla="*/ 548 h 3318"/>
                  <a:gd name="T56" fmla="*/ 1380 w 3252"/>
                  <a:gd name="T57" fmla="*/ 706 h 3318"/>
                  <a:gd name="T58" fmla="*/ 1526 w 3252"/>
                  <a:gd name="T59" fmla="*/ 1070 h 3318"/>
                  <a:gd name="T60" fmla="*/ 1798 w 3252"/>
                  <a:gd name="T61" fmla="*/ 1642 h 3318"/>
                  <a:gd name="T62" fmla="*/ 1876 w 3252"/>
                  <a:gd name="T63" fmla="*/ 1632 h 3318"/>
                  <a:gd name="T64" fmla="*/ 1924 w 3252"/>
                  <a:gd name="T65" fmla="*/ 1540 h 3318"/>
                  <a:gd name="T66" fmla="*/ 2024 w 3252"/>
                  <a:gd name="T67" fmla="*/ 1460 h 3318"/>
                  <a:gd name="T68" fmla="*/ 2198 w 3252"/>
                  <a:gd name="T69" fmla="*/ 1510 h 3318"/>
                  <a:gd name="T70" fmla="*/ 2276 w 3252"/>
                  <a:gd name="T71" fmla="*/ 1512 h 3318"/>
                  <a:gd name="T72" fmla="*/ 2314 w 3252"/>
                  <a:gd name="T73" fmla="*/ 1454 h 3318"/>
                  <a:gd name="T74" fmla="*/ 2372 w 3252"/>
                  <a:gd name="T75" fmla="*/ 1332 h 3318"/>
                  <a:gd name="T76" fmla="*/ 2532 w 3252"/>
                  <a:gd name="T77" fmla="*/ 1318 h 3318"/>
                  <a:gd name="T78" fmla="*/ 2638 w 3252"/>
                  <a:gd name="T79" fmla="*/ 1398 h 3318"/>
                  <a:gd name="T80" fmla="*/ 2710 w 3252"/>
                  <a:gd name="T81" fmla="*/ 1380 h 3318"/>
                  <a:gd name="T82" fmla="*/ 2740 w 3252"/>
                  <a:gd name="T83" fmla="*/ 1306 h 3318"/>
                  <a:gd name="T84" fmla="*/ 2834 w 3252"/>
                  <a:gd name="T85" fmla="*/ 1172 h 3318"/>
                  <a:gd name="T86" fmla="*/ 2946 w 3252"/>
                  <a:gd name="T87" fmla="*/ 1154 h 3318"/>
                  <a:gd name="T88" fmla="*/ 3030 w 3252"/>
                  <a:gd name="T89" fmla="*/ 1210 h 3318"/>
                  <a:gd name="T90" fmla="*/ 3106 w 3252"/>
                  <a:gd name="T91" fmla="*/ 1374 h 3318"/>
                  <a:gd name="T92" fmla="*/ 3192 w 3252"/>
                  <a:gd name="T93" fmla="*/ 1416 h 3318"/>
                  <a:gd name="T94" fmla="*/ 3250 w 3252"/>
                  <a:gd name="T95" fmla="*/ 1326 h 3318"/>
                  <a:gd name="T96" fmla="*/ 2032 w 3252"/>
                  <a:gd name="T97" fmla="*/ 1306 h 3318"/>
                  <a:gd name="T98" fmla="*/ 1860 w 3252"/>
                  <a:gd name="T99" fmla="*/ 1382 h 3318"/>
                  <a:gd name="T100" fmla="*/ 1584 w 3252"/>
                  <a:gd name="T101" fmla="*/ 804 h 3318"/>
                  <a:gd name="T102" fmla="*/ 1412 w 3252"/>
                  <a:gd name="T103" fmla="*/ 482 h 3318"/>
                  <a:gd name="T104" fmla="*/ 1262 w 3252"/>
                  <a:gd name="T105" fmla="*/ 396 h 3318"/>
                  <a:gd name="T106" fmla="*/ 1072 w 3252"/>
                  <a:gd name="T107" fmla="*/ 408 h 3318"/>
                  <a:gd name="T108" fmla="*/ 894 w 3252"/>
                  <a:gd name="T109" fmla="*/ 540 h 3318"/>
                  <a:gd name="T110" fmla="*/ 854 w 3252"/>
                  <a:gd name="T111" fmla="*/ 768 h 3318"/>
                  <a:gd name="T112" fmla="*/ 966 w 3252"/>
                  <a:gd name="T113" fmla="*/ 1216 h 3318"/>
                  <a:gd name="T114" fmla="*/ 2358 w 3252"/>
                  <a:gd name="T115" fmla="*/ 1168 h 3318"/>
                  <a:gd name="T116" fmla="*/ 2184 w 3252"/>
                  <a:gd name="T117" fmla="*/ 1334 h 3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52" h="3318">
                    <a:moveTo>
                      <a:pt x="3250" y="1326"/>
                    </a:moveTo>
                    <a:lnTo>
                      <a:pt x="3250" y="1326"/>
                    </a:lnTo>
                    <a:lnTo>
                      <a:pt x="3246" y="1310"/>
                    </a:lnTo>
                    <a:lnTo>
                      <a:pt x="3238" y="1284"/>
                    </a:lnTo>
                    <a:lnTo>
                      <a:pt x="3224" y="1248"/>
                    </a:lnTo>
                    <a:lnTo>
                      <a:pt x="3206" y="1206"/>
                    </a:lnTo>
                    <a:lnTo>
                      <a:pt x="3194" y="1184"/>
                    </a:lnTo>
                    <a:lnTo>
                      <a:pt x="3180" y="1160"/>
                    </a:lnTo>
                    <a:lnTo>
                      <a:pt x="3166" y="1138"/>
                    </a:lnTo>
                    <a:lnTo>
                      <a:pt x="3148" y="1116"/>
                    </a:lnTo>
                    <a:lnTo>
                      <a:pt x="3130" y="1094"/>
                    </a:lnTo>
                    <a:lnTo>
                      <a:pt x="3110" y="1074"/>
                    </a:lnTo>
                    <a:lnTo>
                      <a:pt x="3086" y="1056"/>
                    </a:lnTo>
                    <a:lnTo>
                      <a:pt x="3062" y="1038"/>
                    </a:lnTo>
                    <a:lnTo>
                      <a:pt x="3062" y="1038"/>
                    </a:lnTo>
                    <a:lnTo>
                      <a:pt x="3036" y="1024"/>
                    </a:lnTo>
                    <a:lnTo>
                      <a:pt x="3010" y="1014"/>
                    </a:lnTo>
                    <a:lnTo>
                      <a:pt x="2984" y="1006"/>
                    </a:lnTo>
                    <a:lnTo>
                      <a:pt x="2956" y="1000"/>
                    </a:lnTo>
                    <a:lnTo>
                      <a:pt x="2928" y="998"/>
                    </a:lnTo>
                    <a:lnTo>
                      <a:pt x="2898" y="1000"/>
                    </a:lnTo>
                    <a:lnTo>
                      <a:pt x="2870" y="1002"/>
                    </a:lnTo>
                    <a:lnTo>
                      <a:pt x="2840" y="1008"/>
                    </a:lnTo>
                    <a:lnTo>
                      <a:pt x="2840" y="1008"/>
                    </a:lnTo>
                    <a:lnTo>
                      <a:pt x="2818" y="1016"/>
                    </a:lnTo>
                    <a:lnTo>
                      <a:pt x="2796" y="1022"/>
                    </a:lnTo>
                    <a:lnTo>
                      <a:pt x="2776" y="1032"/>
                    </a:lnTo>
                    <a:lnTo>
                      <a:pt x="2758" y="1040"/>
                    </a:lnTo>
                    <a:lnTo>
                      <a:pt x="2740" y="1052"/>
                    </a:lnTo>
                    <a:lnTo>
                      <a:pt x="2724" y="1062"/>
                    </a:lnTo>
                    <a:lnTo>
                      <a:pt x="2696" y="1086"/>
                    </a:lnTo>
                    <a:lnTo>
                      <a:pt x="2672" y="1112"/>
                    </a:lnTo>
                    <a:lnTo>
                      <a:pt x="2650" y="1138"/>
                    </a:lnTo>
                    <a:lnTo>
                      <a:pt x="2634" y="1166"/>
                    </a:lnTo>
                    <a:lnTo>
                      <a:pt x="2620" y="1192"/>
                    </a:lnTo>
                    <a:lnTo>
                      <a:pt x="2620" y="1192"/>
                    </a:lnTo>
                    <a:lnTo>
                      <a:pt x="2594" y="1180"/>
                    </a:lnTo>
                    <a:lnTo>
                      <a:pt x="2570" y="1168"/>
                    </a:lnTo>
                    <a:lnTo>
                      <a:pt x="2544" y="1160"/>
                    </a:lnTo>
                    <a:lnTo>
                      <a:pt x="2520" y="1154"/>
                    </a:lnTo>
                    <a:lnTo>
                      <a:pt x="2520" y="76"/>
                    </a:lnTo>
                    <a:lnTo>
                      <a:pt x="2520" y="76"/>
                    </a:lnTo>
                    <a:lnTo>
                      <a:pt x="2518" y="60"/>
                    </a:lnTo>
                    <a:lnTo>
                      <a:pt x="2514" y="46"/>
                    </a:lnTo>
                    <a:lnTo>
                      <a:pt x="2506" y="34"/>
                    </a:lnTo>
                    <a:lnTo>
                      <a:pt x="2498" y="22"/>
                    </a:lnTo>
                    <a:lnTo>
                      <a:pt x="2486" y="12"/>
                    </a:lnTo>
                    <a:lnTo>
                      <a:pt x="2474" y="6"/>
                    </a:lnTo>
                    <a:lnTo>
                      <a:pt x="2458" y="2"/>
                    </a:lnTo>
                    <a:lnTo>
                      <a:pt x="2444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62" y="2"/>
                    </a:lnTo>
                    <a:lnTo>
                      <a:pt x="48" y="6"/>
                    </a:lnTo>
                    <a:lnTo>
                      <a:pt x="34" y="12"/>
                    </a:lnTo>
                    <a:lnTo>
                      <a:pt x="24" y="22"/>
                    </a:lnTo>
                    <a:lnTo>
                      <a:pt x="14" y="34"/>
                    </a:lnTo>
                    <a:lnTo>
                      <a:pt x="6" y="46"/>
                    </a:lnTo>
                    <a:lnTo>
                      <a:pt x="2" y="60"/>
                    </a:lnTo>
                    <a:lnTo>
                      <a:pt x="0" y="76"/>
                    </a:lnTo>
                    <a:lnTo>
                      <a:pt x="0" y="1636"/>
                    </a:lnTo>
                    <a:lnTo>
                      <a:pt x="0" y="1636"/>
                    </a:lnTo>
                    <a:lnTo>
                      <a:pt x="2" y="1652"/>
                    </a:lnTo>
                    <a:lnTo>
                      <a:pt x="6" y="1666"/>
                    </a:lnTo>
                    <a:lnTo>
                      <a:pt x="14" y="1678"/>
                    </a:lnTo>
                    <a:lnTo>
                      <a:pt x="24" y="1690"/>
                    </a:lnTo>
                    <a:lnTo>
                      <a:pt x="34" y="1698"/>
                    </a:lnTo>
                    <a:lnTo>
                      <a:pt x="48" y="1706"/>
                    </a:lnTo>
                    <a:lnTo>
                      <a:pt x="62" y="1710"/>
                    </a:lnTo>
                    <a:lnTo>
                      <a:pt x="76" y="1712"/>
                    </a:lnTo>
                    <a:lnTo>
                      <a:pt x="1124" y="1712"/>
                    </a:lnTo>
                    <a:lnTo>
                      <a:pt x="1124" y="1712"/>
                    </a:lnTo>
                    <a:lnTo>
                      <a:pt x="1190" y="1914"/>
                    </a:lnTo>
                    <a:lnTo>
                      <a:pt x="1190" y="1914"/>
                    </a:lnTo>
                    <a:lnTo>
                      <a:pt x="1166" y="1978"/>
                    </a:lnTo>
                    <a:lnTo>
                      <a:pt x="1144" y="2042"/>
                    </a:lnTo>
                    <a:lnTo>
                      <a:pt x="1124" y="2104"/>
                    </a:lnTo>
                    <a:lnTo>
                      <a:pt x="1108" y="2168"/>
                    </a:lnTo>
                    <a:lnTo>
                      <a:pt x="1096" y="2230"/>
                    </a:lnTo>
                    <a:lnTo>
                      <a:pt x="1086" y="2294"/>
                    </a:lnTo>
                    <a:lnTo>
                      <a:pt x="1078" y="2356"/>
                    </a:lnTo>
                    <a:lnTo>
                      <a:pt x="1074" y="2416"/>
                    </a:lnTo>
                    <a:lnTo>
                      <a:pt x="1072" y="2476"/>
                    </a:lnTo>
                    <a:lnTo>
                      <a:pt x="1076" y="2536"/>
                    </a:lnTo>
                    <a:lnTo>
                      <a:pt x="1080" y="2594"/>
                    </a:lnTo>
                    <a:lnTo>
                      <a:pt x="1088" y="2650"/>
                    </a:lnTo>
                    <a:lnTo>
                      <a:pt x="1100" y="2706"/>
                    </a:lnTo>
                    <a:lnTo>
                      <a:pt x="1114" y="2760"/>
                    </a:lnTo>
                    <a:lnTo>
                      <a:pt x="1132" y="2812"/>
                    </a:lnTo>
                    <a:lnTo>
                      <a:pt x="1152" y="2864"/>
                    </a:lnTo>
                    <a:lnTo>
                      <a:pt x="1152" y="2864"/>
                    </a:lnTo>
                    <a:lnTo>
                      <a:pt x="1170" y="2904"/>
                    </a:lnTo>
                    <a:lnTo>
                      <a:pt x="1190" y="2942"/>
                    </a:lnTo>
                    <a:lnTo>
                      <a:pt x="1214" y="2978"/>
                    </a:lnTo>
                    <a:lnTo>
                      <a:pt x="1238" y="3012"/>
                    </a:lnTo>
                    <a:lnTo>
                      <a:pt x="1264" y="3046"/>
                    </a:lnTo>
                    <a:lnTo>
                      <a:pt x="1292" y="3078"/>
                    </a:lnTo>
                    <a:lnTo>
                      <a:pt x="1320" y="3110"/>
                    </a:lnTo>
                    <a:lnTo>
                      <a:pt x="1352" y="3138"/>
                    </a:lnTo>
                    <a:lnTo>
                      <a:pt x="1384" y="3166"/>
                    </a:lnTo>
                    <a:lnTo>
                      <a:pt x="1420" y="3192"/>
                    </a:lnTo>
                    <a:lnTo>
                      <a:pt x="1456" y="3216"/>
                    </a:lnTo>
                    <a:lnTo>
                      <a:pt x="1492" y="3240"/>
                    </a:lnTo>
                    <a:lnTo>
                      <a:pt x="1532" y="3260"/>
                    </a:lnTo>
                    <a:lnTo>
                      <a:pt x="1574" y="3280"/>
                    </a:lnTo>
                    <a:lnTo>
                      <a:pt x="1616" y="3298"/>
                    </a:lnTo>
                    <a:lnTo>
                      <a:pt x="1660" y="3314"/>
                    </a:lnTo>
                    <a:lnTo>
                      <a:pt x="1660" y="3314"/>
                    </a:lnTo>
                    <a:lnTo>
                      <a:pt x="1672" y="3316"/>
                    </a:lnTo>
                    <a:lnTo>
                      <a:pt x="1684" y="3318"/>
                    </a:lnTo>
                    <a:lnTo>
                      <a:pt x="1684" y="3318"/>
                    </a:lnTo>
                    <a:lnTo>
                      <a:pt x="1696" y="3316"/>
                    </a:lnTo>
                    <a:lnTo>
                      <a:pt x="1706" y="3314"/>
                    </a:lnTo>
                    <a:lnTo>
                      <a:pt x="1718" y="3310"/>
                    </a:lnTo>
                    <a:lnTo>
                      <a:pt x="1728" y="3304"/>
                    </a:lnTo>
                    <a:lnTo>
                      <a:pt x="1736" y="3296"/>
                    </a:lnTo>
                    <a:lnTo>
                      <a:pt x="1744" y="3288"/>
                    </a:lnTo>
                    <a:lnTo>
                      <a:pt x="1750" y="3278"/>
                    </a:lnTo>
                    <a:lnTo>
                      <a:pt x="1756" y="3266"/>
                    </a:lnTo>
                    <a:lnTo>
                      <a:pt x="1756" y="3266"/>
                    </a:lnTo>
                    <a:lnTo>
                      <a:pt x="1758" y="3250"/>
                    </a:lnTo>
                    <a:lnTo>
                      <a:pt x="1760" y="3236"/>
                    </a:lnTo>
                    <a:lnTo>
                      <a:pt x="1756" y="3222"/>
                    </a:lnTo>
                    <a:lnTo>
                      <a:pt x="1752" y="3208"/>
                    </a:lnTo>
                    <a:lnTo>
                      <a:pt x="1744" y="3196"/>
                    </a:lnTo>
                    <a:lnTo>
                      <a:pt x="1734" y="3184"/>
                    </a:lnTo>
                    <a:lnTo>
                      <a:pt x="1722" y="3176"/>
                    </a:lnTo>
                    <a:lnTo>
                      <a:pt x="1708" y="3170"/>
                    </a:lnTo>
                    <a:lnTo>
                      <a:pt x="1708" y="3170"/>
                    </a:lnTo>
                    <a:lnTo>
                      <a:pt x="1672" y="3156"/>
                    </a:lnTo>
                    <a:lnTo>
                      <a:pt x="1636" y="3142"/>
                    </a:lnTo>
                    <a:lnTo>
                      <a:pt x="1602" y="3126"/>
                    </a:lnTo>
                    <a:lnTo>
                      <a:pt x="1570" y="3108"/>
                    </a:lnTo>
                    <a:lnTo>
                      <a:pt x="1538" y="3090"/>
                    </a:lnTo>
                    <a:lnTo>
                      <a:pt x="1510" y="3070"/>
                    </a:lnTo>
                    <a:lnTo>
                      <a:pt x="1480" y="3050"/>
                    </a:lnTo>
                    <a:lnTo>
                      <a:pt x="1454" y="3026"/>
                    </a:lnTo>
                    <a:lnTo>
                      <a:pt x="1428" y="3004"/>
                    </a:lnTo>
                    <a:lnTo>
                      <a:pt x="1404" y="2978"/>
                    </a:lnTo>
                    <a:lnTo>
                      <a:pt x="1382" y="2952"/>
                    </a:lnTo>
                    <a:lnTo>
                      <a:pt x="1360" y="2924"/>
                    </a:lnTo>
                    <a:lnTo>
                      <a:pt x="1342" y="2896"/>
                    </a:lnTo>
                    <a:lnTo>
                      <a:pt x="1322" y="2866"/>
                    </a:lnTo>
                    <a:lnTo>
                      <a:pt x="1306" y="2834"/>
                    </a:lnTo>
                    <a:lnTo>
                      <a:pt x="1290" y="2802"/>
                    </a:lnTo>
                    <a:lnTo>
                      <a:pt x="1290" y="2802"/>
                    </a:lnTo>
                    <a:lnTo>
                      <a:pt x="1276" y="2768"/>
                    </a:lnTo>
                    <a:lnTo>
                      <a:pt x="1264" y="2732"/>
                    </a:lnTo>
                    <a:lnTo>
                      <a:pt x="1254" y="2694"/>
                    </a:lnTo>
                    <a:lnTo>
                      <a:pt x="1244" y="2656"/>
                    </a:lnTo>
                    <a:lnTo>
                      <a:pt x="1236" y="2618"/>
                    </a:lnTo>
                    <a:lnTo>
                      <a:pt x="1232" y="2578"/>
                    </a:lnTo>
                    <a:lnTo>
                      <a:pt x="1228" y="2538"/>
                    </a:lnTo>
                    <a:lnTo>
                      <a:pt x="1226" y="2498"/>
                    </a:lnTo>
                    <a:lnTo>
                      <a:pt x="1224" y="2456"/>
                    </a:lnTo>
                    <a:lnTo>
                      <a:pt x="1226" y="2414"/>
                    </a:lnTo>
                    <a:lnTo>
                      <a:pt x="1228" y="2370"/>
                    </a:lnTo>
                    <a:lnTo>
                      <a:pt x="1234" y="2328"/>
                    </a:lnTo>
                    <a:lnTo>
                      <a:pt x="1240" y="2284"/>
                    </a:lnTo>
                    <a:lnTo>
                      <a:pt x="1248" y="2240"/>
                    </a:lnTo>
                    <a:lnTo>
                      <a:pt x="1258" y="2194"/>
                    </a:lnTo>
                    <a:lnTo>
                      <a:pt x="1270" y="2150"/>
                    </a:lnTo>
                    <a:lnTo>
                      <a:pt x="1270" y="2150"/>
                    </a:lnTo>
                    <a:lnTo>
                      <a:pt x="1384" y="2486"/>
                    </a:lnTo>
                    <a:lnTo>
                      <a:pt x="1436" y="2630"/>
                    </a:lnTo>
                    <a:lnTo>
                      <a:pt x="1482" y="2754"/>
                    </a:lnTo>
                    <a:lnTo>
                      <a:pt x="1482" y="2754"/>
                    </a:lnTo>
                    <a:lnTo>
                      <a:pt x="1486" y="2764"/>
                    </a:lnTo>
                    <a:lnTo>
                      <a:pt x="1492" y="2774"/>
                    </a:lnTo>
                    <a:lnTo>
                      <a:pt x="1500" y="2782"/>
                    </a:lnTo>
                    <a:lnTo>
                      <a:pt x="1510" y="2790"/>
                    </a:lnTo>
                    <a:lnTo>
                      <a:pt x="1520" y="2796"/>
                    </a:lnTo>
                    <a:lnTo>
                      <a:pt x="1530" y="2800"/>
                    </a:lnTo>
                    <a:lnTo>
                      <a:pt x="1540" y="2802"/>
                    </a:lnTo>
                    <a:lnTo>
                      <a:pt x="1552" y="2804"/>
                    </a:lnTo>
                    <a:lnTo>
                      <a:pt x="1552" y="2804"/>
                    </a:lnTo>
                    <a:lnTo>
                      <a:pt x="1566" y="2802"/>
                    </a:lnTo>
                    <a:lnTo>
                      <a:pt x="1580" y="2798"/>
                    </a:lnTo>
                    <a:lnTo>
                      <a:pt x="1580" y="2798"/>
                    </a:lnTo>
                    <a:lnTo>
                      <a:pt x="1592" y="2792"/>
                    </a:lnTo>
                    <a:lnTo>
                      <a:pt x="1604" y="2782"/>
                    </a:lnTo>
                    <a:lnTo>
                      <a:pt x="1614" y="2772"/>
                    </a:lnTo>
                    <a:lnTo>
                      <a:pt x="1622" y="2758"/>
                    </a:lnTo>
                    <a:lnTo>
                      <a:pt x="1626" y="2744"/>
                    </a:lnTo>
                    <a:lnTo>
                      <a:pt x="1628" y="2730"/>
                    </a:lnTo>
                    <a:lnTo>
                      <a:pt x="1628" y="2716"/>
                    </a:lnTo>
                    <a:lnTo>
                      <a:pt x="1624" y="2700"/>
                    </a:lnTo>
                    <a:lnTo>
                      <a:pt x="1624" y="2700"/>
                    </a:lnTo>
                    <a:lnTo>
                      <a:pt x="1586" y="2598"/>
                    </a:lnTo>
                    <a:lnTo>
                      <a:pt x="1544" y="2480"/>
                    </a:lnTo>
                    <a:lnTo>
                      <a:pt x="1450" y="2210"/>
                    </a:lnTo>
                    <a:lnTo>
                      <a:pt x="1350" y="1912"/>
                    </a:lnTo>
                    <a:lnTo>
                      <a:pt x="1252" y="1614"/>
                    </a:lnTo>
                    <a:lnTo>
                      <a:pt x="1252" y="1614"/>
                    </a:lnTo>
                    <a:lnTo>
                      <a:pt x="1252" y="1612"/>
                    </a:lnTo>
                    <a:lnTo>
                      <a:pt x="1252" y="1612"/>
                    </a:lnTo>
                    <a:lnTo>
                      <a:pt x="1124" y="1210"/>
                    </a:lnTo>
                    <a:lnTo>
                      <a:pt x="1078" y="1062"/>
                    </a:lnTo>
                    <a:lnTo>
                      <a:pt x="1050" y="964"/>
                    </a:lnTo>
                    <a:lnTo>
                      <a:pt x="1050" y="964"/>
                    </a:lnTo>
                    <a:lnTo>
                      <a:pt x="1026" y="872"/>
                    </a:lnTo>
                    <a:lnTo>
                      <a:pt x="1014" y="824"/>
                    </a:lnTo>
                    <a:lnTo>
                      <a:pt x="1008" y="778"/>
                    </a:lnTo>
                    <a:lnTo>
                      <a:pt x="1004" y="732"/>
                    </a:lnTo>
                    <a:lnTo>
                      <a:pt x="1004" y="710"/>
                    </a:lnTo>
                    <a:lnTo>
                      <a:pt x="1004" y="690"/>
                    </a:lnTo>
                    <a:lnTo>
                      <a:pt x="1006" y="670"/>
                    </a:lnTo>
                    <a:lnTo>
                      <a:pt x="1012" y="652"/>
                    </a:lnTo>
                    <a:lnTo>
                      <a:pt x="1018" y="634"/>
                    </a:lnTo>
                    <a:lnTo>
                      <a:pt x="1026" y="618"/>
                    </a:lnTo>
                    <a:lnTo>
                      <a:pt x="1026" y="618"/>
                    </a:lnTo>
                    <a:lnTo>
                      <a:pt x="1034" y="606"/>
                    </a:lnTo>
                    <a:lnTo>
                      <a:pt x="1044" y="594"/>
                    </a:lnTo>
                    <a:lnTo>
                      <a:pt x="1056" y="584"/>
                    </a:lnTo>
                    <a:lnTo>
                      <a:pt x="1070" y="574"/>
                    </a:lnTo>
                    <a:lnTo>
                      <a:pt x="1086" y="566"/>
                    </a:lnTo>
                    <a:lnTo>
                      <a:pt x="1102" y="558"/>
                    </a:lnTo>
                    <a:lnTo>
                      <a:pt x="1122" y="552"/>
                    </a:lnTo>
                    <a:lnTo>
                      <a:pt x="1142" y="546"/>
                    </a:lnTo>
                    <a:lnTo>
                      <a:pt x="1142" y="546"/>
                    </a:lnTo>
                    <a:lnTo>
                      <a:pt x="1170" y="542"/>
                    </a:lnTo>
                    <a:lnTo>
                      <a:pt x="1194" y="540"/>
                    </a:lnTo>
                    <a:lnTo>
                      <a:pt x="1218" y="542"/>
                    </a:lnTo>
                    <a:lnTo>
                      <a:pt x="1240" y="548"/>
                    </a:lnTo>
                    <a:lnTo>
                      <a:pt x="1262" y="556"/>
                    </a:lnTo>
                    <a:lnTo>
                      <a:pt x="1282" y="568"/>
                    </a:lnTo>
                    <a:lnTo>
                      <a:pt x="1300" y="584"/>
                    </a:lnTo>
                    <a:lnTo>
                      <a:pt x="1318" y="602"/>
                    </a:lnTo>
                    <a:lnTo>
                      <a:pt x="1334" y="624"/>
                    </a:lnTo>
                    <a:lnTo>
                      <a:pt x="1350" y="648"/>
                    </a:lnTo>
                    <a:lnTo>
                      <a:pt x="1366" y="674"/>
                    </a:lnTo>
                    <a:lnTo>
                      <a:pt x="1380" y="706"/>
                    </a:lnTo>
                    <a:lnTo>
                      <a:pt x="1396" y="738"/>
                    </a:lnTo>
                    <a:lnTo>
                      <a:pt x="1410" y="774"/>
                    </a:lnTo>
                    <a:lnTo>
                      <a:pt x="1440" y="852"/>
                    </a:lnTo>
                    <a:lnTo>
                      <a:pt x="1440" y="852"/>
                    </a:lnTo>
                    <a:lnTo>
                      <a:pt x="1456" y="900"/>
                    </a:lnTo>
                    <a:lnTo>
                      <a:pt x="1456" y="900"/>
                    </a:lnTo>
                    <a:lnTo>
                      <a:pt x="1484" y="974"/>
                    </a:lnTo>
                    <a:lnTo>
                      <a:pt x="1526" y="1070"/>
                    </a:lnTo>
                    <a:lnTo>
                      <a:pt x="1624" y="1300"/>
                    </a:lnTo>
                    <a:lnTo>
                      <a:pt x="1758" y="1604"/>
                    </a:lnTo>
                    <a:lnTo>
                      <a:pt x="1758" y="1604"/>
                    </a:lnTo>
                    <a:lnTo>
                      <a:pt x="1764" y="1614"/>
                    </a:lnTo>
                    <a:lnTo>
                      <a:pt x="1770" y="1622"/>
                    </a:lnTo>
                    <a:lnTo>
                      <a:pt x="1780" y="1630"/>
                    </a:lnTo>
                    <a:lnTo>
                      <a:pt x="1788" y="1638"/>
                    </a:lnTo>
                    <a:lnTo>
                      <a:pt x="1798" y="1642"/>
                    </a:lnTo>
                    <a:lnTo>
                      <a:pt x="1810" y="1646"/>
                    </a:lnTo>
                    <a:lnTo>
                      <a:pt x="1822" y="1648"/>
                    </a:lnTo>
                    <a:lnTo>
                      <a:pt x="1832" y="1648"/>
                    </a:lnTo>
                    <a:lnTo>
                      <a:pt x="1832" y="1648"/>
                    </a:lnTo>
                    <a:lnTo>
                      <a:pt x="1844" y="1646"/>
                    </a:lnTo>
                    <a:lnTo>
                      <a:pt x="1856" y="1642"/>
                    </a:lnTo>
                    <a:lnTo>
                      <a:pt x="1866" y="1638"/>
                    </a:lnTo>
                    <a:lnTo>
                      <a:pt x="1876" y="1632"/>
                    </a:lnTo>
                    <a:lnTo>
                      <a:pt x="1884" y="1624"/>
                    </a:lnTo>
                    <a:lnTo>
                      <a:pt x="1890" y="1614"/>
                    </a:lnTo>
                    <a:lnTo>
                      <a:pt x="1896" y="1604"/>
                    </a:lnTo>
                    <a:lnTo>
                      <a:pt x="1900" y="1594"/>
                    </a:lnTo>
                    <a:lnTo>
                      <a:pt x="1900" y="1594"/>
                    </a:lnTo>
                    <a:lnTo>
                      <a:pt x="1906" y="1576"/>
                    </a:lnTo>
                    <a:lnTo>
                      <a:pt x="1914" y="1560"/>
                    </a:lnTo>
                    <a:lnTo>
                      <a:pt x="1924" y="1540"/>
                    </a:lnTo>
                    <a:lnTo>
                      <a:pt x="1940" y="1518"/>
                    </a:lnTo>
                    <a:lnTo>
                      <a:pt x="1956" y="1498"/>
                    </a:lnTo>
                    <a:lnTo>
                      <a:pt x="1968" y="1488"/>
                    </a:lnTo>
                    <a:lnTo>
                      <a:pt x="1978" y="1480"/>
                    </a:lnTo>
                    <a:lnTo>
                      <a:pt x="1990" y="1472"/>
                    </a:lnTo>
                    <a:lnTo>
                      <a:pt x="2004" y="1466"/>
                    </a:lnTo>
                    <a:lnTo>
                      <a:pt x="2004" y="1466"/>
                    </a:lnTo>
                    <a:lnTo>
                      <a:pt x="2024" y="1460"/>
                    </a:lnTo>
                    <a:lnTo>
                      <a:pt x="2044" y="1458"/>
                    </a:lnTo>
                    <a:lnTo>
                      <a:pt x="2066" y="1460"/>
                    </a:lnTo>
                    <a:lnTo>
                      <a:pt x="2090" y="1464"/>
                    </a:lnTo>
                    <a:lnTo>
                      <a:pt x="2116" y="1470"/>
                    </a:lnTo>
                    <a:lnTo>
                      <a:pt x="2142" y="1480"/>
                    </a:lnTo>
                    <a:lnTo>
                      <a:pt x="2168" y="1494"/>
                    </a:lnTo>
                    <a:lnTo>
                      <a:pt x="2198" y="1510"/>
                    </a:lnTo>
                    <a:lnTo>
                      <a:pt x="2198" y="1510"/>
                    </a:lnTo>
                    <a:lnTo>
                      <a:pt x="2206" y="1516"/>
                    </a:lnTo>
                    <a:lnTo>
                      <a:pt x="2216" y="1520"/>
                    </a:lnTo>
                    <a:lnTo>
                      <a:pt x="2226" y="1522"/>
                    </a:lnTo>
                    <a:lnTo>
                      <a:pt x="2236" y="1522"/>
                    </a:lnTo>
                    <a:lnTo>
                      <a:pt x="2246" y="1522"/>
                    </a:lnTo>
                    <a:lnTo>
                      <a:pt x="2256" y="1520"/>
                    </a:lnTo>
                    <a:lnTo>
                      <a:pt x="2266" y="1516"/>
                    </a:lnTo>
                    <a:lnTo>
                      <a:pt x="2276" y="1512"/>
                    </a:lnTo>
                    <a:lnTo>
                      <a:pt x="2276" y="1512"/>
                    </a:lnTo>
                    <a:lnTo>
                      <a:pt x="2284" y="1506"/>
                    </a:lnTo>
                    <a:lnTo>
                      <a:pt x="2292" y="1500"/>
                    </a:lnTo>
                    <a:lnTo>
                      <a:pt x="2298" y="1492"/>
                    </a:lnTo>
                    <a:lnTo>
                      <a:pt x="2304" y="1484"/>
                    </a:lnTo>
                    <a:lnTo>
                      <a:pt x="2308" y="1474"/>
                    </a:lnTo>
                    <a:lnTo>
                      <a:pt x="2312" y="1464"/>
                    </a:lnTo>
                    <a:lnTo>
                      <a:pt x="2314" y="1454"/>
                    </a:lnTo>
                    <a:lnTo>
                      <a:pt x="2314" y="1444"/>
                    </a:lnTo>
                    <a:lnTo>
                      <a:pt x="2314" y="1444"/>
                    </a:lnTo>
                    <a:lnTo>
                      <a:pt x="2316" y="1424"/>
                    </a:lnTo>
                    <a:lnTo>
                      <a:pt x="2320" y="1404"/>
                    </a:lnTo>
                    <a:lnTo>
                      <a:pt x="2330" y="1384"/>
                    </a:lnTo>
                    <a:lnTo>
                      <a:pt x="2340" y="1366"/>
                    </a:lnTo>
                    <a:lnTo>
                      <a:pt x="2356" y="1348"/>
                    </a:lnTo>
                    <a:lnTo>
                      <a:pt x="2372" y="1332"/>
                    </a:lnTo>
                    <a:lnTo>
                      <a:pt x="2392" y="1320"/>
                    </a:lnTo>
                    <a:lnTo>
                      <a:pt x="2412" y="1310"/>
                    </a:lnTo>
                    <a:lnTo>
                      <a:pt x="2412" y="1310"/>
                    </a:lnTo>
                    <a:lnTo>
                      <a:pt x="2436" y="1302"/>
                    </a:lnTo>
                    <a:lnTo>
                      <a:pt x="2460" y="1300"/>
                    </a:lnTo>
                    <a:lnTo>
                      <a:pt x="2484" y="1302"/>
                    </a:lnTo>
                    <a:lnTo>
                      <a:pt x="2508" y="1308"/>
                    </a:lnTo>
                    <a:lnTo>
                      <a:pt x="2532" y="1318"/>
                    </a:lnTo>
                    <a:lnTo>
                      <a:pt x="2556" y="1332"/>
                    </a:lnTo>
                    <a:lnTo>
                      <a:pt x="2580" y="1352"/>
                    </a:lnTo>
                    <a:lnTo>
                      <a:pt x="2602" y="1374"/>
                    </a:lnTo>
                    <a:lnTo>
                      <a:pt x="2602" y="1374"/>
                    </a:lnTo>
                    <a:lnTo>
                      <a:pt x="2610" y="1382"/>
                    </a:lnTo>
                    <a:lnTo>
                      <a:pt x="2618" y="1388"/>
                    </a:lnTo>
                    <a:lnTo>
                      <a:pt x="2628" y="1394"/>
                    </a:lnTo>
                    <a:lnTo>
                      <a:pt x="2638" y="1398"/>
                    </a:lnTo>
                    <a:lnTo>
                      <a:pt x="2650" y="1400"/>
                    </a:lnTo>
                    <a:lnTo>
                      <a:pt x="2660" y="1400"/>
                    </a:lnTo>
                    <a:lnTo>
                      <a:pt x="2672" y="1398"/>
                    </a:lnTo>
                    <a:lnTo>
                      <a:pt x="2682" y="1396"/>
                    </a:lnTo>
                    <a:lnTo>
                      <a:pt x="2682" y="1396"/>
                    </a:lnTo>
                    <a:lnTo>
                      <a:pt x="2692" y="1392"/>
                    </a:lnTo>
                    <a:lnTo>
                      <a:pt x="2702" y="1386"/>
                    </a:lnTo>
                    <a:lnTo>
                      <a:pt x="2710" y="1380"/>
                    </a:lnTo>
                    <a:lnTo>
                      <a:pt x="2718" y="1372"/>
                    </a:lnTo>
                    <a:lnTo>
                      <a:pt x="2724" y="1362"/>
                    </a:lnTo>
                    <a:lnTo>
                      <a:pt x="2728" y="1352"/>
                    </a:lnTo>
                    <a:lnTo>
                      <a:pt x="2732" y="1342"/>
                    </a:lnTo>
                    <a:lnTo>
                      <a:pt x="2734" y="1332"/>
                    </a:lnTo>
                    <a:lnTo>
                      <a:pt x="2734" y="1332"/>
                    </a:lnTo>
                    <a:lnTo>
                      <a:pt x="2736" y="1324"/>
                    </a:lnTo>
                    <a:lnTo>
                      <a:pt x="2740" y="1306"/>
                    </a:lnTo>
                    <a:lnTo>
                      <a:pt x="2746" y="1282"/>
                    </a:lnTo>
                    <a:lnTo>
                      <a:pt x="2758" y="1254"/>
                    </a:lnTo>
                    <a:lnTo>
                      <a:pt x="2766" y="1238"/>
                    </a:lnTo>
                    <a:lnTo>
                      <a:pt x="2776" y="1224"/>
                    </a:lnTo>
                    <a:lnTo>
                      <a:pt x="2788" y="1210"/>
                    </a:lnTo>
                    <a:lnTo>
                      <a:pt x="2802" y="1196"/>
                    </a:lnTo>
                    <a:lnTo>
                      <a:pt x="2818" y="1184"/>
                    </a:lnTo>
                    <a:lnTo>
                      <a:pt x="2834" y="1172"/>
                    </a:lnTo>
                    <a:lnTo>
                      <a:pt x="2854" y="1164"/>
                    </a:lnTo>
                    <a:lnTo>
                      <a:pt x="2878" y="1156"/>
                    </a:lnTo>
                    <a:lnTo>
                      <a:pt x="2878" y="1156"/>
                    </a:lnTo>
                    <a:lnTo>
                      <a:pt x="2892" y="1152"/>
                    </a:lnTo>
                    <a:lnTo>
                      <a:pt x="2906" y="1150"/>
                    </a:lnTo>
                    <a:lnTo>
                      <a:pt x="2920" y="1150"/>
                    </a:lnTo>
                    <a:lnTo>
                      <a:pt x="2934" y="1152"/>
                    </a:lnTo>
                    <a:lnTo>
                      <a:pt x="2946" y="1154"/>
                    </a:lnTo>
                    <a:lnTo>
                      <a:pt x="2958" y="1156"/>
                    </a:lnTo>
                    <a:lnTo>
                      <a:pt x="2970" y="1162"/>
                    </a:lnTo>
                    <a:lnTo>
                      <a:pt x="2982" y="1168"/>
                    </a:lnTo>
                    <a:lnTo>
                      <a:pt x="2982" y="1168"/>
                    </a:lnTo>
                    <a:lnTo>
                      <a:pt x="2996" y="1176"/>
                    </a:lnTo>
                    <a:lnTo>
                      <a:pt x="3008" y="1186"/>
                    </a:lnTo>
                    <a:lnTo>
                      <a:pt x="3018" y="1198"/>
                    </a:lnTo>
                    <a:lnTo>
                      <a:pt x="3030" y="1210"/>
                    </a:lnTo>
                    <a:lnTo>
                      <a:pt x="3048" y="1238"/>
                    </a:lnTo>
                    <a:lnTo>
                      <a:pt x="3064" y="1266"/>
                    </a:lnTo>
                    <a:lnTo>
                      <a:pt x="3078" y="1292"/>
                    </a:lnTo>
                    <a:lnTo>
                      <a:pt x="3088" y="1318"/>
                    </a:lnTo>
                    <a:lnTo>
                      <a:pt x="3096" y="1342"/>
                    </a:lnTo>
                    <a:lnTo>
                      <a:pt x="3100" y="1360"/>
                    </a:lnTo>
                    <a:lnTo>
                      <a:pt x="3100" y="1360"/>
                    </a:lnTo>
                    <a:lnTo>
                      <a:pt x="3106" y="1374"/>
                    </a:lnTo>
                    <a:lnTo>
                      <a:pt x="3114" y="1386"/>
                    </a:lnTo>
                    <a:lnTo>
                      <a:pt x="3124" y="1398"/>
                    </a:lnTo>
                    <a:lnTo>
                      <a:pt x="3134" y="1406"/>
                    </a:lnTo>
                    <a:lnTo>
                      <a:pt x="3148" y="1414"/>
                    </a:lnTo>
                    <a:lnTo>
                      <a:pt x="3162" y="1418"/>
                    </a:lnTo>
                    <a:lnTo>
                      <a:pt x="3176" y="1418"/>
                    </a:lnTo>
                    <a:lnTo>
                      <a:pt x="3192" y="1416"/>
                    </a:lnTo>
                    <a:lnTo>
                      <a:pt x="3192" y="1416"/>
                    </a:lnTo>
                    <a:lnTo>
                      <a:pt x="3206" y="1412"/>
                    </a:lnTo>
                    <a:lnTo>
                      <a:pt x="3220" y="1404"/>
                    </a:lnTo>
                    <a:lnTo>
                      <a:pt x="3230" y="1394"/>
                    </a:lnTo>
                    <a:lnTo>
                      <a:pt x="3240" y="1382"/>
                    </a:lnTo>
                    <a:lnTo>
                      <a:pt x="3246" y="1370"/>
                    </a:lnTo>
                    <a:lnTo>
                      <a:pt x="3250" y="1356"/>
                    </a:lnTo>
                    <a:lnTo>
                      <a:pt x="3252" y="1340"/>
                    </a:lnTo>
                    <a:lnTo>
                      <a:pt x="3250" y="1326"/>
                    </a:lnTo>
                    <a:lnTo>
                      <a:pt x="3250" y="1326"/>
                    </a:lnTo>
                    <a:close/>
                    <a:moveTo>
                      <a:pt x="2184" y="1334"/>
                    </a:moveTo>
                    <a:lnTo>
                      <a:pt x="2184" y="1334"/>
                    </a:lnTo>
                    <a:lnTo>
                      <a:pt x="2152" y="1322"/>
                    </a:lnTo>
                    <a:lnTo>
                      <a:pt x="2122" y="1314"/>
                    </a:lnTo>
                    <a:lnTo>
                      <a:pt x="2092" y="1308"/>
                    </a:lnTo>
                    <a:lnTo>
                      <a:pt x="2062" y="1306"/>
                    </a:lnTo>
                    <a:lnTo>
                      <a:pt x="2032" y="1306"/>
                    </a:lnTo>
                    <a:lnTo>
                      <a:pt x="2004" y="1310"/>
                    </a:lnTo>
                    <a:lnTo>
                      <a:pt x="1976" y="1316"/>
                    </a:lnTo>
                    <a:lnTo>
                      <a:pt x="1948" y="1326"/>
                    </a:lnTo>
                    <a:lnTo>
                      <a:pt x="1948" y="1326"/>
                    </a:lnTo>
                    <a:lnTo>
                      <a:pt x="1932" y="1332"/>
                    </a:lnTo>
                    <a:lnTo>
                      <a:pt x="1914" y="1340"/>
                    </a:lnTo>
                    <a:lnTo>
                      <a:pt x="1886" y="1360"/>
                    </a:lnTo>
                    <a:lnTo>
                      <a:pt x="1860" y="1382"/>
                    </a:lnTo>
                    <a:lnTo>
                      <a:pt x="1836" y="1404"/>
                    </a:lnTo>
                    <a:lnTo>
                      <a:pt x="1836" y="1404"/>
                    </a:lnTo>
                    <a:lnTo>
                      <a:pt x="1704" y="1100"/>
                    </a:lnTo>
                    <a:lnTo>
                      <a:pt x="1640" y="954"/>
                    </a:lnTo>
                    <a:lnTo>
                      <a:pt x="1600" y="848"/>
                    </a:lnTo>
                    <a:lnTo>
                      <a:pt x="1600" y="848"/>
                    </a:lnTo>
                    <a:lnTo>
                      <a:pt x="1584" y="804"/>
                    </a:lnTo>
                    <a:lnTo>
                      <a:pt x="1584" y="804"/>
                    </a:lnTo>
                    <a:lnTo>
                      <a:pt x="1560" y="738"/>
                    </a:lnTo>
                    <a:lnTo>
                      <a:pt x="1546" y="702"/>
                    </a:lnTo>
                    <a:lnTo>
                      <a:pt x="1530" y="664"/>
                    </a:lnTo>
                    <a:lnTo>
                      <a:pt x="1512" y="626"/>
                    </a:lnTo>
                    <a:lnTo>
                      <a:pt x="1490" y="588"/>
                    </a:lnTo>
                    <a:lnTo>
                      <a:pt x="1468" y="550"/>
                    </a:lnTo>
                    <a:lnTo>
                      <a:pt x="1442" y="516"/>
                    </a:lnTo>
                    <a:lnTo>
                      <a:pt x="1412" y="482"/>
                    </a:lnTo>
                    <a:lnTo>
                      <a:pt x="1396" y="468"/>
                    </a:lnTo>
                    <a:lnTo>
                      <a:pt x="1380" y="454"/>
                    </a:lnTo>
                    <a:lnTo>
                      <a:pt x="1362" y="440"/>
                    </a:lnTo>
                    <a:lnTo>
                      <a:pt x="1344" y="428"/>
                    </a:lnTo>
                    <a:lnTo>
                      <a:pt x="1326" y="418"/>
                    </a:lnTo>
                    <a:lnTo>
                      <a:pt x="1306" y="410"/>
                    </a:lnTo>
                    <a:lnTo>
                      <a:pt x="1284" y="402"/>
                    </a:lnTo>
                    <a:lnTo>
                      <a:pt x="1262" y="396"/>
                    </a:lnTo>
                    <a:lnTo>
                      <a:pt x="1240" y="392"/>
                    </a:lnTo>
                    <a:lnTo>
                      <a:pt x="1216" y="388"/>
                    </a:lnTo>
                    <a:lnTo>
                      <a:pt x="1190" y="388"/>
                    </a:lnTo>
                    <a:lnTo>
                      <a:pt x="1164" y="390"/>
                    </a:lnTo>
                    <a:lnTo>
                      <a:pt x="1136" y="392"/>
                    </a:lnTo>
                    <a:lnTo>
                      <a:pt x="1108" y="398"/>
                    </a:lnTo>
                    <a:lnTo>
                      <a:pt x="1108" y="398"/>
                    </a:lnTo>
                    <a:lnTo>
                      <a:pt x="1072" y="408"/>
                    </a:lnTo>
                    <a:lnTo>
                      <a:pt x="1038" y="420"/>
                    </a:lnTo>
                    <a:lnTo>
                      <a:pt x="1008" y="436"/>
                    </a:lnTo>
                    <a:lnTo>
                      <a:pt x="980" y="452"/>
                    </a:lnTo>
                    <a:lnTo>
                      <a:pt x="954" y="470"/>
                    </a:lnTo>
                    <a:lnTo>
                      <a:pt x="932" y="492"/>
                    </a:lnTo>
                    <a:lnTo>
                      <a:pt x="912" y="516"/>
                    </a:lnTo>
                    <a:lnTo>
                      <a:pt x="894" y="540"/>
                    </a:lnTo>
                    <a:lnTo>
                      <a:pt x="894" y="540"/>
                    </a:lnTo>
                    <a:lnTo>
                      <a:pt x="880" y="566"/>
                    </a:lnTo>
                    <a:lnTo>
                      <a:pt x="870" y="594"/>
                    </a:lnTo>
                    <a:lnTo>
                      <a:pt x="862" y="622"/>
                    </a:lnTo>
                    <a:lnTo>
                      <a:pt x="856" y="650"/>
                    </a:lnTo>
                    <a:lnTo>
                      <a:pt x="852" y="678"/>
                    </a:lnTo>
                    <a:lnTo>
                      <a:pt x="852" y="708"/>
                    </a:lnTo>
                    <a:lnTo>
                      <a:pt x="852" y="738"/>
                    </a:lnTo>
                    <a:lnTo>
                      <a:pt x="854" y="768"/>
                    </a:lnTo>
                    <a:lnTo>
                      <a:pt x="856" y="798"/>
                    </a:lnTo>
                    <a:lnTo>
                      <a:pt x="862" y="830"/>
                    </a:lnTo>
                    <a:lnTo>
                      <a:pt x="874" y="890"/>
                    </a:lnTo>
                    <a:lnTo>
                      <a:pt x="888" y="948"/>
                    </a:lnTo>
                    <a:lnTo>
                      <a:pt x="902" y="1004"/>
                    </a:lnTo>
                    <a:lnTo>
                      <a:pt x="902" y="1004"/>
                    </a:lnTo>
                    <a:lnTo>
                      <a:pt x="926" y="1088"/>
                    </a:lnTo>
                    <a:lnTo>
                      <a:pt x="966" y="1216"/>
                    </a:lnTo>
                    <a:lnTo>
                      <a:pt x="1074" y="1560"/>
                    </a:lnTo>
                    <a:lnTo>
                      <a:pt x="152" y="1560"/>
                    </a:lnTo>
                    <a:lnTo>
                      <a:pt x="152" y="152"/>
                    </a:lnTo>
                    <a:lnTo>
                      <a:pt x="2368" y="152"/>
                    </a:lnTo>
                    <a:lnTo>
                      <a:pt x="2368" y="1164"/>
                    </a:lnTo>
                    <a:lnTo>
                      <a:pt x="2368" y="1164"/>
                    </a:lnTo>
                    <a:lnTo>
                      <a:pt x="2358" y="1168"/>
                    </a:lnTo>
                    <a:lnTo>
                      <a:pt x="2358" y="1168"/>
                    </a:lnTo>
                    <a:lnTo>
                      <a:pt x="2328" y="1182"/>
                    </a:lnTo>
                    <a:lnTo>
                      <a:pt x="2302" y="1198"/>
                    </a:lnTo>
                    <a:lnTo>
                      <a:pt x="2276" y="1216"/>
                    </a:lnTo>
                    <a:lnTo>
                      <a:pt x="2254" y="1236"/>
                    </a:lnTo>
                    <a:lnTo>
                      <a:pt x="2232" y="1258"/>
                    </a:lnTo>
                    <a:lnTo>
                      <a:pt x="2214" y="1282"/>
                    </a:lnTo>
                    <a:lnTo>
                      <a:pt x="2198" y="1308"/>
                    </a:lnTo>
                    <a:lnTo>
                      <a:pt x="2184" y="1334"/>
                    </a:lnTo>
                    <a:lnTo>
                      <a:pt x="2184" y="13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/>
            </p:nvSpPr>
            <p:spPr bwMode="auto">
              <a:xfrm>
                <a:off x="8143524" y="1560088"/>
                <a:ext cx="27779" cy="31527"/>
              </a:xfrm>
              <a:custGeom>
                <a:avLst/>
                <a:gdLst>
                  <a:gd name="T0" fmla="*/ 136 w 252"/>
                  <a:gd name="T1" fmla="*/ 256 h 286"/>
                  <a:gd name="T2" fmla="*/ 236 w 252"/>
                  <a:gd name="T3" fmla="*/ 120 h 286"/>
                  <a:gd name="T4" fmla="*/ 236 w 252"/>
                  <a:gd name="T5" fmla="*/ 120 h 286"/>
                  <a:gd name="T6" fmla="*/ 244 w 252"/>
                  <a:gd name="T7" fmla="*/ 108 h 286"/>
                  <a:gd name="T8" fmla="*/ 250 w 252"/>
                  <a:gd name="T9" fmla="*/ 94 h 286"/>
                  <a:gd name="T10" fmla="*/ 252 w 252"/>
                  <a:gd name="T11" fmla="*/ 80 h 286"/>
                  <a:gd name="T12" fmla="*/ 252 w 252"/>
                  <a:gd name="T13" fmla="*/ 64 h 286"/>
                  <a:gd name="T14" fmla="*/ 248 w 252"/>
                  <a:gd name="T15" fmla="*/ 50 h 286"/>
                  <a:gd name="T16" fmla="*/ 242 w 252"/>
                  <a:gd name="T17" fmla="*/ 36 h 286"/>
                  <a:gd name="T18" fmla="*/ 232 w 252"/>
                  <a:gd name="T19" fmla="*/ 24 h 286"/>
                  <a:gd name="T20" fmla="*/ 222 w 252"/>
                  <a:gd name="T21" fmla="*/ 14 h 286"/>
                  <a:gd name="T22" fmla="*/ 222 w 252"/>
                  <a:gd name="T23" fmla="*/ 14 h 286"/>
                  <a:gd name="T24" fmla="*/ 208 w 252"/>
                  <a:gd name="T25" fmla="*/ 6 h 286"/>
                  <a:gd name="T26" fmla="*/ 194 w 252"/>
                  <a:gd name="T27" fmla="*/ 2 h 286"/>
                  <a:gd name="T28" fmla="*/ 180 w 252"/>
                  <a:gd name="T29" fmla="*/ 0 h 286"/>
                  <a:gd name="T30" fmla="*/ 166 w 252"/>
                  <a:gd name="T31" fmla="*/ 0 h 286"/>
                  <a:gd name="T32" fmla="*/ 150 w 252"/>
                  <a:gd name="T33" fmla="*/ 4 h 286"/>
                  <a:gd name="T34" fmla="*/ 138 w 252"/>
                  <a:gd name="T35" fmla="*/ 10 h 286"/>
                  <a:gd name="T36" fmla="*/ 126 w 252"/>
                  <a:gd name="T37" fmla="*/ 18 h 286"/>
                  <a:gd name="T38" fmla="*/ 116 w 252"/>
                  <a:gd name="T39" fmla="*/ 30 h 286"/>
                  <a:gd name="T40" fmla="*/ 14 w 252"/>
                  <a:gd name="T41" fmla="*/ 164 h 286"/>
                  <a:gd name="T42" fmla="*/ 14 w 252"/>
                  <a:gd name="T43" fmla="*/ 164 h 286"/>
                  <a:gd name="T44" fmla="*/ 6 w 252"/>
                  <a:gd name="T45" fmla="*/ 178 h 286"/>
                  <a:gd name="T46" fmla="*/ 2 w 252"/>
                  <a:gd name="T47" fmla="*/ 192 h 286"/>
                  <a:gd name="T48" fmla="*/ 0 w 252"/>
                  <a:gd name="T49" fmla="*/ 206 h 286"/>
                  <a:gd name="T50" fmla="*/ 0 w 252"/>
                  <a:gd name="T51" fmla="*/ 220 h 286"/>
                  <a:gd name="T52" fmla="*/ 4 w 252"/>
                  <a:gd name="T53" fmla="*/ 234 h 286"/>
                  <a:gd name="T54" fmla="*/ 10 w 252"/>
                  <a:gd name="T55" fmla="*/ 248 h 286"/>
                  <a:gd name="T56" fmla="*/ 18 w 252"/>
                  <a:gd name="T57" fmla="*/ 260 h 286"/>
                  <a:gd name="T58" fmla="*/ 30 w 252"/>
                  <a:gd name="T59" fmla="*/ 270 h 286"/>
                  <a:gd name="T60" fmla="*/ 30 w 252"/>
                  <a:gd name="T61" fmla="*/ 270 h 286"/>
                  <a:gd name="T62" fmla="*/ 40 w 252"/>
                  <a:gd name="T63" fmla="*/ 278 h 286"/>
                  <a:gd name="T64" fmla="*/ 52 w 252"/>
                  <a:gd name="T65" fmla="*/ 282 h 286"/>
                  <a:gd name="T66" fmla="*/ 64 w 252"/>
                  <a:gd name="T67" fmla="*/ 284 h 286"/>
                  <a:gd name="T68" fmla="*/ 76 w 252"/>
                  <a:gd name="T69" fmla="*/ 286 h 286"/>
                  <a:gd name="T70" fmla="*/ 76 w 252"/>
                  <a:gd name="T71" fmla="*/ 286 h 286"/>
                  <a:gd name="T72" fmla="*/ 92 w 252"/>
                  <a:gd name="T73" fmla="*/ 284 h 286"/>
                  <a:gd name="T74" fmla="*/ 108 w 252"/>
                  <a:gd name="T75" fmla="*/ 278 h 286"/>
                  <a:gd name="T76" fmla="*/ 124 w 252"/>
                  <a:gd name="T77" fmla="*/ 268 h 286"/>
                  <a:gd name="T78" fmla="*/ 136 w 252"/>
                  <a:gd name="T79" fmla="*/ 256 h 286"/>
                  <a:gd name="T80" fmla="*/ 136 w 252"/>
                  <a:gd name="T81" fmla="*/ 25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52" h="286">
                    <a:moveTo>
                      <a:pt x="136" y="256"/>
                    </a:moveTo>
                    <a:lnTo>
                      <a:pt x="236" y="120"/>
                    </a:lnTo>
                    <a:lnTo>
                      <a:pt x="236" y="120"/>
                    </a:lnTo>
                    <a:lnTo>
                      <a:pt x="244" y="108"/>
                    </a:lnTo>
                    <a:lnTo>
                      <a:pt x="250" y="94"/>
                    </a:lnTo>
                    <a:lnTo>
                      <a:pt x="252" y="80"/>
                    </a:lnTo>
                    <a:lnTo>
                      <a:pt x="252" y="64"/>
                    </a:lnTo>
                    <a:lnTo>
                      <a:pt x="248" y="50"/>
                    </a:lnTo>
                    <a:lnTo>
                      <a:pt x="242" y="36"/>
                    </a:lnTo>
                    <a:lnTo>
                      <a:pt x="232" y="24"/>
                    </a:lnTo>
                    <a:lnTo>
                      <a:pt x="222" y="14"/>
                    </a:lnTo>
                    <a:lnTo>
                      <a:pt x="222" y="14"/>
                    </a:lnTo>
                    <a:lnTo>
                      <a:pt x="208" y="6"/>
                    </a:lnTo>
                    <a:lnTo>
                      <a:pt x="194" y="2"/>
                    </a:lnTo>
                    <a:lnTo>
                      <a:pt x="180" y="0"/>
                    </a:lnTo>
                    <a:lnTo>
                      <a:pt x="166" y="0"/>
                    </a:lnTo>
                    <a:lnTo>
                      <a:pt x="150" y="4"/>
                    </a:lnTo>
                    <a:lnTo>
                      <a:pt x="138" y="10"/>
                    </a:lnTo>
                    <a:lnTo>
                      <a:pt x="126" y="18"/>
                    </a:lnTo>
                    <a:lnTo>
                      <a:pt x="116" y="30"/>
                    </a:lnTo>
                    <a:lnTo>
                      <a:pt x="14" y="164"/>
                    </a:lnTo>
                    <a:lnTo>
                      <a:pt x="14" y="164"/>
                    </a:lnTo>
                    <a:lnTo>
                      <a:pt x="6" y="178"/>
                    </a:lnTo>
                    <a:lnTo>
                      <a:pt x="2" y="192"/>
                    </a:lnTo>
                    <a:lnTo>
                      <a:pt x="0" y="206"/>
                    </a:lnTo>
                    <a:lnTo>
                      <a:pt x="0" y="220"/>
                    </a:lnTo>
                    <a:lnTo>
                      <a:pt x="4" y="234"/>
                    </a:lnTo>
                    <a:lnTo>
                      <a:pt x="10" y="248"/>
                    </a:lnTo>
                    <a:lnTo>
                      <a:pt x="18" y="260"/>
                    </a:lnTo>
                    <a:lnTo>
                      <a:pt x="30" y="270"/>
                    </a:lnTo>
                    <a:lnTo>
                      <a:pt x="30" y="270"/>
                    </a:lnTo>
                    <a:lnTo>
                      <a:pt x="40" y="278"/>
                    </a:lnTo>
                    <a:lnTo>
                      <a:pt x="52" y="282"/>
                    </a:lnTo>
                    <a:lnTo>
                      <a:pt x="64" y="284"/>
                    </a:lnTo>
                    <a:lnTo>
                      <a:pt x="76" y="286"/>
                    </a:lnTo>
                    <a:lnTo>
                      <a:pt x="76" y="286"/>
                    </a:lnTo>
                    <a:lnTo>
                      <a:pt x="92" y="284"/>
                    </a:lnTo>
                    <a:lnTo>
                      <a:pt x="108" y="278"/>
                    </a:lnTo>
                    <a:lnTo>
                      <a:pt x="124" y="268"/>
                    </a:lnTo>
                    <a:lnTo>
                      <a:pt x="136" y="256"/>
                    </a:lnTo>
                    <a:lnTo>
                      <a:pt x="136" y="2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/>
            </p:nvSpPr>
            <p:spPr bwMode="auto">
              <a:xfrm>
                <a:off x="8154989" y="1619615"/>
                <a:ext cx="33512" cy="24472"/>
              </a:xfrm>
              <a:custGeom>
                <a:avLst/>
                <a:gdLst>
                  <a:gd name="T0" fmla="*/ 260 w 304"/>
                  <a:gd name="T1" fmla="*/ 78 h 222"/>
                  <a:gd name="T2" fmla="*/ 108 w 304"/>
                  <a:gd name="T3" fmla="*/ 8 h 222"/>
                  <a:gd name="T4" fmla="*/ 108 w 304"/>
                  <a:gd name="T5" fmla="*/ 8 h 222"/>
                  <a:gd name="T6" fmla="*/ 92 w 304"/>
                  <a:gd name="T7" fmla="*/ 2 h 222"/>
                  <a:gd name="T8" fmla="*/ 78 w 304"/>
                  <a:gd name="T9" fmla="*/ 0 h 222"/>
                  <a:gd name="T10" fmla="*/ 64 w 304"/>
                  <a:gd name="T11" fmla="*/ 2 h 222"/>
                  <a:gd name="T12" fmla="*/ 50 w 304"/>
                  <a:gd name="T13" fmla="*/ 6 h 222"/>
                  <a:gd name="T14" fmla="*/ 36 w 304"/>
                  <a:gd name="T15" fmla="*/ 12 h 222"/>
                  <a:gd name="T16" fmla="*/ 24 w 304"/>
                  <a:gd name="T17" fmla="*/ 20 h 222"/>
                  <a:gd name="T18" fmla="*/ 14 w 304"/>
                  <a:gd name="T19" fmla="*/ 32 h 222"/>
                  <a:gd name="T20" fmla="*/ 6 w 304"/>
                  <a:gd name="T21" fmla="*/ 46 h 222"/>
                  <a:gd name="T22" fmla="*/ 6 w 304"/>
                  <a:gd name="T23" fmla="*/ 46 h 222"/>
                  <a:gd name="T24" fmla="*/ 2 w 304"/>
                  <a:gd name="T25" fmla="*/ 60 h 222"/>
                  <a:gd name="T26" fmla="*/ 0 w 304"/>
                  <a:gd name="T27" fmla="*/ 74 h 222"/>
                  <a:gd name="T28" fmla="*/ 0 w 304"/>
                  <a:gd name="T29" fmla="*/ 90 h 222"/>
                  <a:gd name="T30" fmla="*/ 4 w 304"/>
                  <a:gd name="T31" fmla="*/ 104 h 222"/>
                  <a:gd name="T32" fmla="*/ 10 w 304"/>
                  <a:gd name="T33" fmla="*/ 116 h 222"/>
                  <a:gd name="T34" fmla="*/ 20 w 304"/>
                  <a:gd name="T35" fmla="*/ 128 h 222"/>
                  <a:gd name="T36" fmla="*/ 32 w 304"/>
                  <a:gd name="T37" fmla="*/ 138 h 222"/>
                  <a:gd name="T38" fmla="*/ 44 w 304"/>
                  <a:gd name="T39" fmla="*/ 146 h 222"/>
                  <a:gd name="T40" fmla="*/ 198 w 304"/>
                  <a:gd name="T41" fmla="*/ 216 h 222"/>
                  <a:gd name="T42" fmla="*/ 198 w 304"/>
                  <a:gd name="T43" fmla="*/ 216 h 222"/>
                  <a:gd name="T44" fmla="*/ 212 w 304"/>
                  <a:gd name="T45" fmla="*/ 220 h 222"/>
                  <a:gd name="T46" fmla="*/ 228 w 304"/>
                  <a:gd name="T47" fmla="*/ 222 h 222"/>
                  <a:gd name="T48" fmla="*/ 228 w 304"/>
                  <a:gd name="T49" fmla="*/ 222 h 222"/>
                  <a:gd name="T50" fmla="*/ 240 w 304"/>
                  <a:gd name="T51" fmla="*/ 222 h 222"/>
                  <a:gd name="T52" fmla="*/ 250 w 304"/>
                  <a:gd name="T53" fmla="*/ 220 h 222"/>
                  <a:gd name="T54" fmla="*/ 260 w 304"/>
                  <a:gd name="T55" fmla="*/ 216 h 222"/>
                  <a:gd name="T56" fmla="*/ 270 w 304"/>
                  <a:gd name="T57" fmla="*/ 210 h 222"/>
                  <a:gd name="T58" fmla="*/ 278 w 304"/>
                  <a:gd name="T59" fmla="*/ 204 h 222"/>
                  <a:gd name="T60" fmla="*/ 286 w 304"/>
                  <a:gd name="T61" fmla="*/ 196 h 222"/>
                  <a:gd name="T62" fmla="*/ 292 w 304"/>
                  <a:gd name="T63" fmla="*/ 188 h 222"/>
                  <a:gd name="T64" fmla="*/ 298 w 304"/>
                  <a:gd name="T65" fmla="*/ 178 h 222"/>
                  <a:gd name="T66" fmla="*/ 298 w 304"/>
                  <a:gd name="T67" fmla="*/ 178 h 222"/>
                  <a:gd name="T68" fmla="*/ 302 w 304"/>
                  <a:gd name="T69" fmla="*/ 164 h 222"/>
                  <a:gd name="T70" fmla="*/ 304 w 304"/>
                  <a:gd name="T71" fmla="*/ 148 h 222"/>
                  <a:gd name="T72" fmla="*/ 304 w 304"/>
                  <a:gd name="T73" fmla="*/ 134 h 222"/>
                  <a:gd name="T74" fmla="*/ 300 w 304"/>
                  <a:gd name="T75" fmla="*/ 120 h 222"/>
                  <a:gd name="T76" fmla="*/ 294 w 304"/>
                  <a:gd name="T77" fmla="*/ 106 h 222"/>
                  <a:gd name="T78" fmla="*/ 284 w 304"/>
                  <a:gd name="T79" fmla="*/ 94 h 222"/>
                  <a:gd name="T80" fmla="*/ 274 w 304"/>
                  <a:gd name="T81" fmla="*/ 84 h 222"/>
                  <a:gd name="T82" fmla="*/ 260 w 304"/>
                  <a:gd name="T83" fmla="*/ 78 h 222"/>
                  <a:gd name="T84" fmla="*/ 260 w 304"/>
                  <a:gd name="T85" fmla="*/ 78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22">
                    <a:moveTo>
                      <a:pt x="260" y="78"/>
                    </a:moveTo>
                    <a:lnTo>
                      <a:pt x="108" y="8"/>
                    </a:lnTo>
                    <a:lnTo>
                      <a:pt x="108" y="8"/>
                    </a:lnTo>
                    <a:lnTo>
                      <a:pt x="92" y="2"/>
                    </a:lnTo>
                    <a:lnTo>
                      <a:pt x="78" y="0"/>
                    </a:lnTo>
                    <a:lnTo>
                      <a:pt x="64" y="2"/>
                    </a:lnTo>
                    <a:lnTo>
                      <a:pt x="50" y="6"/>
                    </a:lnTo>
                    <a:lnTo>
                      <a:pt x="36" y="12"/>
                    </a:lnTo>
                    <a:lnTo>
                      <a:pt x="24" y="20"/>
                    </a:lnTo>
                    <a:lnTo>
                      <a:pt x="14" y="32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2" y="60"/>
                    </a:lnTo>
                    <a:lnTo>
                      <a:pt x="0" y="74"/>
                    </a:lnTo>
                    <a:lnTo>
                      <a:pt x="0" y="90"/>
                    </a:lnTo>
                    <a:lnTo>
                      <a:pt x="4" y="104"/>
                    </a:lnTo>
                    <a:lnTo>
                      <a:pt x="10" y="116"/>
                    </a:lnTo>
                    <a:lnTo>
                      <a:pt x="20" y="128"/>
                    </a:lnTo>
                    <a:lnTo>
                      <a:pt x="32" y="138"/>
                    </a:lnTo>
                    <a:lnTo>
                      <a:pt x="44" y="146"/>
                    </a:lnTo>
                    <a:lnTo>
                      <a:pt x="198" y="216"/>
                    </a:lnTo>
                    <a:lnTo>
                      <a:pt x="198" y="216"/>
                    </a:lnTo>
                    <a:lnTo>
                      <a:pt x="212" y="220"/>
                    </a:lnTo>
                    <a:lnTo>
                      <a:pt x="228" y="222"/>
                    </a:lnTo>
                    <a:lnTo>
                      <a:pt x="228" y="222"/>
                    </a:lnTo>
                    <a:lnTo>
                      <a:pt x="240" y="222"/>
                    </a:lnTo>
                    <a:lnTo>
                      <a:pt x="250" y="220"/>
                    </a:lnTo>
                    <a:lnTo>
                      <a:pt x="260" y="216"/>
                    </a:lnTo>
                    <a:lnTo>
                      <a:pt x="270" y="210"/>
                    </a:lnTo>
                    <a:lnTo>
                      <a:pt x="278" y="204"/>
                    </a:lnTo>
                    <a:lnTo>
                      <a:pt x="286" y="196"/>
                    </a:lnTo>
                    <a:lnTo>
                      <a:pt x="292" y="188"/>
                    </a:lnTo>
                    <a:lnTo>
                      <a:pt x="298" y="178"/>
                    </a:lnTo>
                    <a:lnTo>
                      <a:pt x="298" y="178"/>
                    </a:lnTo>
                    <a:lnTo>
                      <a:pt x="302" y="164"/>
                    </a:lnTo>
                    <a:lnTo>
                      <a:pt x="304" y="148"/>
                    </a:lnTo>
                    <a:lnTo>
                      <a:pt x="304" y="134"/>
                    </a:lnTo>
                    <a:lnTo>
                      <a:pt x="300" y="120"/>
                    </a:lnTo>
                    <a:lnTo>
                      <a:pt x="294" y="106"/>
                    </a:lnTo>
                    <a:lnTo>
                      <a:pt x="284" y="94"/>
                    </a:lnTo>
                    <a:lnTo>
                      <a:pt x="274" y="84"/>
                    </a:lnTo>
                    <a:lnTo>
                      <a:pt x="260" y="78"/>
                    </a:lnTo>
                    <a:lnTo>
                      <a:pt x="260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/>
            </p:nvSpPr>
            <p:spPr bwMode="auto">
              <a:xfrm>
                <a:off x="8149256" y="1591395"/>
                <a:ext cx="39905" cy="22708"/>
              </a:xfrm>
              <a:custGeom>
                <a:avLst/>
                <a:gdLst>
                  <a:gd name="T0" fmla="*/ 268 w 362"/>
                  <a:gd name="T1" fmla="*/ 2 h 206"/>
                  <a:gd name="T2" fmla="*/ 58 w 362"/>
                  <a:gd name="T3" fmla="*/ 56 h 206"/>
                  <a:gd name="T4" fmla="*/ 58 w 362"/>
                  <a:gd name="T5" fmla="*/ 56 h 206"/>
                  <a:gd name="T6" fmla="*/ 42 w 362"/>
                  <a:gd name="T7" fmla="*/ 62 h 206"/>
                  <a:gd name="T8" fmla="*/ 30 w 362"/>
                  <a:gd name="T9" fmla="*/ 70 h 206"/>
                  <a:gd name="T10" fmla="*/ 20 w 362"/>
                  <a:gd name="T11" fmla="*/ 80 h 206"/>
                  <a:gd name="T12" fmla="*/ 10 w 362"/>
                  <a:gd name="T13" fmla="*/ 92 h 206"/>
                  <a:gd name="T14" fmla="*/ 4 w 362"/>
                  <a:gd name="T15" fmla="*/ 104 h 206"/>
                  <a:gd name="T16" fmla="*/ 0 w 362"/>
                  <a:gd name="T17" fmla="*/ 120 h 206"/>
                  <a:gd name="T18" fmla="*/ 0 w 362"/>
                  <a:gd name="T19" fmla="*/ 134 h 206"/>
                  <a:gd name="T20" fmla="*/ 2 w 362"/>
                  <a:gd name="T21" fmla="*/ 150 h 206"/>
                  <a:gd name="T22" fmla="*/ 2 w 362"/>
                  <a:gd name="T23" fmla="*/ 150 h 206"/>
                  <a:gd name="T24" fmla="*/ 6 w 362"/>
                  <a:gd name="T25" fmla="*/ 162 h 206"/>
                  <a:gd name="T26" fmla="*/ 12 w 362"/>
                  <a:gd name="T27" fmla="*/ 172 h 206"/>
                  <a:gd name="T28" fmla="*/ 20 w 362"/>
                  <a:gd name="T29" fmla="*/ 182 h 206"/>
                  <a:gd name="T30" fmla="*/ 30 w 362"/>
                  <a:gd name="T31" fmla="*/ 190 h 206"/>
                  <a:gd name="T32" fmla="*/ 40 w 362"/>
                  <a:gd name="T33" fmla="*/ 198 h 206"/>
                  <a:gd name="T34" fmla="*/ 52 w 362"/>
                  <a:gd name="T35" fmla="*/ 202 h 206"/>
                  <a:gd name="T36" fmla="*/ 64 w 362"/>
                  <a:gd name="T37" fmla="*/ 206 h 206"/>
                  <a:gd name="T38" fmla="*/ 76 w 362"/>
                  <a:gd name="T39" fmla="*/ 206 h 206"/>
                  <a:gd name="T40" fmla="*/ 76 w 362"/>
                  <a:gd name="T41" fmla="*/ 206 h 206"/>
                  <a:gd name="T42" fmla="*/ 94 w 362"/>
                  <a:gd name="T43" fmla="*/ 204 h 206"/>
                  <a:gd name="T44" fmla="*/ 306 w 362"/>
                  <a:gd name="T45" fmla="*/ 150 h 206"/>
                  <a:gd name="T46" fmla="*/ 306 w 362"/>
                  <a:gd name="T47" fmla="*/ 150 h 206"/>
                  <a:gd name="T48" fmla="*/ 320 w 362"/>
                  <a:gd name="T49" fmla="*/ 144 h 206"/>
                  <a:gd name="T50" fmla="*/ 332 w 362"/>
                  <a:gd name="T51" fmla="*/ 136 h 206"/>
                  <a:gd name="T52" fmla="*/ 344 w 362"/>
                  <a:gd name="T53" fmla="*/ 126 h 206"/>
                  <a:gd name="T54" fmla="*/ 352 w 362"/>
                  <a:gd name="T55" fmla="*/ 116 h 206"/>
                  <a:gd name="T56" fmla="*/ 358 w 362"/>
                  <a:gd name="T57" fmla="*/ 102 h 206"/>
                  <a:gd name="T58" fmla="*/ 362 w 362"/>
                  <a:gd name="T59" fmla="*/ 88 h 206"/>
                  <a:gd name="T60" fmla="*/ 362 w 362"/>
                  <a:gd name="T61" fmla="*/ 72 h 206"/>
                  <a:gd name="T62" fmla="*/ 360 w 362"/>
                  <a:gd name="T63" fmla="*/ 58 h 206"/>
                  <a:gd name="T64" fmla="*/ 360 w 362"/>
                  <a:gd name="T65" fmla="*/ 58 h 206"/>
                  <a:gd name="T66" fmla="*/ 356 w 362"/>
                  <a:gd name="T67" fmla="*/ 42 h 206"/>
                  <a:gd name="T68" fmla="*/ 348 w 362"/>
                  <a:gd name="T69" fmla="*/ 30 h 206"/>
                  <a:gd name="T70" fmla="*/ 338 w 362"/>
                  <a:gd name="T71" fmla="*/ 20 h 206"/>
                  <a:gd name="T72" fmla="*/ 326 w 362"/>
                  <a:gd name="T73" fmla="*/ 10 h 206"/>
                  <a:gd name="T74" fmla="*/ 312 w 362"/>
                  <a:gd name="T75" fmla="*/ 4 h 206"/>
                  <a:gd name="T76" fmla="*/ 298 w 362"/>
                  <a:gd name="T77" fmla="*/ 2 h 206"/>
                  <a:gd name="T78" fmla="*/ 284 w 362"/>
                  <a:gd name="T79" fmla="*/ 0 h 206"/>
                  <a:gd name="T80" fmla="*/ 268 w 362"/>
                  <a:gd name="T81" fmla="*/ 2 h 206"/>
                  <a:gd name="T82" fmla="*/ 268 w 362"/>
                  <a:gd name="T83" fmla="*/ 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2" h="206">
                    <a:moveTo>
                      <a:pt x="268" y="2"/>
                    </a:moveTo>
                    <a:lnTo>
                      <a:pt x="58" y="56"/>
                    </a:lnTo>
                    <a:lnTo>
                      <a:pt x="58" y="56"/>
                    </a:lnTo>
                    <a:lnTo>
                      <a:pt x="42" y="62"/>
                    </a:lnTo>
                    <a:lnTo>
                      <a:pt x="30" y="70"/>
                    </a:lnTo>
                    <a:lnTo>
                      <a:pt x="20" y="80"/>
                    </a:lnTo>
                    <a:lnTo>
                      <a:pt x="10" y="92"/>
                    </a:lnTo>
                    <a:lnTo>
                      <a:pt x="4" y="104"/>
                    </a:lnTo>
                    <a:lnTo>
                      <a:pt x="0" y="120"/>
                    </a:lnTo>
                    <a:lnTo>
                      <a:pt x="0" y="134"/>
                    </a:lnTo>
                    <a:lnTo>
                      <a:pt x="2" y="150"/>
                    </a:lnTo>
                    <a:lnTo>
                      <a:pt x="2" y="150"/>
                    </a:lnTo>
                    <a:lnTo>
                      <a:pt x="6" y="162"/>
                    </a:lnTo>
                    <a:lnTo>
                      <a:pt x="12" y="172"/>
                    </a:lnTo>
                    <a:lnTo>
                      <a:pt x="20" y="182"/>
                    </a:lnTo>
                    <a:lnTo>
                      <a:pt x="30" y="190"/>
                    </a:lnTo>
                    <a:lnTo>
                      <a:pt x="40" y="198"/>
                    </a:lnTo>
                    <a:lnTo>
                      <a:pt x="52" y="202"/>
                    </a:lnTo>
                    <a:lnTo>
                      <a:pt x="64" y="206"/>
                    </a:lnTo>
                    <a:lnTo>
                      <a:pt x="7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306" y="150"/>
                    </a:lnTo>
                    <a:lnTo>
                      <a:pt x="306" y="150"/>
                    </a:lnTo>
                    <a:lnTo>
                      <a:pt x="320" y="144"/>
                    </a:lnTo>
                    <a:lnTo>
                      <a:pt x="332" y="136"/>
                    </a:lnTo>
                    <a:lnTo>
                      <a:pt x="344" y="126"/>
                    </a:lnTo>
                    <a:lnTo>
                      <a:pt x="352" y="116"/>
                    </a:lnTo>
                    <a:lnTo>
                      <a:pt x="358" y="102"/>
                    </a:lnTo>
                    <a:lnTo>
                      <a:pt x="362" y="88"/>
                    </a:lnTo>
                    <a:lnTo>
                      <a:pt x="362" y="72"/>
                    </a:lnTo>
                    <a:lnTo>
                      <a:pt x="360" y="58"/>
                    </a:lnTo>
                    <a:lnTo>
                      <a:pt x="360" y="58"/>
                    </a:lnTo>
                    <a:lnTo>
                      <a:pt x="356" y="42"/>
                    </a:lnTo>
                    <a:lnTo>
                      <a:pt x="348" y="30"/>
                    </a:lnTo>
                    <a:lnTo>
                      <a:pt x="338" y="20"/>
                    </a:lnTo>
                    <a:lnTo>
                      <a:pt x="326" y="10"/>
                    </a:lnTo>
                    <a:lnTo>
                      <a:pt x="312" y="4"/>
                    </a:lnTo>
                    <a:lnTo>
                      <a:pt x="298" y="2"/>
                    </a:lnTo>
                    <a:lnTo>
                      <a:pt x="284" y="0"/>
                    </a:lnTo>
                    <a:lnTo>
                      <a:pt x="268" y="2"/>
                    </a:lnTo>
                    <a:lnTo>
                      <a:pt x="26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9" descr=" " title=" "/>
              <p:cNvSpPr>
                <a:spLocks/>
              </p:cNvSpPr>
              <p:nvPr/>
            </p:nvSpPr>
            <p:spPr bwMode="auto">
              <a:xfrm>
                <a:off x="8030423" y="1657095"/>
                <a:ext cx="27779" cy="31527"/>
              </a:xfrm>
              <a:custGeom>
                <a:avLst/>
                <a:gdLst>
                  <a:gd name="T0" fmla="*/ 222 w 252"/>
                  <a:gd name="T1" fmla="*/ 16 h 286"/>
                  <a:gd name="T2" fmla="*/ 222 w 252"/>
                  <a:gd name="T3" fmla="*/ 16 h 286"/>
                  <a:gd name="T4" fmla="*/ 210 w 252"/>
                  <a:gd name="T5" fmla="*/ 8 h 286"/>
                  <a:gd name="T6" fmla="*/ 196 w 252"/>
                  <a:gd name="T7" fmla="*/ 2 h 286"/>
                  <a:gd name="T8" fmla="*/ 180 w 252"/>
                  <a:gd name="T9" fmla="*/ 0 h 286"/>
                  <a:gd name="T10" fmla="*/ 166 w 252"/>
                  <a:gd name="T11" fmla="*/ 0 h 286"/>
                  <a:gd name="T12" fmla="*/ 152 w 252"/>
                  <a:gd name="T13" fmla="*/ 4 h 286"/>
                  <a:gd name="T14" fmla="*/ 138 w 252"/>
                  <a:gd name="T15" fmla="*/ 10 h 286"/>
                  <a:gd name="T16" fmla="*/ 126 w 252"/>
                  <a:gd name="T17" fmla="*/ 20 h 286"/>
                  <a:gd name="T18" fmla="*/ 116 w 252"/>
                  <a:gd name="T19" fmla="*/ 30 h 286"/>
                  <a:gd name="T20" fmla="*/ 16 w 252"/>
                  <a:gd name="T21" fmla="*/ 164 h 286"/>
                  <a:gd name="T22" fmla="*/ 16 w 252"/>
                  <a:gd name="T23" fmla="*/ 164 h 286"/>
                  <a:gd name="T24" fmla="*/ 8 w 252"/>
                  <a:gd name="T25" fmla="*/ 178 h 286"/>
                  <a:gd name="T26" fmla="*/ 2 w 252"/>
                  <a:gd name="T27" fmla="*/ 192 h 286"/>
                  <a:gd name="T28" fmla="*/ 0 w 252"/>
                  <a:gd name="T29" fmla="*/ 206 h 286"/>
                  <a:gd name="T30" fmla="*/ 2 w 252"/>
                  <a:gd name="T31" fmla="*/ 222 h 286"/>
                  <a:gd name="T32" fmla="*/ 4 w 252"/>
                  <a:gd name="T33" fmla="*/ 236 h 286"/>
                  <a:gd name="T34" fmla="*/ 10 w 252"/>
                  <a:gd name="T35" fmla="*/ 248 h 286"/>
                  <a:gd name="T36" fmla="*/ 20 w 252"/>
                  <a:gd name="T37" fmla="*/ 260 h 286"/>
                  <a:gd name="T38" fmla="*/ 30 w 252"/>
                  <a:gd name="T39" fmla="*/ 272 h 286"/>
                  <a:gd name="T40" fmla="*/ 30 w 252"/>
                  <a:gd name="T41" fmla="*/ 272 h 286"/>
                  <a:gd name="T42" fmla="*/ 42 w 252"/>
                  <a:gd name="T43" fmla="*/ 278 h 286"/>
                  <a:gd name="T44" fmla="*/ 52 w 252"/>
                  <a:gd name="T45" fmla="*/ 282 h 286"/>
                  <a:gd name="T46" fmla="*/ 64 w 252"/>
                  <a:gd name="T47" fmla="*/ 286 h 286"/>
                  <a:gd name="T48" fmla="*/ 76 w 252"/>
                  <a:gd name="T49" fmla="*/ 286 h 286"/>
                  <a:gd name="T50" fmla="*/ 76 w 252"/>
                  <a:gd name="T51" fmla="*/ 286 h 286"/>
                  <a:gd name="T52" fmla="*/ 94 w 252"/>
                  <a:gd name="T53" fmla="*/ 284 h 286"/>
                  <a:gd name="T54" fmla="*/ 110 w 252"/>
                  <a:gd name="T55" fmla="*/ 278 h 286"/>
                  <a:gd name="T56" fmla="*/ 124 w 252"/>
                  <a:gd name="T57" fmla="*/ 268 h 286"/>
                  <a:gd name="T58" fmla="*/ 138 w 252"/>
                  <a:gd name="T59" fmla="*/ 256 h 286"/>
                  <a:gd name="T60" fmla="*/ 238 w 252"/>
                  <a:gd name="T61" fmla="*/ 122 h 286"/>
                  <a:gd name="T62" fmla="*/ 238 w 252"/>
                  <a:gd name="T63" fmla="*/ 122 h 286"/>
                  <a:gd name="T64" fmla="*/ 246 w 252"/>
                  <a:gd name="T65" fmla="*/ 108 h 286"/>
                  <a:gd name="T66" fmla="*/ 250 w 252"/>
                  <a:gd name="T67" fmla="*/ 94 h 286"/>
                  <a:gd name="T68" fmla="*/ 252 w 252"/>
                  <a:gd name="T69" fmla="*/ 80 h 286"/>
                  <a:gd name="T70" fmla="*/ 252 w 252"/>
                  <a:gd name="T71" fmla="*/ 66 h 286"/>
                  <a:gd name="T72" fmla="*/ 248 w 252"/>
                  <a:gd name="T73" fmla="*/ 52 h 286"/>
                  <a:gd name="T74" fmla="*/ 242 w 252"/>
                  <a:gd name="T75" fmla="*/ 38 h 286"/>
                  <a:gd name="T76" fmla="*/ 234 w 252"/>
                  <a:gd name="T77" fmla="*/ 26 h 286"/>
                  <a:gd name="T78" fmla="*/ 222 w 252"/>
                  <a:gd name="T79" fmla="*/ 16 h 286"/>
                  <a:gd name="T80" fmla="*/ 222 w 252"/>
                  <a:gd name="T81" fmla="*/ 1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52" h="286">
                    <a:moveTo>
                      <a:pt x="222" y="16"/>
                    </a:moveTo>
                    <a:lnTo>
                      <a:pt x="222" y="16"/>
                    </a:lnTo>
                    <a:lnTo>
                      <a:pt x="210" y="8"/>
                    </a:lnTo>
                    <a:lnTo>
                      <a:pt x="196" y="2"/>
                    </a:lnTo>
                    <a:lnTo>
                      <a:pt x="180" y="0"/>
                    </a:lnTo>
                    <a:lnTo>
                      <a:pt x="166" y="0"/>
                    </a:lnTo>
                    <a:lnTo>
                      <a:pt x="152" y="4"/>
                    </a:lnTo>
                    <a:lnTo>
                      <a:pt x="138" y="10"/>
                    </a:lnTo>
                    <a:lnTo>
                      <a:pt x="126" y="20"/>
                    </a:lnTo>
                    <a:lnTo>
                      <a:pt x="116" y="30"/>
                    </a:lnTo>
                    <a:lnTo>
                      <a:pt x="16" y="164"/>
                    </a:lnTo>
                    <a:lnTo>
                      <a:pt x="16" y="164"/>
                    </a:lnTo>
                    <a:lnTo>
                      <a:pt x="8" y="178"/>
                    </a:lnTo>
                    <a:lnTo>
                      <a:pt x="2" y="192"/>
                    </a:lnTo>
                    <a:lnTo>
                      <a:pt x="0" y="206"/>
                    </a:lnTo>
                    <a:lnTo>
                      <a:pt x="2" y="222"/>
                    </a:lnTo>
                    <a:lnTo>
                      <a:pt x="4" y="236"/>
                    </a:lnTo>
                    <a:lnTo>
                      <a:pt x="10" y="248"/>
                    </a:lnTo>
                    <a:lnTo>
                      <a:pt x="20" y="260"/>
                    </a:lnTo>
                    <a:lnTo>
                      <a:pt x="30" y="272"/>
                    </a:lnTo>
                    <a:lnTo>
                      <a:pt x="30" y="272"/>
                    </a:lnTo>
                    <a:lnTo>
                      <a:pt x="42" y="278"/>
                    </a:lnTo>
                    <a:lnTo>
                      <a:pt x="52" y="282"/>
                    </a:lnTo>
                    <a:lnTo>
                      <a:pt x="64" y="286"/>
                    </a:lnTo>
                    <a:lnTo>
                      <a:pt x="76" y="286"/>
                    </a:lnTo>
                    <a:lnTo>
                      <a:pt x="76" y="286"/>
                    </a:lnTo>
                    <a:lnTo>
                      <a:pt x="94" y="284"/>
                    </a:lnTo>
                    <a:lnTo>
                      <a:pt x="110" y="278"/>
                    </a:lnTo>
                    <a:lnTo>
                      <a:pt x="124" y="268"/>
                    </a:lnTo>
                    <a:lnTo>
                      <a:pt x="138" y="256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46" y="108"/>
                    </a:lnTo>
                    <a:lnTo>
                      <a:pt x="250" y="94"/>
                    </a:lnTo>
                    <a:lnTo>
                      <a:pt x="252" y="80"/>
                    </a:lnTo>
                    <a:lnTo>
                      <a:pt x="252" y="66"/>
                    </a:lnTo>
                    <a:lnTo>
                      <a:pt x="248" y="52"/>
                    </a:lnTo>
                    <a:lnTo>
                      <a:pt x="242" y="38"/>
                    </a:lnTo>
                    <a:lnTo>
                      <a:pt x="234" y="26"/>
                    </a:lnTo>
                    <a:lnTo>
                      <a:pt x="222" y="16"/>
                    </a:lnTo>
                    <a:lnTo>
                      <a:pt x="222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0" descr=" " title=" "/>
              <p:cNvSpPr>
                <a:spLocks/>
              </p:cNvSpPr>
              <p:nvPr/>
            </p:nvSpPr>
            <p:spPr bwMode="auto">
              <a:xfrm>
                <a:off x="8013226" y="1604623"/>
                <a:ext cx="33512" cy="24252"/>
              </a:xfrm>
              <a:custGeom>
                <a:avLst/>
                <a:gdLst>
                  <a:gd name="T0" fmla="*/ 44 w 304"/>
                  <a:gd name="T1" fmla="*/ 144 h 220"/>
                  <a:gd name="T2" fmla="*/ 198 w 304"/>
                  <a:gd name="T3" fmla="*/ 214 h 220"/>
                  <a:gd name="T4" fmla="*/ 198 w 304"/>
                  <a:gd name="T5" fmla="*/ 214 h 220"/>
                  <a:gd name="T6" fmla="*/ 212 w 304"/>
                  <a:gd name="T7" fmla="*/ 220 h 220"/>
                  <a:gd name="T8" fmla="*/ 228 w 304"/>
                  <a:gd name="T9" fmla="*/ 220 h 220"/>
                  <a:gd name="T10" fmla="*/ 228 w 304"/>
                  <a:gd name="T11" fmla="*/ 220 h 220"/>
                  <a:gd name="T12" fmla="*/ 240 w 304"/>
                  <a:gd name="T13" fmla="*/ 220 h 220"/>
                  <a:gd name="T14" fmla="*/ 250 w 304"/>
                  <a:gd name="T15" fmla="*/ 218 h 220"/>
                  <a:gd name="T16" fmla="*/ 260 w 304"/>
                  <a:gd name="T17" fmla="*/ 214 h 220"/>
                  <a:gd name="T18" fmla="*/ 270 w 304"/>
                  <a:gd name="T19" fmla="*/ 208 h 220"/>
                  <a:gd name="T20" fmla="*/ 278 w 304"/>
                  <a:gd name="T21" fmla="*/ 202 h 220"/>
                  <a:gd name="T22" fmla="*/ 286 w 304"/>
                  <a:gd name="T23" fmla="*/ 194 h 220"/>
                  <a:gd name="T24" fmla="*/ 292 w 304"/>
                  <a:gd name="T25" fmla="*/ 186 h 220"/>
                  <a:gd name="T26" fmla="*/ 298 w 304"/>
                  <a:gd name="T27" fmla="*/ 176 h 220"/>
                  <a:gd name="T28" fmla="*/ 298 w 304"/>
                  <a:gd name="T29" fmla="*/ 176 h 220"/>
                  <a:gd name="T30" fmla="*/ 302 w 304"/>
                  <a:gd name="T31" fmla="*/ 162 h 220"/>
                  <a:gd name="T32" fmla="*/ 304 w 304"/>
                  <a:gd name="T33" fmla="*/ 146 h 220"/>
                  <a:gd name="T34" fmla="*/ 304 w 304"/>
                  <a:gd name="T35" fmla="*/ 132 h 220"/>
                  <a:gd name="T36" fmla="*/ 300 w 304"/>
                  <a:gd name="T37" fmla="*/ 118 h 220"/>
                  <a:gd name="T38" fmla="*/ 294 w 304"/>
                  <a:gd name="T39" fmla="*/ 104 h 220"/>
                  <a:gd name="T40" fmla="*/ 284 w 304"/>
                  <a:gd name="T41" fmla="*/ 94 h 220"/>
                  <a:gd name="T42" fmla="*/ 274 w 304"/>
                  <a:gd name="T43" fmla="*/ 84 h 220"/>
                  <a:gd name="T44" fmla="*/ 260 w 304"/>
                  <a:gd name="T45" fmla="*/ 76 h 220"/>
                  <a:gd name="T46" fmla="*/ 108 w 304"/>
                  <a:gd name="T47" fmla="*/ 6 h 220"/>
                  <a:gd name="T48" fmla="*/ 108 w 304"/>
                  <a:gd name="T49" fmla="*/ 6 h 220"/>
                  <a:gd name="T50" fmla="*/ 92 w 304"/>
                  <a:gd name="T51" fmla="*/ 2 h 220"/>
                  <a:gd name="T52" fmla="*/ 78 w 304"/>
                  <a:gd name="T53" fmla="*/ 0 h 220"/>
                  <a:gd name="T54" fmla="*/ 64 w 304"/>
                  <a:gd name="T55" fmla="*/ 0 h 220"/>
                  <a:gd name="T56" fmla="*/ 50 w 304"/>
                  <a:gd name="T57" fmla="*/ 4 h 220"/>
                  <a:gd name="T58" fmla="*/ 36 w 304"/>
                  <a:gd name="T59" fmla="*/ 10 h 220"/>
                  <a:gd name="T60" fmla="*/ 24 w 304"/>
                  <a:gd name="T61" fmla="*/ 20 h 220"/>
                  <a:gd name="T62" fmla="*/ 14 w 304"/>
                  <a:gd name="T63" fmla="*/ 30 h 220"/>
                  <a:gd name="T64" fmla="*/ 6 w 304"/>
                  <a:gd name="T65" fmla="*/ 44 h 220"/>
                  <a:gd name="T66" fmla="*/ 6 w 304"/>
                  <a:gd name="T67" fmla="*/ 44 h 220"/>
                  <a:gd name="T68" fmla="*/ 2 w 304"/>
                  <a:gd name="T69" fmla="*/ 58 h 220"/>
                  <a:gd name="T70" fmla="*/ 0 w 304"/>
                  <a:gd name="T71" fmla="*/ 74 h 220"/>
                  <a:gd name="T72" fmla="*/ 0 w 304"/>
                  <a:gd name="T73" fmla="*/ 88 h 220"/>
                  <a:gd name="T74" fmla="*/ 4 w 304"/>
                  <a:gd name="T75" fmla="*/ 102 h 220"/>
                  <a:gd name="T76" fmla="*/ 12 w 304"/>
                  <a:gd name="T77" fmla="*/ 116 h 220"/>
                  <a:gd name="T78" fmla="*/ 20 w 304"/>
                  <a:gd name="T79" fmla="*/ 126 h 220"/>
                  <a:gd name="T80" fmla="*/ 32 w 304"/>
                  <a:gd name="T81" fmla="*/ 136 h 220"/>
                  <a:gd name="T82" fmla="*/ 44 w 304"/>
                  <a:gd name="T83" fmla="*/ 144 h 220"/>
                  <a:gd name="T84" fmla="*/ 44 w 304"/>
                  <a:gd name="T85" fmla="*/ 14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4" h="220">
                    <a:moveTo>
                      <a:pt x="44" y="144"/>
                    </a:moveTo>
                    <a:lnTo>
                      <a:pt x="198" y="214"/>
                    </a:lnTo>
                    <a:lnTo>
                      <a:pt x="198" y="214"/>
                    </a:lnTo>
                    <a:lnTo>
                      <a:pt x="212" y="220"/>
                    </a:lnTo>
                    <a:lnTo>
                      <a:pt x="228" y="220"/>
                    </a:lnTo>
                    <a:lnTo>
                      <a:pt x="228" y="220"/>
                    </a:lnTo>
                    <a:lnTo>
                      <a:pt x="240" y="220"/>
                    </a:lnTo>
                    <a:lnTo>
                      <a:pt x="250" y="218"/>
                    </a:lnTo>
                    <a:lnTo>
                      <a:pt x="260" y="214"/>
                    </a:lnTo>
                    <a:lnTo>
                      <a:pt x="270" y="208"/>
                    </a:lnTo>
                    <a:lnTo>
                      <a:pt x="278" y="202"/>
                    </a:lnTo>
                    <a:lnTo>
                      <a:pt x="286" y="194"/>
                    </a:lnTo>
                    <a:lnTo>
                      <a:pt x="292" y="186"/>
                    </a:lnTo>
                    <a:lnTo>
                      <a:pt x="298" y="176"/>
                    </a:lnTo>
                    <a:lnTo>
                      <a:pt x="298" y="176"/>
                    </a:lnTo>
                    <a:lnTo>
                      <a:pt x="302" y="162"/>
                    </a:lnTo>
                    <a:lnTo>
                      <a:pt x="304" y="146"/>
                    </a:lnTo>
                    <a:lnTo>
                      <a:pt x="304" y="132"/>
                    </a:lnTo>
                    <a:lnTo>
                      <a:pt x="300" y="118"/>
                    </a:lnTo>
                    <a:lnTo>
                      <a:pt x="294" y="104"/>
                    </a:lnTo>
                    <a:lnTo>
                      <a:pt x="284" y="94"/>
                    </a:lnTo>
                    <a:lnTo>
                      <a:pt x="274" y="84"/>
                    </a:lnTo>
                    <a:lnTo>
                      <a:pt x="260" y="76"/>
                    </a:lnTo>
                    <a:lnTo>
                      <a:pt x="108" y="6"/>
                    </a:lnTo>
                    <a:lnTo>
                      <a:pt x="108" y="6"/>
                    </a:lnTo>
                    <a:lnTo>
                      <a:pt x="92" y="2"/>
                    </a:lnTo>
                    <a:lnTo>
                      <a:pt x="78" y="0"/>
                    </a:lnTo>
                    <a:lnTo>
                      <a:pt x="64" y="0"/>
                    </a:lnTo>
                    <a:lnTo>
                      <a:pt x="50" y="4"/>
                    </a:lnTo>
                    <a:lnTo>
                      <a:pt x="36" y="10"/>
                    </a:lnTo>
                    <a:lnTo>
                      <a:pt x="24" y="20"/>
                    </a:lnTo>
                    <a:lnTo>
                      <a:pt x="14" y="30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2" y="58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4" y="102"/>
                    </a:lnTo>
                    <a:lnTo>
                      <a:pt x="12" y="116"/>
                    </a:lnTo>
                    <a:lnTo>
                      <a:pt x="20" y="126"/>
                    </a:lnTo>
                    <a:lnTo>
                      <a:pt x="32" y="136"/>
                    </a:lnTo>
                    <a:lnTo>
                      <a:pt x="44" y="144"/>
                    </a:lnTo>
                    <a:lnTo>
                      <a:pt x="44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1" descr=" " title=" "/>
              <p:cNvSpPr>
                <a:spLocks/>
              </p:cNvSpPr>
              <p:nvPr/>
            </p:nvSpPr>
            <p:spPr bwMode="auto">
              <a:xfrm>
                <a:off x="8012565" y="1634607"/>
                <a:ext cx="39905" cy="22708"/>
              </a:xfrm>
              <a:custGeom>
                <a:avLst/>
                <a:gdLst>
                  <a:gd name="T0" fmla="*/ 360 w 362"/>
                  <a:gd name="T1" fmla="*/ 56 h 206"/>
                  <a:gd name="T2" fmla="*/ 360 w 362"/>
                  <a:gd name="T3" fmla="*/ 56 h 206"/>
                  <a:gd name="T4" fmla="*/ 354 w 362"/>
                  <a:gd name="T5" fmla="*/ 42 h 206"/>
                  <a:gd name="T6" fmla="*/ 346 w 362"/>
                  <a:gd name="T7" fmla="*/ 30 h 206"/>
                  <a:gd name="T8" fmla="*/ 336 w 362"/>
                  <a:gd name="T9" fmla="*/ 18 h 206"/>
                  <a:gd name="T10" fmla="*/ 326 w 362"/>
                  <a:gd name="T11" fmla="*/ 10 h 206"/>
                  <a:gd name="T12" fmla="*/ 312 w 362"/>
                  <a:gd name="T13" fmla="*/ 4 h 206"/>
                  <a:gd name="T14" fmla="*/ 298 w 362"/>
                  <a:gd name="T15" fmla="*/ 0 h 206"/>
                  <a:gd name="T16" fmla="*/ 282 w 362"/>
                  <a:gd name="T17" fmla="*/ 0 h 206"/>
                  <a:gd name="T18" fmla="*/ 268 w 362"/>
                  <a:gd name="T19" fmla="*/ 2 h 206"/>
                  <a:gd name="T20" fmla="*/ 56 w 362"/>
                  <a:gd name="T21" fmla="*/ 56 h 206"/>
                  <a:gd name="T22" fmla="*/ 56 w 362"/>
                  <a:gd name="T23" fmla="*/ 56 h 206"/>
                  <a:gd name="T24" fmla="*/ 42 w 362"/>
                  <a:gd name="T25" fmla="*/ 60 h 206"/>
                  <a:gd name="T26" fmla="*/ 30 w 362"/>
                  <a:gd name="T27" fmla="*/ 68 h 206"/>
                  <a:gd name="T28" fmla="*/ 18 w 362"/>
                  <a:gd name="T29" fmla="*/ 78 h 206"/>
                  <a:gd name="T30" fmla="*/ 10 w 362"/>
                  <a:gd name="T31" fmla="*/ 90 h 206"/>
                  <a:gd name="T32" fmla="*/ 4 w 362"/>
                  <a:gd name="T33" fmla="*/ 104 h 206"/>
                  <a:gd name="T34" fmla="*/ 0 w 362"/>
                  <a:gd name="T35" fmla="*/ 118 h 206"/>
                  <a:gd name="T36" fmla="*/ 0 w 362"/>
                  <a:gd name="T37" fmla="*/ 132 h 206"/>
                  <a:gd name="T38" fmla="*/ 2 w 362"/>
                  <a:gd name="T39" fmla="*/ 148 h 206"/>
                  <a:gd name="T40" fmla="*/ 2 w 362"/>
                  <a:gd name="T41" fmla="*/ 148 h 206"/>
                  <a:gd name="T42" fmla="*/ 6 w 362"/>
                  <a:gd name="T43" fmla="*/ 160 h 206"/>
                  <a:gd name="T44" fmla="*/ 12 w 362"/>
                  <a:gd name="T45" fmla="*/ 172 h 206"/>
                  <a:gd name="T46" fmla="*/ 20 w 362"/>
                  <a:gd name="T47" fmla="*/ 182 h 206"/>
                  <a:gd name="T48" fmla="*/ 30 w 362"/>
                  <a:gd name="T49" fmla="*/ 190 h 206"/>
                  <a:gd name="T50" fmla="*/ 40 w 362"/>
                  <a:gd name="T51" fmla="*/ 196 h 206"/>
                  <a:gd name="T52" fmla="*/ 50 w 362"/>
                  <a:gd name="T53" fmla="*/ 202 h 206"/>
                  <a:gd name="T54" fmla="*/ 62 w 362"/>
                  <a:gd name="T55" fmla="*/ 204 h 206"/>
                  <a:gd name="T56" fmla="*/ 76 w 362"/>
                  <a:gd name="T57" fmla="*/ 206 h 206"/>
                  <a:gd name="T58" fmla="*/ 76 w 362"/>
                  <a:gd name="T59" fmla="*/ 206 h 206"/>
                  <a:gd name="T60" fmla="*/ 94 w 362"/>
                  <a:gd name="T61" fmla="*/ 202 h 206"/>
                  <a:gd name="T62" fmla="*/ 306 w 362"/>
                  <a:gd name="T63" fmla="*/ 148 h 206"/>
                  <a:gd name="T64" fmla="*/ 306 w 362"/>
                  <a:gd name="T65" fmla="*/ 148 h 206"/>
                  <a:gd name="T66" fmla="*/ 320 w 362"/>
                  <a:gd name="T67" fmla="*/ 144 h 206"/>
                  <a:gd name="T68" fmla="*/ 332 w 362"/>
                  <a:gd name="T69" fmla="*/ 136 h 206"/>
                  <a:gd name="T70" fmla="*/ 344 w 362"/>
                  <a:gd name="T71" fmla="*/ 126 h 206"/>
                  <a:gd name="T72" fmla="*/ 352 w 362"/>
                  <a:gd name="T73" fmla="*/ 114 h 206"/>
                  <a:gd name="T74" fmla="*/ 358 w 362"/>
                  <a:gd name="T75" fmla="*/ 100 h 206"/>
                  <a:gd name="T76" fmla="*/ 362 w 362"/>
                  <a:gd name="T77" fmla="*/ 86 h 206"/>
                  <a:gd name="T78" fmla="*/ 362 w 362"/>
                  <a:gd name="T79" fmla="*/ 72 h 206"/>
                  <a:gd name="T80" fmla="*/ 360 w 362"/>
                  <a:gd name="T81" fmla="*/ 56 h 206"/>
                  <a:gd name="T82" fmla="*/ 360 w 362"/>
                  <a:gd name="T83" fmla="*/ 5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2" h="206">
                    <a:moveTo>
                      <a:pt x="360" y="56"/>
                    </a:moveTo>
                    <a:lnTo>
                      <a:pt x="360" y="56"/>
                    </a:lnTo>
                    <a:lnTo>
                      <a:pt x="354" y="42"/>
                    </a:lnTo>
                    <a:lnTo>
                      <a:pt x="346" y="30"/>
                    </a:lnTo>
                    <a:lnTo>
                      <a:pt x="336" y="18"/>
                    </a:lnTo>
                    <a:lnTo>
                      <a:pt x="326" y="10"/>
                    </a:lnTo>
                    <a:lnTo>
                      <a:pt x="312" y="4"/>
                    </a:lnTo>
                    <a:lnTo>
                      <a:pt x="298" y="0"/>
                    </a:lnTo>
                    <a:lnTo>
                      <a:pt x="282" y="0"/>
                    </a:lnTo>
                    <a:lnTo>
                      <a:pt x="268" y="2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42" y="60"/>
                    </a:lnTo>
                    <a:lnTo>
                      <a:pt x="30" y="68"/>
                    </a:lnTo>
                    <a:lnTo>
                      <a:pt x="18" y="78"/>
                    </a:lnTo>
                    <a:lnTo>
                      <a:pt x="10" y="90"/>
                    </a:lnTo>
                    <a:lnTo>
                      <a:pt x="4" y="104"/>
                    </a:lnTo>
                    <a:lnTo>
                      <a:pt x="0" y="118"/>
                    </a:lnTo>
                    <a:lnTo>
                      <a:pt x="0" y="132"/>
                    </a:lnTo>
                    <a:lnTo>
                      <a:pt x="2" y="148"/>
                    </a:lnTo>
                    <a:lnTo>
                      <a:pt x="2" y="148"/>
                    </a:lnTo>
                    <a:lnTo>
                      <a:pt x="6" y="160"/>
                    </a:lnTo>
                    <a:lnTo>
                      <a:pt x="12" y="172"/>
                    </a:lnTo>
                    <a:lnTo>
                      <a:pt x="20" y="182"/>
                    </a:lnTo>
                    <a:lnTo>
                      <a:pt x="30" y="190"/>
                    </a:lnTo>
                    <a:lnTo>
                      <a:pt x="40" y="196"/>
                    </a:lnTo>
                    <a:lnTo>
                      <a:pt x="50" y="202"/>
                    </a:lnTo>
                    <a:lnTo>
                      <a:pt x="62" y="204"/>
                    </a:lnTo>
                    <a:lnTo>
                      <a:pt x="76" y="206"/>
                    </a:lnTo>
                    <a:lnTo>
                      <a:pt x="76" y="206"/>
                    </a:lnTo>
                    <a:lnTo>
                      <a:pt x="94" y="202"/>
                    </a:lnTo>
                    <a:lnTo>
                      <a:pt x="306" y="148"/>
                    </a:lnTo>
                    <a:lnTo>
                      <a:pt x="306" y="148"/>
                    </a:lnTo>
                    <a:lnTo>
                      <a:pt x="320" y="144"/>
                    </a:lnTo>
                    <a:lnTo>
                      <a:pt x="332" y="136"/>
                    </a:lnTo>
                    <a:lnTo>
                      <a:pt x="344" y="126"/>
                    </a:lnTo>
                    <a:lnTo>
                      <a:pt x="352" y="114"/>
                    </a:lnTo>
                    <a:lnTo>
                      <a:pt x="358" y="100"/>
                    </a:lnTo>
                    <a:lnTo>
                      <a:pt x="362" y="86"/>
                    </a:lnTo>
                    <a:lnTo>
                      <a:pt x="362" y="72"/>
                    </a:lnTo>
                    <a:lnTo>
                      <a:pt x="360" y="56"/>
                    </a:lnTo>
                    <a:lnTo>
                      <a:pt x="360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509963" y="1920029"/>
            <a:ext cx="5321300" cy="1305031"/>
            <a:chOff x="3509963" y="1920029"/>
            <a:chExt cx="5321300" cy="1305031"/>
          </a:xfrm>
        </p:grpSpPr>
        <p:sp>
          <p:nvSpPr>
            <p:cNvPr id="46" name="Rectangle 45" descr=" " title=" "/>
            <p:cNvSpPr/>
            <p:nvPr/>
          </p:nvSpPr>
          <p:spPr>
            <a:xfrm>
              <a:off x="3509963" y="2057189"/>
              <a:ext cx="5321300" cy="116787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5943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1400" i="1" dirty="0">
                  <a:solidFill>
                    <a:schemeClr val="tx1"/>
                  </a:solidFill>
                </a:rPr>
                <a:t>In voluptate velit </a:t>
              </a:r>
            </a:p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esse cillum dolore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 descr=" " title=" "/>
            <p:cNvSpPr/>
            <p:nvPr/>
          </p:nvSpPr>
          <p:spPr>
            <a:xfrm>
              <a:off x="3509963" y="1920029"/>
              <a:ext cx="5321300" cy="137160"/>
            </a:xfrm>
            <a:prstGeom prst="rect">
              <a:avLst/>
            </a:prstGeom>
            <a:solidFill>
              <a:schemeClr val="accent3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4" name="Freeform 5" descr="handshake icon" title="handshake icon "/>
            <p:cNvSpPr>
              <a:spLocks noChangeAspect="1" noEditPoints="1"/>
            </p:cNvSpPr>
            <p:nvPr/>
          </p:nvSpPr>
          <p:spPr bwMode="auto">
            <a:xfrm>
              <a:off x="5844867" y="2193715"/>
              <a:ext cx="651492" cy="411480"/>
            </a:xfrm>
            <a:custGeom>
              <a:avLst/>
              <a:gdLst>
                <a:gd name="T0" fmla="*/ 3646 w 5760"/>
                <a:gd name="T1" fmla="*/ 1297 h 3638"/>
                <a:gd name="T2" fmla="*/ 3247 w 5760"/>
                <a:gd name="T3" fmla="*/ 733 h 3638"/>
                <a:gd name="T4" fmla="*/ 2726 w 5760"/>
                <a:gd name="T5" fmla="*/ 766 h 3638"/>
                <a:gd name="T6" fmla="*/ 2192 w 5760"/>
                <a:gd name="T7" fmla="*/ 993 h 3638"/>
                <a:gd name="T8" fmla="*/ 2132 w 5760"/>
                <a:gd name="T9" fmla="*/ 763 h 3638"/>
                <a:gd name="T10" fmla="*/ 2672 w 5760"/>
                <a:gd name="T11" fmla="*/ 261 h 3638"/>
                <a:gd name="T12" fmla="*/ 3182 w 5760"/>
                <a:gd name="T13" fmla="*/ 212 h 3638"/>
                <a:gd name="T14" fmla="*/ 4218 w 5760"/>
                <a:gd name="T15" fmla="*/ 709 h 3638"/>
                <a:gd name="T16" fmla="*/ 3160 w 5760"/>
                <a:gd name="T17" fmla="*/ 13 h 3638"/>
                <a:gd name="T18" fmla="*/ 2618 w 5760"/>
                <a:gd name="T19" fmla="*/ 83 h 3638"/>
                <a:gd name="T20" fmla="*/ 1461 w 5760"/>
                <a:gd name="T21" fmla="*/ 323 h 3638"/>
                <a:gd name="T22" fmla="*/ 1511 w 5760"/>
                <a:gd name="T23" fmla="*/ 558 h 3638"/>
                <a:gd name="T24" fmla="*/ 2113 w 5760"/>
                <a:gd name="T25" fmla="*/ 363 h 3638"/>
                <a:gd name="T26" fmla="*/ 1928 w 5760"/>
                <a:gd name="T27" fmla="*/ 754 h 3638"/>
                <a:gd name="T28" fmla="*/ 1971 w 5760"/>
                <a:gd name="T29" fmla="*/ 1080 h 3638"/>
                <a:gd name="T30" fmla="*/ 2285 w 5760"/>
                <a:gd name="T31" fmla="*/ 1179 h 3638"/>
                <a:gd name="T32" fmla="*/ 3090 w 5760"/>
                <a:gd name="T33" fmla="*/ 867 h 3638"/>
                <a:gd name="T34" fmla="*/ 3571 w 5760"/>
                <a:gd name="T35" fmla="*/ 1471 h 3638"/>
                <a:gd name="T36" fmla="*/ 4686 w 5760"/>
                <a:gd name="T37" fmla="*/ 2491 h 3638"/>
                <a:gd name="T38" fmla="*/ 3744 w 5760"/>
                <a:gd name="T39" fmla="*/ 1966 h 3638"/>
                <a:gd name="T40" fmla="*/ 3593 w 5760"/>
                <a:gd name="T41" fmla="*/ 2057 h 3638"/>
                <a:gd name="T42" fmla="*/ 4206 w 5760"/>
                <a:gd name="T43" fmla="*/ 2919 h 3638"/>
                <a:gd name="T44" fmla="*/ 3258 w 5760"/>
                <a:gd name="T45" fmla="*/ 2330 h 3638"/>
                <a:gd name="T46" fmla="*/ 3877 w 5760"/>
                <a:gd name="T47" fmla="*/ 3133 h 3638"/>
                <a:gd name="T48" fmla="*/ 3655 w 5760"/>
                <a:gd name="T49" fmla="*/ 3268 h 3638"/>
                <a:gd name="T50" fmla="*/ 2922 w 5760"/>
                <a:gd name="T51" fmla="*/ 2773 h 3638"/>
                <a:gd name="T52" fmla="*/ 3387 w 5760"/>
                <a:gd name="T53" fmla="*/ 3444 h 3638"/>
                <a:gd name="T54" fmla="*/ 2855 w 5760"/>
                <a:gd name="T55" fmla="*/ 2841 h 3638"/>
                <a:gd name="T56" fmla="*/ 2561 w 5760"/>
                <a:gd name="T57" fmla="*/ 2521 h 3638"/>
                <a:gd name="T58" fmla="*/ 2188 w 5760"/>
                <a:gd name="T59" fmla="*/ 2349 h 3638"/>
                <a:gd name="T60" fmla="*/ 1925 w 5760"/>
                <a:gd name="T61" fmla="*/ 2115 h 3638"/>
                <a:gd name="T62" fmla="*/ 1539 w 5760"/>
                <a:gd name="T63" fmla="*/ 2092 h 3638"/>
                <a:gd name="T64" fmla="*/ 1267 w 5760"/>
                <a:gd name="T65" fmla="*/ 2115 h 3638"/>
                <a:gd name="T66" fmla="*/ 1047 w 5760"/>
                <a:gd name="T67" fmla="*/ 2623 h 3638"/>
                <a:gd name="T68" fmla="*/ 1383 w 5760"/>
                <a:gd name="T69" fmla="*/ 2967 h 3638"/>
                <a:gd name="T70" fmla="*/ 1726 w 5760"/>
                <a:gd name="T71" fmla="*/ 3225 h 3638"/>
                <a:gd name="T72" fmla="*/ 2054 w 5760"/>
                <a:gd name="T73" fmla="*/ 3463 h 3638"/>
                <a:gd name="T74" fmla="*/ 2342 w 5760"/>
                <a:gd name="T75" fmla="*/ 3531 h 3638"/>
                <a:gd name="T76" fmla="*/ 2706 w 5760"/>
                <a:gd name="T77" fmla="*/ 3590 h 3638"/>
                <a:gd name="T78" fmla="*/ 3085 w 5760"/>
                <a:gd name="T79" fmla="*/ 3569 h 3638"/>
                <a:gd name="T80" fmla="*/ 3480 w 5760"/>
                <a:gd name="T81" fmla="*/ 3605 h 3638"/>
                <a:gd name="T82" fmla="*/ 3870 w 5760"/>
                <a:gd name="T83" fmla="*/ 3410 h 3638"/>
                <a:gd name="T84" fmla="*/ 4242 w 5760"/>
                <a:gd name="T85" fmla="*/ 3111 h 3638"/>
                <a:gd name="T86" fmla="*/ 4514 w 5760"/>
                <a:gd name="T87" fmla="*/ 2790 h 3638"/>
                <a:gd name="T88" fmla="*/ 4834 w 5760"/>
                <a:gd name="T89" fmla="*/ 2610 h 3638"/>
                <a:gd name="T90" fmla="*/ 1338 w 5760"/>
                <a:gd name="T91" fmla="*/ 2695 h 3638"/>
                <a:gd name="T92" fmla="*/ 1238 w 5760"/>
                <a:gd name="T93" fmla="*/ 2446 h 3638"/>
                <a:gd name="T94" fmla="*/ 1480 w 5760"/>
                <a:gd name="T95" fmla="*/ 2269 h 3638"/>
                <a:gd name="T96" fmla="*/ 1359 w 5760"/>
                <a:gd name="T97" fmla="*/ 2707 h 3638"/>
                <a:gd name="T98" fmla="*/ 1577 w 5760"/>
                <a:gd name="T99" fmla="*/ 2954 h 3638"/>
                <a:gd name="T100" fmla="*/ 1619 w 5760"/>
                <a:gd name="T101" fmla="*/ 2537 h 3638"/>
                <a:gd name="T102" fmla="*/ 1944 w 5760"/>
                <a:gd name="T103" fmla="*/ 2304 h 3638"/>
                <a:gd name="T104" fmla="*/ 1837 w 5760"/>
                <a:gd name="T105" fmla="*/ 2722 h 3638"/>
                <a:gd name="T106" fmla="*/ 2197 w 5760"/>
                <a:gd name="T107" fmla="*/ 2886 h 3638"/>
                <a:gd name="T108" fmla="*/ 2095 w 5760"/>
                <a:gd name="T109" fmla="*/ 3283 h 3638"/>
                <a:gd name="T110" fmla="*/ 1936 w 5760"/>
                <a:gd name="T111" fmla="*/ 3031 h 3638"/>
                <a:gd name="T112" fmla="*/ 2210 w 5760"/>
                <a:gd name="T113" fmla="*/ 2534 h 3638"/>
                <a:gd name="T114" fmla="*/ 2293 w 5760"/>
                <a:gd name="T115" fmla="*/ 2706 h 3638"/>
                <a:gd name="T116" fmla="*/ 2551 w 5760"/>
                <a:gd name="T117" fmla="*/ 3423 h 3638"/>
                <a:gd name="T118" fmla="*/ 2342 w 5760"/>
                <a:gd name="T119" fmla="*/ 3122 h 3638"/>
                <a:gd name="T120" fmla="*/ 2497 w 5760"/>
                <a:gd name="T121" fmla="*/ 2778 h 3638"/>
                <a:gd name="T122" fmla="*/ 2696 w 5760"/>
                <a:gd name="T123" fmla="*/ 2946 h 3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60" h="3638">
                  <a:moveTo>
                    <a:pt x="4772" y="2210"/>
                  </a:moveTo>
                  <a:lnTo>
                    <a:pt x="4079" y="1517"/>
                  </a:lnTo>
                  <a:lnTo>
                    <a:pt x="4079" y="1517"/>
                  </a:lnTo>
                  <a:lnTo>
                    <a:pt x="4069" y="1509"/>
                  </a:lnTo>
                  <a:lnTo>
                    <a:pt x="4060" y="1503"/>
                  </a:lnTo>
                  <a:lnTo>
                    <a:pt x="4050" y="1498"/>
                  </a:lnTo>
                  <a:lnTo>
                    <a:pt x="4039" y="1493"/>
                  </a:lnTo>
                  <a:lnTo>
                    <a:pt x="4039" y="1493"/>
                  </a:lnTo>
                  <a:lnTo>
                    <a:pt x="4007" y="1482"/>
                  </a:lnTo>
                  <a:lnTo>
                    <a:pt x="3972" y="1469"/>
                  </a:lnTo>
                  <a:lnTo>
                    <a:pt x="3928" y="1450"/>
                  </a:lnTo>
                  <a:lnTo>
                    <a:pt x="3873" y="1426"/>
                  </a:lnTo>
                  <a:lnTo>
                    <a:pt x="3813" y="1398"/>
                  </a:lnTo>
                  <a:lnTo>
                    <a:pt x="3749" y="1361"/>
                  </a:lnTo>
                  <a:lnTo>
                    <a:pt x="3714" y="1342"/>
                  </a:lnTo>
                  <a:lnTo>
                    <a:pt x="3681" y="1319"/>
                  </a:lnTo>
                  <a:lnTo>
                    <a:pt x="3646" y="1297"/>
                  </a:lnTo>
                  <a:lnTo>
                    <a:pt x="3611" y="1272"/>
                  </a:lnTo>
                  <a:lnTo>
                    <a:pt x="3577" y="1246"/>
                  </a:lnTo>
                  <a:lnTo>
                    <a:pt x="3544" y="1217"/>
                  </a:lnTo>
                  <a:lnTo>
                    <a:pt x="3510" y="1189"/>
                  </a:lnTo>
                  <a:lnTo>
                    <a:pt x="3477" y="1157"/>
                  </a:lnTo>
                  <a:lnTo>
                    <a:pt x="3446" y="1123"/>
                  </a:lnTo>
                  <a:lnTo>
                    <a:pt x="3416" y="1090"/>
                  </a:lnTo>
                  <a:lnTo>
                    <a:pt x="3387" y="1053"/>
                  </a:lnTo>
                  <a:lnTo>
                    <a:pt x="3360" y="1015"/>
                  </a:lnTo>
                  <a:lnTo>
                    <a:pt x="3336" y="975"/>
                  </a:lnTo>
                  <a:lnTo>
                    <a:pt x="3314" y="934"/>
                  </a:lnTo>
                  <a:lnTo>
                    <a:pt x="3293" y="891"/>
                  </a:lnTo>
                  <a:lnTo>
                    <a:pt x="3278" y="846"/>
                  </a:lnTo>
                  <a:lnTo>
                    <a:pt x="3263" y="798"/>
                  </a:lnTo>
                  <a:lnTo>
                    <a:pt x="3252" y="749"/>
                  </a:lnTo>
                  <a:lnTo>
                    <a:pt x="3252" y="749"/>
                  </a:lnTo>
                  <a:lnTo>
                    <a:pt x="3247" y="733"/>
                  </a:lnTo>
                  <a:lnTo>
                    <a:pt x="3241" y="719"/>
                  </a:lnTo>
                  <a:lnTo>
                    <a:pt x="3231" y="706"/>
                  </a:lnTo>
                  <a:lnTo>
                    <a:pt x="3220" y="695"/>
                  </a:lnTo>
                  <a:lnTo>
                    <a:pt x="3206" y="687"/>
                  </a:lnTo>
                  <a:lnTo>
                    <a:pt x="3192" y="679"/>
                  </a:lnTo>
                  <a:lnTo>
                    <a:pt x="3177" y="676"/>
                  </a:lnTo>
                  <a:lnTo>
                    <a:pt x="3161" y="674"/>
                  </a:lnTo>
                  <a:lnTo>
                    <a:pt x="3161" y="674"/>
                  </a:lnTo>
                  <a:lnTo>
                    <a:pt x="3150" y="674"/>
                  </a:lnTo>
                  <a:lnTo>
                    <a:pt x="2817" y="712"/>
                  </a:lnTo>
                  <a:lnTo>
                    <a:pt x="2817" y="712"/>
                  </a:lnTo>
                  <a:lnTo>
                    <a:pt x="2803" y="714"/>
                  </a:lnTo>
                  <a:lnTo>
                    <a:pt x="2790" y="719"/>
                  </a:lnTo>
                  <a:lnTo>
                    <a:pt x="2777" y="725"/>
                  </a:lnTo>
                  <a:lnTo>
                    <a:pt x="2766" y="735"/>
                  </a:lnTo>
                  <a:lnTo>
                    <a:pt x="2766" y="735"/>
                  </a:lnTo>
                  <a:lnTo>
                    <a:pt x="2726" y="766"/>
                  </a:lnTo>
                  <a:lnTo>
                    <a:pt x="2675" y="806"/>
                  </a:lnTo>
                  <a:lnTo>
                    <a:pt x="2645" y="827"/>
                  </a:lnTo>
                  <a:lnTo>
                    <a:pt x="2612" y="849"/>
                  </a:lnTo>
                  <a:lnTo>
                    <a:pt x="2578" y="872"/>
                  </a:lnTo>
                  <a:lnTo>
                    <a:pt x="2541" y="892"/>
                  </a:lnTo>
                  <a:lnTo>
                    <a:pt x="2505" y="913"/>
                  </a:lnTo>
                  <a:lnTo>
                    <a:pt x="2467" y="932"/>
                  </a:lnTo>
                  <a:lnTo>
                    <a:pt x="2427" y="950"/>
                  </a:lnTo>
                  <a:lnTo>
                    <a:pt x="2388" y="966"/>
                  </a:lnTo>
                  <a:lnTo>
                    <a:pt x="2349" y="978"/>
                  </a:lnTo>
                  <a:lnTo>
                    <a:pt x="2310" y="988"/>
                  </a:lnTo>
                  <a:lnTo>
                    <a:pt x="2272" y="994"/>
                  </a:lnTo>
                  <a:lnTo>
                    <a:pt x="2255" y="996"/>
                  </a:lnTo>
                  <a:lnTo>
                    <a:pt x="2235" y="996"/>
                  </a:lnTo>
                  <a:lnTo>
                    <a:pt x="2235" y="996"/>
                  </a:lnTo>
                  <a:lnTo>
                    <a:pt x="2213" y="994"/>
                  </a:lnTo>
                  <a:lnTo>
                    <a:pt x="2192" y="993"/>
                  </a:lnTo>
                  <a:lnTo>
                    <a:pt x="2172" y="988"/>
                  </a:lnTo>
                  <a:lnTo>
                    <a:pt x="2153" y="982"/>
                  </a:lnTo>
                  <a:lnTo>
                    <a:pt x="2135" y="972"/>
                  </a:lnTo>
                  <a:lnTo>
                    <a:pt x="2118" y="961"/>
                  </a:lnTo>
                  <a:lnTo>
                    <a:pt x="2102" y="950"/>
                  </a:lnTo>
                  <a:lnTo>
                    <a:pt x="2087" y="934"/>
                  </a:lnTo>
                  <a:lnTo>
                    <a:pt x="2087" y="934"/>
                  </a:lnTo>
                  <a:lnTo>
                    <a:pt x="2084" y="924"/>
                  </a:lnTo>
                  <a:lnTo>
                    <a:pt x="2083" y="907"/>
                  </a:lnTo>
                  <a:lnTo>
                    <a:pt x="2083" y="896"/>
                  </a:lnTo>
                  <a:lnTo>
                    <a:pt x="2083" y="883"/>
                  </a:lnTo>
                  <a:lnTo>
                    <a:pt x="2086" y="868"/>
                  </a:lnTo>
                  <a:lnTo>
                    <a:pt x="2090" y="851"/>
                  </a:lnTo>
                  <a:lnTo>
                    <a:pt x="2097" y="832"/>
                  </a:lnTo>
                  <a:lnTo>
                    <a:pt x="2105" y="811"/>
                  </a:lnTo>
                  <a:lnTo>
                    <a:pt x="2118" y="789"/>
                  </a:lnTo>
                  <a:lnTo>
                    <a:pt x="2132" y="763"/>
                  </a:lnTo>
                  <a:lnTo>
                    <a:pt x="2149" y="738"/>
                  </a:lnTo>
                  <a:lnTo>
                    <a:pt x="2172" y="709"/>
                  </a:lnTo>
                  <a:lnTo>
                    <a:pt x="2197" y="677"/>
                  </a:lnTo>
                  <a:lnTo>
                    <a:pt x="2228" y="645"/>
                  </a:lnTo>
                  <a:lnTo>
                    <a:pt x="2228" y="645"/>
                  </a:lnTo>
                  <a:lnTo>
                    <a:pt x="2283" y="586"/>
                  </a:lnTo>
                  <a:lnTo>
                    <a:pt x="2336" y="535"/>
                  </a:lnTo>
                  <a:lnTo>
                    <a:pt x="2384" y="489"/>
                  </a:lnTo>
                  <a:lnTo>
                    <a:pt x="2428" y="448"/>
                  </a:lnTo>
                  <a:lnTo>
                    <a:pt x="2468" y="411"/>
                  </a:lnTo>
                  <a:lnTo>
                    <a:pt x="2505" y="379"/>
                  </a:lnTo>
                  <a:lnTo>
                    <a:pt x="2567" y="330"/>
                  </a:lnTo>
                  <a:lnTo>
                    <a:pt x="2613" y="296"/>
                  </a:lnTo>
                  <a:lnTo>
                    <a:pt x="2647" y="276"/>
                  </a:lnTo>
                  <a:lnTo>
                    <a:pt x="2666" y="265"/>
                  </a:lnTo>
                  <a:lnTo>
                    <a:pt x="2672" y="261"/>
                  </a:lnTo>
                  <a:lnTo>
                    <a:pt x="2672" y="261"/>
                  </a:lnTo>
                  <a:lnTo>
                    <a:pt x="2678" y="258"/>
                  </a:lnTo>
                  <a:lnTo>
                    <a:pt x="2678" y="258"/>
                  </a:lnTo>
                  <a:lnTo>
                    <a:pt x="2709" y="247"/>
                  </a:lnTo>
                  <a:lnTo>
                    <a:pt x="2744" y="234"/>
                  </a:lnTo>
                  <a:lnTo>
                    <a:pt x="2788" y="221"/>
                  </a:lnTo>
                  <a:lnTo>
                    <a:pt x="2841" y="207"/>
                  </a:lnTo>
                  <a:lnTo>
                    <a:pt x="2900" y="196"/>
                  </a:lnTo>
                  <a:lnTo>
                    <a:pt x="2930" y="191"/>
                  </a:lnTo>
                  <a:lnTo>
                    <a:pt x="2962" y="188"/>
                  </a:lnTo>
                  <a:lnTo>
                    <a:pt x="2994" y="185"/>
                  </a:lnTo>
                  <a:lnTo>
                    <a:pt x="3026" y="185"/>
                  </a:lnTo>
                  <a:lnTo>
                    <a:pt x="3026" y="185"/>
                  </a:lnTo>
                  <a:lnTo>
                    <a:pt x="3069" y="186"/>
                  </a:lnTo>
                  <a:lnTo>
                    <a:pt x="3109" y="191"/>
                  </a:lnTo>
                  <a:lnTo>
                    <a:pt x="3109" y="191"/>
                  </a:lnTo>
                  <a:lnTo>
                    <a:pt x="3141" y="199"/>
                  </a:lnTo>
                  <a:lnTo>
                    <a:pt x="3182" y="212"/>
                  </a:lnTo>
                  <a:lnTo>
                    <a:pt x="3231" y="231"/>
                  </a:lnTo>
                  <a:lnTo>
                    <a:pt x="3287" y="253"/>
                  </a:lnTo>
                  <a:lnTo>
                    <a:pt x="3349" y="282"/>
                  </a:lnTo>
                  <a:lnTo>
                    <a:pt x="3416" y="312"/>
                  </a:lnTo>
                  <a:lnTo>
                    <a:pt x="3561" y="382"/>
                  </a:lnTo>
                  <a:lnTo>
                    <a:pt x="3714" y="461"/>
                  </a:lnTo>
                  <a:lnTo>
                    <a:pt x="3869" y="543"/>
                  </a:lnTo>
                  <a:lnTo>
                    <a:pt x="4017" y="623"/>
                  </a:lnTo>
                  <a:lnTo>
                    <a:pt x="4152" y="700"/>
                  </a:lnTo>
                  <a:lnTo>
                    <a:pt x="4152" y="700"/>
                  </a:lnTo>
                  <a:lnTo>
                    <a:pt x="4162" y="703"/>
                  </a:lnTo>
                  <a:lnTo>
                    <a:pt x="4170" y="706"/>
                  </a:lnTo>
                  <a:lnTo>
                    <a:pt x="4179" y="709"/>
                  </a:lnTo>
                  <a:lnTo>
                    <a:pt x="4189" y="711"/>
                  </a:lnTo>
                  <a:lnTo>
                    <a:pt x="4199" y="711"/>
                  </a:lnTo>
                  <a:lnTo>
                    <a:pt x="4208" y="711"/>
                  </a:lnTo>
                  <a:lnTo>
                    <a:pt x="4218" y="709"/>
                  </a:lnTo>
                  <a:lnTo>
                    <a:pt x="4227" y="706"/>
                  </a:lnTo>
                  <a:lnTo>
                    <a:pt x="5161" y="336"/>
                  </a:lnTo>
                  <a:lnTo>
                    <a:pt x="5097" y="169"/>
                  </a:lnTo>
                  <a:lnTo>
                    <a:pt x="4208" y="518"/>
                  </a:lnTo>
                  <a:lnTo>
                    <a:pt x="4208" y="518"/>
                  </a:lnTo>
                  <a:lnTo>
                    <a:pt x="4120" y="468"/>
                  </a:lnTo>
                  <a:lnTo>
                    <a:pt x="3996" y="400"/>
                  </a:lnTo>
                  <a:lnTo>
                    <a:pt x="3848" y="322"/>
                  </a:lnTo>
                  <a:lnTo>
                    <a:pt x="3685" y="239"/>
                  </a:lnTo>
                  <a:lnTo>
                    <a:pt x="3604" y="198"/>
                  </a:lnTo>
                  <a:lnTo>
                    <a:pt x="3523" y="158"/>
                  </a:lnTo>
                  <a:lnTo>
                    <a:pt x="3445" y="121"/>
                  </a:lnTo>
                  <a:lnTo>
                    <a:pt x="3370" y="89"/>
                  </a:lnTo>
                  <a:lnTo>
                    <a:pt x="3301" y="59"/>
                  </a:lnTo>
                  <a:lnTo>
                    <a:pt x="3238" y="37"/>
                  </a:lnTo>
                  <a:lnTo>
                    <a:pt x="3184" y="19"/>
                  </a:lnTo>
                  <a:lnTo>
                    <a:pt x="3160" y="13"/>
                  </a:lnTo>
                  <a:lnTo>
                    <a:pt x="3139" y="8"/>
                  </a:lnTo>
                  <a:lnTo>
                    <a:pt x="3139" y="8"/>
                  </a:lnTo>
                  <a:lnTo>
                    <a:pt x="3112" y="5"/>
                  </a:lnTo>
                  <a:lnTo>
                    <a:pt x="3085" y="2"/>
                  </a:lnTo>
                  <a:lnTo>
                    <a:pt x="3056" y="0"/>
                  </a:lnTo>
                  <a:lnTo>
                    <a:pt x="3027" y="0"/>
                  </a:lnTo>
                  <a:lnTo>
                    <a:pt x="3027" y="0"/>
                  </a:lnTo>
                  <a:lnTo>
                    <a:pt x="2992" y="0"/>
                  </a:lnTo>
                  <a:lnTo>
                    <a:pt x="2957" y="2"/>
                  </a:lnTo>
                  <a:lnTo>
                    <a:pt x="2924" y="5"/>
                  </a:lnTo>
                  <a:lnTo>
                    <a:pt x="2892" y="10"/>
                  </a:lnTo>
                  <a:lnTo>
                    <a:pt x="2828" y="21"/>
                  </a:lnTo>
                  <a:lnTo>
                    <a:pt x="2771" y="35"/>
                  </a:lnTo>
                  <a:lnTo>
                    <a:pt x="2718" y="48"/>
                  </a:lnTo>
                  <a:lnTo>
                    <a:pt x="2675" y="62"/>
                  </a:lnTo>
                  <a:lnTo>
                    <a:pt x="2642" y="75"/>
                  </a:lnTo>
                  <a:lnTo>
                    <a:pt x="2618" y="83"/>
                  </a:lnTo>
                  <a:lnTo>
                    <a:pt x="2618" y="83"/>
                  </a:lnTo>
                  <a:lnTo>
                    <a:pt x="2556" y="91"/>
                  </a:lnTo>
                  <a:lnTo>
                    <a:pt x="2459" y="105"/>
                  </a:lnTo>
                  <a:lnTo>
                    <a:pt x="2331" y="127"/>
                  </a:lnTo>
                  <a:lnTo>
                    <a:pt x="2261" y="140"/>
                  </a:lnTo>
                  <a:lnTo>
                    <a:pt x="2184" y="156"/>
                  </a:lnTo>
                  <a:lnTo>
                    <a:pt x="2105" y="174"/>
                  </a:lnTo>
                  <a:lnTo>
                    <a:pt x="2024" y="194"/>
                  </a:lnTo>
                  <a:lnTo>
                    <a:pt x="1942" y="217"/>
                  </a:lnTo>
                  <a:lnTo>
                    <a:pt x="1858" y="242"/>
                  </a:lnTo>
                  <a:lnTo>
                    <a:pt x="1777" y="269"/>
                  </a:lnTo>
                  <a:lnTo>
                    <a:pt x="1695" y="298"/>
                  </a:lnTo>
                  <a:lnTo>
                    <a:pt x="1617" y="331"/>
                  </a:lnTo>
                  <a:lnTo>
                    <a:pt x="1579" y="347"/>
                  </a:lnTo>
                  <a:lnTo>
                    <a:pt x="1542" y="367"/>
                  </a:lnTo>
                  <a:lnTo>
                    <a:pt x="1542" y="367"/>
                  </a:lnTo>
                  <a:lnTo>
                    <a:pt x="1461" y="323"/>
                  </a:lnTo>
                  <a:lnTo>
                    <a:pt x="1385" y="280"/>
                  </a:lnTo>
                  <a:lnTo>
                    <a:pt x="1311" y="237"/>
                  </a:lnTo>
                  <a:lnTo>
                    <a:pt x="1243" y="196"/>
                  </a:lnTo>
                  <a:lnTo>
                    <a:pt x="1179" y="158"/>
                  </a:lnTo>
                  <a:lnTo>
                    <a:pt x="1122" y="120"/>
                  </a:lnTo>
                  <a:lnTo>
                    <a:pt x="1026" y="56"/>
                  </a:lnTo>
                  <a:lnTo>
                    <a:pt x="926" y="212"/>
                  </a:lnTo>
                  <a:lnTo>
                    <a:pt x="926" y="212"/>
                  </a:lnTo>
                  <a:lnTo>
                    <a:pt x="1031" y="282"/>
                  </a:lnTo>
                  <a:lnTo>
                    <a:pt x="1095" y="323"/>
                  </a:lnTo>
                  <a:lnTo>
                    <a:pt x="1166" y="367"/>
                  </a:lnTo>
                  <a:lnTo>
                    <a:pt x="1243" y="413"/>
                  </a:lnTo>
                  <a:lnTo>
                    <a:pt x="1324" y="459"/>
                  </a:lnTo>
                  <a:lnTo>
                    <a:pt x="1410" y="507"/>
                  </a:lnTo>
                  <a:lnTo>
                    <a:pt x="1501" y="553"/>
                  </a:lnTo>
                  <a:lnTo>
                    <a:pt x="1501" y="553"/>
                  </a:lnTo>
                  <a:lnTo>
                    <a:pt x="1511" y="558"/>
                  </a:lnTo>
                  <a:lnTo>
                    <a:pt x="1522" y="561"/>
                  </a:lnTo>
                  <a:lnTo>
                    <a:pt x="1533" y="563"/>
                  </a:lnTo>
                  <a:lnTo>
                    <a:pt x="1544" y="563"/>
                  </a:lnTo>
                  <a:lnTo>
                    <a:pt x="1555" y="563"/>
                  </a:lnTo>
                  <a:lnTo>
                    <a:pt x="1566" y="559"/>
                  </a:lnTo>
                  <a:lnTo>
                    <a:pt x="1576" y="556"/>
                  </a:lnTo>
                  <a:lnTo>
                    <a:pt x="1587" y="551"/>
                  </a:lnTo>
                  <a:lnTo>
                    <a:pt x="1587" y="551"/>
                  </a:lnTo>
                  <a:lnTo>
                    <a:pt x="1625" y="531"/>
                  </a:lnTo>
                  <a:lnTo>
                    <a:pt x="1665" y="512"/>
                  </a:lnTo>
                  <a:lnTo>
                    <a:pt x="1706" y="494"/>
                  </a:lnTo>
                  <a:lnTo>
                    <a:pt x="1750" y="476"/>
                  </a:lnTo>
                  <a:lnTo>
                    <a:pt x="1794" y="459"/>
                  </a:lnTo>
                  <a:lnTo>
                    <a:pt x="1839" y="443"/>
                  </a:lnTo>
                  <a:lnTo>
                    <a:pt x="1930" y="414"/>
                  </a:lnTo>
                  <a:lnTo>
                    <a:pt x="2022" y="387"/>
                  </a:lnTo>
                  <a:lnTo>
                    <a:pt x="2113" y="363"/>
                  </a:lnTo>
                  <a:lnTo>
                    <a:pt x="2202" y="343"/>
                  </a:lnTo>
                  <a:lnTo>
                    <a:pt x="2288" y="325"/>
                  </a:lnTo>
                  <a:lnTo>
                    <a:pt x="2288" y="325"/>
                  </a:lnTo>
                  <a:lnTo>
                    <a:pt x="2245" y="367"/>
                  </a:lnTo>
                  <a:lnTo>
                    <a:pt x="2197" y="411"/>
                  </a:lnTo>
                  <a:lnTo>
                    <a:pt x="2146" y="462"/>
                  </a:lnTo>
                  <a:lnTo>
                    <a:pt x="2094" y="518"/>
                  </a:lnTo>
                  <a:lnTo>
                    <a:pt x="2094" y="518"/>
                  </a:lnTo>
                  <a:lnTo>
                    <a:pt x="2067" y="547"/>
                  </a:lnTo>
                  <a:lnTo>
                    <a:pt x="2041" y="575"/>
                  </a:lnTo>
                  <a:lnTo>
                    <a:pt x="2019" y="602"/>
                  </a:lnTo>
                  <a:lnTo>
                    <a:pt x="1998" y="629"/>
                  </a:lnTo>
                  <a:lnTo>
                    <a:pt x="1981" y="657"/>
                  </a:lnTo>
                  <a:lnTo>
                    <a:pt x="1965" y="682"/>
                  </a:lnTo>
                  <a:lnTo>
                    <a:pt x="1952" y="706"/>
                  </a:lnTo>
                  <a:lnTo>
                    <a:pt x="1939" y="730"/>
                  </a:lnTo>
                  <a:lnTo>
                    <a:pt x="1928" y="754"/>
                  </a:lnTo>
                  <a:lnTo>
                    <a:pt x="1920" y="776"/>
                  </a:lnTo>
                  <a:lnTo>
                    <a:pt x="1912" y="797"/>
                  </a:lnTo>
                  <a:lnTo>
                    <a:pt x="1907" y="817"/>
                  </a:lnTo>
                  <a:lnTo>
                    <a:pt x="1902" y="838"/>
                  </a:lnTo>
                  <a:lnTo>
                    <a:pt x="1899" y="857"/>
                  </a:lnTo>
                  <a:lnTo>
                    <a:pt x="1898" y="875"/>
                  </a:lnTo>
                  <a:lnTo>
                    <a:pt x="1896" y="892"/>
                  </a:lnTo>
                  <a:lnTo>
                    <a:pt x="1898" y="924"/>
                  </a:lnTo>
                  <a:lnTo>
                    <a:pt x="1901" y="953"/>
                  </a:lnTo>
                  <a:lnTo>
                    <a:pt x="1907" y="978"/>
                  </a:lnTo>
                  <a:lnTo>
                    <a:pt x="1915" y="1001"/>
                  </a:lnTo>
                  <a:lnTo>
                    <a:pt x="1923" y="1018"/>
                  </a:lnTo>
                  <a:lnTo>
                    <a:pt x="1930" y="1033"/>
                  </a:lnTo>
                  <a:lnTo>
                    <a:pt x="1941" y="1049"/>
                  </a:lnTo>
                  <a:lnTo>
                    <a:pt x="1941" y="1049"/>
                  </a:lnTo>
                  <a:lnTo>
                    <a:pt x="1955" y="1064"/>
                  </a:lnTo>
                  <a:lnTo>
                    <a:pt x="1971" y="1080"/>
                  </a:lnTo>
                  <a:lnTo>
                    <a:pt x="1987" y="1093"/>
                  </a:lnTo>
                  <a:lnTo>
                    <a:pt x="2003" y="1106"/>
                  </a:lnTo>
                  <a:lnTo>
                    <a:pt x="2019" y="1119"/>
                  </a:lnTo>
                  <a:lnTo>
                    <a:pt x="2036" y="1130"/>
                  </a:lnTo>
                  <a:lnTo>
                    <a:pt x="2054" y="1139"/>
                  </a:lnTo>
                  <a:lnTo>
                    <a:pt x="2073" y="1147"/>
                  </a:lnTo>
                  <a:lnTo>
                    <a:pt x="2090" y="1155"/>
                  </a:lnTo>
                  <a:lnTo>
                    <a:pt x="2111" y="1162"/>
                  </a:lnTo>
                  <a:lnTo>
                    <a:pt x="2130" y="1168"/>
                  </a:lnTo>
                  <a:lnTo>
                    <a:pt x="2151" y="1173"/>
                  </a:lnTo>
                  <a:lnTo>
                    <a:pt x="2172" y="1176"/>
                  </a:lnTo>
                  <a:lnTo>
                    <a:pt x="2192" y="1179"/>
                  </a:lnTo>
                  <a:lnTo>
                    <a:pt x="2215" y="1181"/>
                  </a:lnTo>
                  <a:lnTo>
                    <a:pt x="2235" y="1181"/>
                  </a:lnTo>
                  <a:lnTo>
                    <a:pt x="2235" y="1181"/>
                  </a:lnTo>
                  <a:lnTo>
                    <a:pt x="2261" y="1181"/>
                  </a:lnTo>
                  <a:lnTo>
                    <a:pt x="2285" y="1179"/>
                  </a:lnTo>
                  <a:lnTo>
                    <a:pt x="2310" y="1176"/>
                  </a:lnTo>
                  <a:lnTo>
                    <a:pt x="2334" y="1171"/>
                  </a:lnTo>
                  <a:lnTo>
                    <a:pt x="2358" y="1166"/>
                  </a:lnTo>
                  <a:lnTo>
                    <a:pt x="2384" y="1160"/>
                  </a:lnTo>
                  <a:lnTo>
                    <a:pt x="2433" y="1146"/>
                  </a:lnTo>
                  <a:lnTo>
                    <a:pt x="2481" y="1128"/>
                  </a:lnTo>
                  <a:lnTo>
                    <a:pt x="2527" y="1107"/>
                  </a:lnTo>
                  <a:lnTo>
                    <a:pt x="2573" y="1085"/>
                  </a:lnTo>
                  <a:lnTo>
                    <a:pt x="2616" y="1063"/>
                  </a:lnTo>
                  <a:lnTo>
                    <a:pt x="2659" y="1039"/>
                  </a:lnTo>
                  <a:lnTo>
                    <a:pt x="2698" y="1013"/>
                  </a:lnTo>
                  <a:lnTo>
                    <a:pt x="2734" y="990"/>
                  </a:lnTo>
                  <a:lnTo>
                    <a:pt x="2769" y="966"/>
                  </a:lnTo>
                  <a:lnTo>
                    <a:pt x="2825" y="924"/>
                  </a:lnTo>
                  <a:lnTo>
                    <a:pt x="2865" y="892"/>
                  </a:lnTo>
                  <a:lnTo>
                    <a:pt x="3090" y="867"/>
                  </a:lnTo>
                  <a:lnTo>
                    <a:pt x="3090" y="867"/>
                  </a:lnTo>
                  <a:lnTo>
                    <a:pt x="3105" y="916"/>
                  </a:lnTo>
                  <a:lnTo>
                    <a:pt x="3123" y="962"/>
                  </a:lnTo>
                  <a:lnTo>
                    <a:pt x="3144" y="1007"/>
                  </a:lnTo>
                  <a:lnTo>
                    <a:pt x="3166" y="1052"/>
                  </a:lnTo>
                  <a:lnTo>
                    <a:pt x="3190" y="1093"/>
                  </a:lnTo>
                  <a:lnTo>
                    <a:pt x="3215" y="1133"/>
                  </a:lnTo>
                  <a:lnTo>
                    <a:pt x="3244" y="1171"/>
                  </a:lnTo>
                  <a:lnTo>
                    <a:pt x="3273" y="1208"/>
                  </a:lnTo>
                  <a:lnTo>
                    <a:pt x="3303" y="1243"/>
                  </a:lnTo>
                  <a:lnTo>
                    <a:pt x="3333" y="1276"/>
                  </a:lnTo>
                  <a:lnTo>
                    <a:pt x="3367" y="1308"/>
                  </a:lnTo>
                  <a:lnTo>
                    <a:pt x="3399" y="1340"/>
                  </a:lnTo>
                  <a:lnTo>
                    <a:pt x="3434" y="1369"/>
                  </a:lnTo>
                  <a:lnTo>
                    <a:pt x="3467" y="1396"/>
                  </a:lnTo>
                  <a:lnTo>
                    <a:pt x="3501" y="1421"/>
                  </a:lnTo>
                  <a:lnTo>
                    <a:pt x="3536" y="1447"/>
                  </a:lnTo>
                  <a:lnTo>
                    <a:pt x="3571" y="1471"/>
                  </a:lnTo>
                  <a:lnTo>
                    <a:pt x="3604" y="1492"/>
                  </a:lnTo>
                  <a:lnTo>
                    <a:pt x="3671" y="1531"/>
                  </a:lnTo>
                  <a:lnTo>
                    <a:pt x="3735" y="1566"/>
                  </a:lnTo>
                  <a:lnTo>
                    <a:pt x="3794" y="1595"/>
                  </a:lnTo>
                  <a:lnTo>
                    <a:pt x="3848" y="1619"/>
                  </a:lnTo>
                  <a:lnTo>
                    <a:pt x="3896" y="1638"/>
                  </a:lnTo>
                  <a:lnTo>
                    <a:pt x="3934" y="1652"/>
                  </a:lnTo>
                  <a:lnTo>
                    <a:pt x="3963" y="1664"/>
                  </a:lnTo>
                  <a:lnTo>
                    <a:pt x="4689" y="2389"/>
                  </a:lnTo>
                  <a:lnTo>
                    <a:pt x="4689" y="2389"/>
                  </a:lnTo>
                  <a:lnTo>
                    <a:pt x="4696" y="2393"/>
                  </a:lnTo>
                  <a:lnTo>
                    <a:pt x="4704" y="2398"/>
                  </a:lnTo>
                  <a:lnTo>
                    <a:pt x="4704" y="2398"/>
                  </a:lnTo>
                  <a:lnTo>
                    <a:pt x="4700" y="2424"/>
                  </a:lnTo>
                  <a:lnTo>
                    <a:pt x="4697" y="2448"/>
                  </a:lnTo>
                  <a:lnTo>
                    <a:pt x="4692" y="2470"/>
                  </a:lnTo>
                  <a:lnTo>
                    <a:pt x="4686" y="2491"/>
                  </a:lnTo>
                  <a:lnTo>
                    <a:pt x="4678" y="2508"/>
                  </a:lnTo>
                  <a:lnTo>
                    <a:pt x="4669" y="2526"/>
                  </a:lnTo>
                  <a:lnTo>
                    <a:pt x="4657" y="2542"/>
                  </a:lnTo>
                  <a:lnTo>
                    <a:pt x="4645" y="2554"/>
                  </a:lnTo>
                  <a:lnTo>
                    <a:pt x="4645" y="2554"/>
                  </a:lnTo>
                  <a:lnTo>
                    <a:pt x="4635" y="2562"/>
                  </a:lnTo>
                  <a:lnTo>
                    <a:pt x="4624" y="2570"/>
                  </a:lnTo>
                  <a:lnTo>
                    <a:pt x="4613" y="2577"/>
                  </a:lnTo>
                  <a:lnTo>
                    <a:pt x="4600" y="2583"/>
                  </a:lnTo>
                  <a:lnTo>
                    <a:pt x="4575" y="2593"/>
                  </a:lnTo>
                  <a:lnTo>
                    <a:pt x="4549" y="2599"/>
                  </a:lnTo>
                  <a:lnTo>
                    <a:pt x="4522" y="2604"/>
                  </a:lnTo>
                  <a:lnTo>
                    <a:pt x="4496" y="2607"/>
                  </a:lnTo>
                  <a:lnTo>
                    <a:pt x="4473" y="2607"/>
                  </a:lnTo>
                  <a:lnTo>
                    <a:pt x="4450" y="2607"/>
                  </a:lnTo>
                  <a:lnTo>
                    <a:pt x="3744" y="1966"/>
                  </a:lnTo>
                  <a:lnTo>
                    <a:pt x="3744" y="1966"/>
                  </a:lnTo>
                  <a:lnTo>
                    <a:pt x="3738" y="1960"/>
                  </a:lnTo>
                  <a:lnTo>
                    <a:pt x="3730" y="1955"/>
                  </a:lnTo>
                  <a:lnTo>
                    <a:pt x="3713" y="1947"/>
                  </a:lnTo>
                  <a:lnTo>
                    <a:pt x="3697" y="1942"/>
                  </a:lnTo>
                  <a:lnTo>
                    <a:pt x="3677" y="1942"/>
                  </a:lnTo>
                  <a:lnTo>
                    <a:pt x="3660" y="1946"/>
                  </a:lnTo>
                  <a:lnTo>
                    <a:pt x="3644" y="1950"/>
                  </a:lnTo>
                  <a:lnTo>
                    <a:pt x="3628" y="1960"/>
                  </a:lnTo>
                  <a:lnTo>
                    <a:pt x="3620" y="1966"/>
                  </a:lnTo>
                  <a:lnTo>
                    <a:pt x="3614" y="1973"/>
                  </a:lnTo>
                  <a:lnTo>
                    <a:pt x="3614" y="1973"/>
                  </a:lnTo>
                  <a:lnTo>
                    <a:pt x="3607" y="1979"/>
                  </a:lnTo>
                  <a:lnTo>
                    <a:pt x="3603" y="1987"/>
                  </a:lnTo>
                  <a:lnTo>
                    <a:pt x="3595" y="2005"/>
                  </a:lnTo>
                  <a:lnTo>
                    <a:pt x="3591" y="2022"/>
                  </a:lnTo>
                  <a:lnTo>
                    <a:pt x="3590" y="2040"/>
                  </a:lnTo>
                  <a:lnTo>
                    <a:pt x="3593" y="2057"/>
                  </a:lnTo>
                  <a:lnTo>
                    <a:pt x="3598" y="2073"/>
                  </a:lnTo>
                  <a:lnTo>
                    <a:pt x="3607" y="2089"/>
                  </a:lnTo>
                  <a:lnTo>
                    <a:pt x="3614" y="2097"/>
                  </a:lnTo>
                  <a:lnTo>
                    <a:pt x="3620" y="2103"/>
                  </a:lnTo>
                  <a:lnTo>
                    <a:pt x="4302" y="2722"/>
                  </a:lnTo>
                  <a:lnTo>
                    <a:pt x="4302" y="2722"/>
                  </a:lnTo>
                  <a:lnTo>
                    <a:pt x="4299" y="2750"/>
                  </a:lnTo>
                  <a:lnTo>
                    <a:pt x="4294" y="2778"/>
                  </a:lnTo>
                  <a:lnTo>
                    <a:pt x="4288" y="2801"/>
                  </a:lnTo>
                  <a:lnTo>
                    <a:pt x="4280" y="2825"/>
                  </a:lnTo>
                  <a:lnTo>
                    <a:pt x="4270" y="2848"/>
                  </a:lnTo>
                  <a:lnTo>
                    <a:pt x="4259" y="2867"/>
                  </a:lnTo>
                  <a:lnTo>
                    <a:pt x="4245" y="2886"/>
                  </a:lnTo>
                  <a:lnTo>
                    <a:pt x="4229" y="2902"/>
                  </a:lnTo>
                  <a:lnTo>
                    <a:pt x="4229" y="2902"/>
                  </a:lnTo>
                  <a:lnTo>
                    <a:pt x="4218" y="2911"/>
                  </a:lnTo>
                  <a:lnTo>
                    <a:pt x="4206" y="2919"/>
                  </a:lnTo>
                  <a:lnTo>
                    <a:pt x="4181" y="2935"/>
                  </a:lnTo>
                  <a:lnTo>
                    <a:pt x="4155" y="2946"/>
                  </a:lnTo>
                  <a:lnTo>
                    <a:pt x="4130" y="2956"/>
                  </a:lnTo>
                  <a:lnTo>
                    <a:pt x="4106" y="2962"/>
                  </a:lnTo>
                  <a:lnTo>
                    <a:pt x="4081" y="2967"/>
                  </a:lnTo>
                  <a:lnTo>
                    <a:pt x="4058" y="2970"/>
                  </a:lnTo>
                  <a:lnTo>
                    <a:pt x="4039" y="2972"/>
                  </a:lnTo>
                  <a:lnTo>
                    <a:pt x="3376" y="2338"/>
                  </a:lnTo>
                  <a:lnTo>
                    <a:pt x="3376" y="2338"/>
                  </a:lnTo>
                  <a:lnTo>
                    <a:pt x="3368" y="2333"/>
                  </a:lnTo>
                  <a:lnTo>
                    <a:pt x="3360" y="2327"/>
                  </a:lnTo>
                  <a:lnTo>
                    <a:pt x="3344" y="2319"/>
                  </a:lnTo>
                  <a:lnTo>
                    <a:pt x="3327" y="2314"/>
                  </a:lnTo>
                  <a:lnTo>
                    <a:pt x="3309" y="2312"/>
                  </a:lnTo>
                  <a:lnTo>
                    <a:pt x="3292" y="2315"/>
                  </a:lnTo>
                  <a:lnTo>
                    <a:pt x="3274" y="2320"/>
                  </a:lnTo>
                  <a:lnTo>
                    <a:pt x="3258" y="2330"/>
                  </a:lnTo>
                  <a:lnTo>
                    <a:pt x="3252" y="2335"/>
                  </a:lnTo>
                  <a:lnTo>
                    <a:pt x="3246" y="2341"/>
                  </a:lnTo>
                  <a:lnTo>
                    <a:pt x="3246" y="2341"/>
                  </a:lnTo>
                  <a:lnTo>
                    <a:pt x="3239" y="2349"/>
                  </a:lnTo>
                  <a:lnTo>
                    <a:pt x="3233" y="2357"/>
                  </a:lnTo>
                  <a:lnTo>
                    <a:pt x="3225" y="2373"/>
                  </a:lnTo>
                  <a:lnTo>
                    <a:pt x="3220" y="2390"/>
                  </a:lnTo>
                  <a:lnTo>
                    <a:pt x="3219" y="2408"/>
                  </a:lnTo>
                  <a:lnTo>
                    <a:pt x="3222" y="2425"/>
                  </a:lnTo>
                  <a:lnTo>
                    <a:pt x="3227" y="2443"/>
                  </a:lnTo>
                  <a:lnTo>
                    <a:pt x="3236" y="2459"/>
                  </a:lnTo>
                  <a:lnTo>
                    <a:pt x="3241" y="2465"/>
                  </a:lnTo>
                  <a:lnTo>
                    <a:pt x="3247" y="2473"/>
                  </a:lnTo>
                  <a:lnTo>
                    <a:pt x="3889" y="3085"/>
                  </a:lnTo>
                  <a:lnTo>
                    <a:pt x="3889" y="3085"/>
                  </a:lnTo>
                  <a:lnTo>
                    <a:pt x="3885" y="3111"/>
                  </a:lnTo>
                  <a:lnTo>
                    <a:pt x="3877" y="3133"/>
                  </a:lnTo>
                  <a:lnTo>
                    <a:pt x="3869" y="3155"/>
                  </a:lnTo>
                  <a:lnTo>
                    <a:pt x="3858" y="3174"/>
                  </a:lnTo>
                  <a:lnTo>
                    <a:pt x="3846" y="3192"/>
                  </a:lnTo>
                  <a:lnTo>
                    <a:pt x="3834" y="3208"/>
                  </a:lnTo>
                  <a:lnTo>
                    <a:pt x="3819" y="3222"/>
                  </a:lnTo>
                  <a:lnTo>
                    <a:pt x="3803" y="3235"/>
                  </a:lnTo>
                  <a:lnTo>
                    <a:pt x="3803" y="3235"/>
                  </a:lnTo>
                  <a:lnTo>
                    <a:pt x="3787" y="3244"/>
                  </a:lnTo>
                  <a:lnTo>
                    <a:pt x="3770" y="3254"/>
                  </a:lnTo>
                  <a:lnTo>
                    <a:pt x="3751" y="3260"/>
                  </a:lnTo>
                  <a:lnTo>
                    <a:pt x="3733" y="3267"/>
                  </a:lnTo>
                  <a:lnTo>
                    <a:pt x="3716" y="3271"/>
                  </a:lnTo>
                  <a:lnTo>
                    <a:pt x="3697" y="3273"/>
                  </a:lnTo>
                  <a:lnTo>
                    <a:pt x="3662" y="3278"/>
                  </a:lnTo>
                  <a:lnTo>
                    <a:pt x="3662" y="3278"/>
                  </a:lnTo>
                  <a:lnTo>
                    <a:pt x="3658" y="3273"/>
                  </a:lnTo>
                  <a:lnTo>
                    <a:pt x="3655" y="3268"/>
                  </a:lnTo>
                  <a:lnTo>
                    <a:pt x="3078" y="2720"/>
                  </a:lnTo>
                  <a:lnTo>
                    <a:pt x="3078" y="2720"/>
                  </a:lnTo>
                  <a:lnTo>
                    <a:pt x="3070" y="2714"/>
                  </a:lnTo>
                  <a:lnTo>
                    <a:pt x="3064" y="2709"/>
                  </a:lnTo>
                  <a:lnTo>
                    <a:pt x="3047" y="2701"/>
                  </a:lnTo>
                  <a:lnTo>
                    <a:pt x="3029" y="2696"/>
                  </a:lnTo>
                  <a:lnTo>
                    <a:pt x="3011" y="2695"/>
                  </a:lnTo>
                  <a:lnTo>
                    <a:pt x="2994" y="2696"/>
                  </a:lnTo>
                  <a:lnTo>
                    <a:pt x="2978" y="2703"/>
                  </a:lnTo>
                  <a:lnTo>
                    <a:pt x="2962" y="2711"/>
                  </a:lnTo>
                  <a:lnTo>
                    <a:pt x="2954" y="2717"/>
                  </a:lnTo>
                  <a:lnTo>
                    <a:pt x="2948" y="2723"/>
                  </a:lnTo>
                  <a:lnTo>
                    <a:pt x="2948" y="2723"/>
                  </a:lnTo>
                  <a:lnTo>
                    <a:pt x="2941" y="2731"/>
                  </a:lnTo>
                  <a:lnTo>
                    <a:pt x="2935" y="2738"/>
                  </a:lnTo>
                  <a:lnTo>
                    <a:pt x="2927" y="2755"/>
                  </a:lnTo>
                  <a:lnTo>
                    <a:pt x="2922" y="2773"/>
                  </a:lnTo>
                  <a:lnTo>
                    <a:pt x="2922" y="2790"/>
                  </a:lnTo>
                  <a:lnTo>
                    <a:pt x="2924" y="2808"/>
                  </a:lnTo>
                  <a:lnTo>
                    <a:pt x="2930" y="2824"/>
                  </a:lnTo>
                  <a:lnTo>
                    <a:pt x="2938" y="2840"/>
                  </a:lnTo>
                  <a:lnTo>
                    <a:pt x="2945" y="2848"/>
                  </a:lnTo>
                  <a:lnTo>
                    <a:pt x="2951" y="2854"/>
                  </a:lnTo>
                  <a:lnTo>
                    <a:pt x="3454" y="3334"/>
                  </a:lnTo>
                  <a:lnTo>
                    <a:pt x="3453" y="3342"/>
                  </a:lnTo>
                  <a:lnTo>
                    <a:pt x="3453" y="3342"/>
                  </a:lnTo>
                  <a:lnTo>
                    <a:pt x="3445" y="3369"/>
                  </a:lnTo>
                  <a:lnTo>
                    <a:pt x="3437" y="3391"/>
                  </a:lnTo>
                  <a:lnTo>
                    <a:pt x="3427" y="3409"/>
                  </a:lnTo>
                  <a:lnTo>
                    <a:pt x="3418" y="3421"/>
                  </a:lnTo>
                  <a:lnTo>
                    <a:pt x="3408" y="3431"/>
                  </a:lnTo>
                  <a:lnTo>
                    <a:pt x="3400" y="3437"/>
                  </a:lnTo>
                  <a:lnTo>
                    <a:pt x="3387" y="3444"/>
                  </a:lnTo>
                  <a:lnTo>
                    <a:pt x="3387" y="3444"/>
                  </a:lnTo>
                  <a:lnTo>
                    <a:pt x="3373" y="3448"/>
                  </a:lnTo>
                  <a:lnTo>
                    <a:pt x="3359" y="3452"/>
                  </a:lnTo>
                  <a:lnTo>
                    <a:pt x="3343" y="3453"/>
                  </a:lnTo>
                  <a:lnTo>
                    <a:pt x="3325" y="3452"/>
                  </a:lnTo>
                  <a:lnTo>
                    <a:pt x="3309" y="3450"/>
                  </a:lnTo>
                  <a:lnTo>
                    <a:pt x="3292" y="3448"/>
                  </a:lnTo>
                  <a:lnTo>
                    <a:pt x="3257" y="3439"/>
                  </a:lnTo>
                  <a:lnTo>
                    <a:pt x="3223" y="3429"/>
                  </a:lnTo>
                  <a:lnTo>
                    <a:pt x="3193" y="3417"/>
                  </a:lnTo>
                  <a:lnTo>
                    <a:pt x="3168" y="3404"/>
                  </a:lnTo>
                  <a:lnTo>
                    <a:pt x="3148" y="3394"/>
                  </a:lnTo>
                  <a:lnTo>
                    <a:pt x="2858" y="3190"/>
                  </a:lnTo>
                  <a:lnTo>
                    <a:pt x="2882" y="2929"/>
                  </a:lnTo>
                  <a:lnTo>
                    <a:pt x="2879" y="2913"/>
                  </a:lnTo>
                  <a:lnTo>
                    <a:pt x="2879" y="2913"/>
                  </a:lnTo>
                  <a:lnTo>
                    <a:pt x="2868" y="2876"/>
                  </a:lnTo>
                  <a:lnTo>
                    <a:pt x="2855" y="2841"/>
                  </a:lnTo>
                  <a:lnTo>
                    <a:pt x="2841" y="2809"/>
                  </a:lnTo>
                  <a:lnTo>
                    <a:pt x="2827" y="2781"/>
                  </a:lnTo>
                  <a:lnTo>
                    <a:pt x="2809" y="2754"/>
                  </a:lnTo>
                  <a:lnTo>
                    <a:pt x="2793" y="2728"/>
                  </a:lnTo>
                  <a:lnTo>
                    <a:pt x="2774" y="2706"/>
                  </a:lnTo>
                  <a:lnTo>
                    <a:pt x="2757" y="2687"/>
                  </a:lnTo>
                  <a:lnTo>
                    <a:pt x="2737" y="2669"/>
                  </a:lnTo>
                  <a:lnTo>
                    <a:pt x="2718" y="2653"/>
                  </a:lnTo>
                  <a:lnTo>
                    <a:pt x="2698" y="2639"/>
                  </a:lnTo>
                  <a:lnTo>
                    <a:pt x="2678" y="2626"/>
                  </a:lnTo>
                  <a:lnTo>
                    <a:pt x="2659" y="2617"/>
                  </a:lnTo>
                  <a:lnTo>
                    <a:pt x="2639" y="2607"/>
                  </a:lnTo>
                  <a:lnTo>
                    <a:pt x="2621" y="2601"/>
                  </a:lnTo>
                  <a:lnTo>
                    <a:pt x="2602" y="2594"/>
                  </a:lnTo>
                  <a:lnTo>
                    <a:pt x="2602" y="2594"/>
                  </a:lnTo>
                  <a:lnTo>
                    <a:pt x="2581" y="2556"/>
                  </a:lnTo>
                  <a:lnTo>
                    <a:pt x="2561" y="2521"/>
                  </a:lnTo>
                  <a:lnTo>
                    <a:pt x="2538" y="2491"/>
                  </a:lnTo>
                  <a:lnTo>
                    <a:pt x="2516" y="2464"/>
                  </a:lnTo>
                  <a:lnTo>
                    <a:pt x="2492" y="2440"/>
                  </a:lnTo>
                  <a:lnTo>
                    <a:pt x="2468" y="2419"/>
                  </a:lnTo>
                  <a:lnTo>
                    <a:pt x="2446" y="2401"/>
                  </a:lnTo>
                  <a:lnTo>
                    <a:pt x="2422" y="2387"/>
                  </a:lnTo>
                  <a:lnTo>
                    <a:pt x="2398" y="2374"/>
                  </a:lnTo>
                  <a:lnTo>
                    <a:pt x="2376" y="2365"/>
                  </a:lnTo>
                  <a:lnTo>
                    <a:pt x="2353" y="2357"/>
                  </a:lnTo>
                  <a:lnTo>
                    <a:pt x="2333" y="2350"/>
                  </a:lnTo>
                  <a:lnTo>
                    <a:pt x="2312" y="2347"/>
                  </a:lnTo>
                  <a:lnTo>
                    <a:pt x="2291" y="2344"/>
                  </a:lnTo>
                  <a:lnTo>
                    <a:pt x="2274" y="2342"/>
                  </a:lnTo>
                  <a:lnTo>
                    <a:pt x="2256" y="2342"/>
                  </a:lnTo>
                  <a:lnTo>
                    <a:pt x="2256" y="2342"/>
                  </a:lnTo>
                  <a:lnTo>
                    <a:pt x="2221" y="2344"/>
                  </a:lnTo>
                  <a:lnTo>
                    <a:pt x="2188" y="2349"/>
                  </a:lnTo>
                  <a:lnTo>
                    <a:pt x="2188" y="2349"/>
                  </a:lnTo>
                  <a:lnTo>
                    <a:pt x="2177" y="2312"/>
                  </a:lnTo>
                  <a:lnTo>
                    <a:pt x="2162" y="2280"/>
                  </a:lnTo>
                  <a:lnTo>
                    <a:pt x="2148" y="2253"/>
                  </a:lnTo>
                  <a:lnTo>
                    <a:pt x="2132" y="2228"/>
                  </a:lnTo>
                  <a:lnTo>
                    <a:pt x="2116" y="2205"/>
                  </a:lnTo>
                  <a:lnTo>
                    <a:pt x="2098" y="2186"/>
                  </a:lnTo>
                  <a:lnTo>
                    <a:pt x="2081" y="2170"/>
                  </a:lnTo>
                  <a:lnTo>
                    <a:pt x="2062" y="2158"/>
                  </a:lnTo>
                  <a:lnTo>
                    <a:pt x="2044" y="2145"/>
                  </a:lnTo>
                  <a:lnTo>
                    <a:pt x="2025" y="2137"/>
                  </a:lnTo>
                  <a:lnTo>
                    <a:pt x="2008" y="2129"/>
                  </a:lnTo>
                  <a:lnTo>
                    <a:pt x="1990" y="2124"/>
                  </a:lnTo>
                  <a:lnTo>
                    <a:pt x="1973" y="2119"/>
                  </a:lnTo>
                  <a:lnTo>
                    <a:pt x="1955" y="2118"/>
                  </a:lnTo>
                  <a:lnTo>
                    <a:pt x="1939" y="2116"/>
                  </a:lnTo>
                  <a:lnTo>
                    <a:pt x="1925" y="2115"/>
                  </a:lnTo>
                  <a:lnTo>
                    <a:pt x="1925" y="2115"/>
                  </a:lnTo>
                  <a:lnTo>
                    <a:pt x="1907" y="2116"/>
                  </a:lnTo>
                  <a:lnTo>
                    <a:pt x="1891" y="2118"/>
                  </a:lnTo>
                  <a:lnTo>
                    <a:pt x="1858" y="2123"/>
                  </a:lnTo>
                  <a:lnTo>
                    <a:pt x="1826" y="2132"/>
                  </a:lnTo>
                  <a:lnTo>
                    <a:pt x="1794" y="2143"/>
                  </a:lnTo>
                  <a:lnTo>
                    <a:pt x="1764" y="2158"/>
                  </a:lnTo>
                  <a:lnTo>
                    <a:pt x="1737" y="2172"/>
                  </a:lnTo>
                  <a:lnTo>
                    <a:pt x="1710" y="2188"/>
                  </a:lnTo>
                  <a:lnTo>
                    <a:pt x="1686" y="2204"/>
                  </a:lnTo>
                  <a:lnTo>
                    <a:pt x="1686" y="2204"/>
                  </a:lnTo>
                  <a:lnTo>
                    <a:pt x="1654" y="2170"/>
                  </a:lnTo>
                  <a:lnTo>
                    <a:pt x="1622" y="2143"/>
                  </a:lnTo>
                  <a:lnTo>
                    <a:pt x="1589" y="2119"/>
                  </a:lnTo>
                  <a:lnTo>
                    <a:pt x="1573" y="2108"/>
                  </a:lnTo>
                  <a:lnTo>
                    <a:pt x="1557" y="2100"/>
                  </a:lnTo>
                  <a:lnTo>
                    <a:pt x="1539" y="2092"/>
                  </a:lnTo>
                  <a:lnTo>
                    <a:pt x="1523" y="2084"/>
                  </a:lnTo>
                  <a:lnTo>
                    <a:pt x="1507" y="2078"/>
                  </a:lnTo>
                  <a:lnTo>
                    <a:pt x="1490" y="2073"/>
                  </a:lnTo>
                  <a:lnTo>
                    <a:pt x="1474" y="2070"/>
                  </a:lnTo>
                  <a:lnTo>
                    <a:pt x="1456" y="2067"/>
                  </a:lnTo>
                  <a:lnTo>
                    <a:pt x="1439" y="2065"/>
                  </a:lnTo>
                  <a:lnTo>
                    <a:pt x="1423" y="2065"/>
                  </a:lnTo>
                  <a:lnTo>
                    <a:pt x="1423" y="2065"/>
                  </a:lnTo>
                  <a:lnTo>
                    <a:pt x="1404" y="2065"/>
                  </a:lnTo>
                  <a:lnTo>
                    <a:pt x="1386" y="2068"/>
                  </a:lnTo>
                  <a:lnTo>
                    <a:pt x="1369" y="2070"/>
                  </a:lnTo>
                  <a:lnTo>
                    <a:pt x="1351" y="2075"/>
                  </a:lnTo>
                  <a:lnTo>
                    <a:pt x="1334" y="2081"/>
                  </a:lnTo>
                  <a:lnTo>
                    <a:pt x="1316" y="2088"/>
                  </a:lnTo>
                  <a:lnTo>
                    <a:pt x="1299" y="2095"/>
                  </a:lnTo>
                  <a:lnTo>
                    <a:pt x="1283" y="2105"/>
                  </a:lnTo>
                  <a:lnTo>
                    <a:pt x="1267" y="2115"/>
                  </a:lnTo>
                  <a:lnTo>
                    <a:pt x="1249" y="2127"/>
                  </a:lnTo>
                  <a:lnTo>
                    <a:pt x="1233" y="2140"/>
                  </a:lnTo>
                  <a:lnTo>
                    <a:pt x="1217" y="2153"/>
                  </a:lnTo>
                  <a:lnTo>
                    <a:pt x="1203" y="2169"/>
                  </a:lnTo>
                  <a:lnTo>
                    <a:pt x="1187" y="2185"/>
                  </a:lnTo>
                  <a:lnTo>
                    <a:pt x="1158" y="2220"/>
                  </a:lnTo>
                  <a:lnTo>
                    <a:pt x="102" y="1466"/>
                  </a:lnTo>
                  <a:lnTo>
                    <a:pt x="0" y="1621"/>
                  </a:lnTo>
                  <a:lnTo>
                    <a:pt x="1064" y="2381"/>
                  </a:lnTo>
                  <a:lnTo>
                    <a:pt x="1064" y="2381"/>
                  </a:lnTo>
                  <a:lnTo>
                    <a:pt x="1050" y="2416"/>
                  </a:lnTo>
                  <a:lnTo>
                    <a:pt x="1040" y="2451"/>
                  </a:lnTo>
                  <a:lnTo>
                    <a:pt x="1034" y="2486"/>
                  </a:lnTo>
                  <a:lnTo>
                    <a:pt x="1032" y="2521"/>
                  </a:lnTo>
                  <a:lnTo>
                    <a:pt x="1034" y="2556"/>
                  </a:lnTo>
                  <a:lnTo>
                    <a:pt x="1039" y="2589"/>
                  </a:lnTo>
                  <a:lnTo>
                    <a:pt x="1047" y="2623"/>
                  </a:lnTo>
                  <a:lnTo>
                    <a:pt x="1060" y="2655"/>
                  </a:lnTo>
                  <a:lnTo>
                    <a:pt x="1060" y="2655"/>
                  </a:lnTo>
                  <a:lnTo>
                    <a:pt x="1072" y="2682"/>
                  </a:lnTo>
                  <a:lnTo>
                    <a:pt x="1088" y="2707"/>
                  </a:lnTo>
                  <a:lnTo>
                    <a:pt x="1104" y="2731"/>
                  </a:lnTo>
                  <a:lnTo>
                    <a:pt x="1123" y="2754"/>
                  </a:lnTo>
                  <a:lnTo>
                    <a:pt x="1142" y="2774"/>
                  </a:lnTo>
                  <a:lnTo>
                    <a:pt x="1163" y="2795"/>
                  </a:lnTo>
                  <a:lnTo>
                    <a:pt x="1185" y="2813"/>
                  </a:lnTo>
                  <a:lnTo>
                    <a:pt x="1206" y="2830"/>
                  </a:lnTo>
                  <a:lnTo>
                    <a:pt x="1228" y="2846"/>
                  </a:lnTo>
                  <a:lnTo>
                    <a:pt x="1251" y="2860"/>
                  </a:lnTo>
                  <a:lnTo>
                    <a:pt x="1295" y="2884"/>
                  </a:lnTo>
                  <a:lnTo>
                    <a:pt x="1335" y="2905"/>
                  </a:lnTo>
                  <a:lnTo>
                    <a:pt x="1370" y="2921"/>
                  </a:lnTo>
                  <a:lnTo>
                    <a:pt x="1370" y="2921"/>
                  </a:lnTo>
                  <a:lnTo>
                    <a:pt x="1383" y="2967"/>
                  </a:lnTo>
                  <a:lnTo>
                    <a:pt x="1399" y="3009"/>
                  </a:lnTo>
                  <a:lnTo>
                    <a:pt x="1416" y="3047"/>
                  </a:lnTo>
                  <a:lnTo>
                    <a:pt x="1436" y="3080"/>
                  </a:lnTo>
                  <a:lnTo>
                    <a:pt x="1456" y="3109"/>
                  </a:lnTo>
                  <a:lnTo>
                    <a:pt x="1479" y="3133"/>
                  </a:lnTo>
                  <a:lnTo>
                    <a:pt x="1501" y="3155"/>
                  </a:lnTo>
                  <a:lnTo>
                    <a:pt x="1523" y="3173"/>
                  </a:lnTo>
                  <a:lnTo>
                    <a:pt x="1547" y="3187"/>
                  </a:lnTo>
                  <a:lnTo>
                    <a:pt x="1571" y="3198"/>
                  </a:lnTo>
                  <a:lnTo>
                    <a:pt x="1595" y="3208"/>
                  </a:lnTo>
                  <a:lnTo>
                    <a:pt x="1617" y="3216"/>
                  </a:lnTo>
                  <a:lnTo>
                    <a:pt x="1640" y="3220"/>
                  </a:lnTo>
                  <a:lnTo>
                    <a:pt x="1662" y="3224"/>
                  </a:lnTo>
                  <a:lnTo>
                    <a:pt x="1683" y="3225"/>
                  </a:lnTo>
                  <a:lnTo>
                    <a:pt x="1702" y="3225"/>
                  </a:lnTo>
                  <a:lnTo>
                    <a:pt x="1702" y="3225"/>
                  </a:lnTo>
                  <a:lnTo>
                    <a:pt x="1726" y="3225"/>
                  </a:lnTo>
                  <a:lnTo>
                    <a:pt x="1750" y="3222"/>
                  </a:lnTo>
                  <a:lnTo>
                    <a:pt x="1770" y="3219"/>
                  </a:lnTo>
                  <a:lnTo>
                    <a:pt x="1793" y="3216"/>
                  </a:lnTo>
                  <a:lnTo>
                    <a:pt x="1793" y="3216"/>
                  </a:lnTo>
                  <a:lnTo>
                    <a:pt x="1810" y="3252"/>
                  </a:lnTo>
                  <a:lnTo>
                    <a:pt x="1828" y="3286"/>
                  </a:lnTo>
                  <a:lnTo>
                    <a:pt x="1848" y="3316"/>
                  </a:lnTo>
                  <a:lnTo>
                    <a:pt x="1867" y="3342"/>
                  </a:lnTo>
                  <a:lnTo>
                    <a:pt x="1888" y="3366"/>
                  </a:lnTo>
                  <a:lnTo>
                    <a:pt x="1909" y="3386"/>
                  </a:lnTo>
                  <a:lnTo>
                    <a:pt x="1930" y="3404"/>
                  </a:lnTo>
                  <a:lnTo>
                    <a:pt x="1950" y="3420"/>
                  </a:lnTo>
                  <a:lnTo>
                    <a:pt x="1971" y="3432"/>
                  </a:lnTo>
                  <a:lnTo>
                    <a:pt x="1992" y="3444"/>
                  </a:lnTo>
                  <a:lnTo>
                    <a:pt x="2012" y="3452"/>
                  </a:lnTo>
                  <a:lnTo>
                    <a:pt x="2033" y="3458"/>
                  </a:lnTo>
                  <a:lnTo>
                    <a:pt x="2054" y="3463"/>
                  </a:lnTo>
                  <a:lnTo>
                    <a:pt x="2073" y="3466"/>
                  </a:lnTo>
                  <a:lnTo>
                    <a:pt x="2092" y="3467"/>
                  </a:lnTo>
                  <a:lnTo>
                    <a:pt x="2111" y="3469"/>
                  </a:lnTo>
                  <a:lnTo>
                    <a:pt x="2111" y="3469"/>
                  </a:lnTo>
                  <a:lnTo>
                    <a:pt x="2111" y="3469"/>
                  </a:lnTo>
                  <a:lnTo>
                    <a:pt x="2111" y="3469"/>
                  </a:lnTo>
                  <a:lnTo>
                    <a:pt x="2130" y="3467"/>
                  </a:lnTo>
                  <a:lnTo>
                    <a:pt x="2148" y="3466"/>
                  </a:lnTo>
                  <a:lnTo>
                    <a:pt x="2165" y="3464"/>
                  </a:lnTo>
                  <a:lnTo>
                    <a:pt x="2181" y="3461"/>
                  </a:lnTo>
                  <a:lnTo>
                    <a:pt x="2213" y="3452"/>
                  </a:lnTo>
                  <a:lnTo>
                    <a:pt x="2240" y="3440"/>
                  </a:lnTo>
                  <a:lnTo>
                    <a:pt x="2240" y="3440"/>
                  </a:lnTo>
                  <a:lnTo>
                    <a:pt x="2264" y="3466"/>
                  </a:lnTo>
                  <a:lnTo>
                    <a:pt x="2293" y="3491"/>
                  </a:lnTo>
                  <a:lnTo>
                    <a:pt x="2325" y="3518"/>
                  </a:lnTo>
                  <a:lnTo>
                    <a:pt x="2342" y="3531"/>
                  </a:lnTo>
                  <a:lnTo>
                    <a:pt x="2361" y="3542"/>
                  </a:lnTo>
                  <a:lnTo>
                    <a:pt x="2380" y="3555"/>
                  </a:lnTo>
                  <a:lnTo>
                    <a:pt x="2403" y="3565"/>
                  </a:lnTo>
                  <a:lnTo>
                    <a:pt x="2424" y="3576"/>
                  </a:lnTo>
                  <a:lnTo>
                    <a:pt x="2447" y="3585"/>
                  </a:lnTo>
                  <a:lnTo>
                    <a:pt x="2471" y="3593"/>
                  </a:lnTo>
                  <a:lnTo>
                    <a:pt x="2497" y="3600"/>
                  </a:lnTo>
                  <a:lnTo>
                    <a:pt x="2524" y="3606"/>
                  </a:lnTo>
                  <a:lnTo>
                    <a:pt x="2551" y="3609"/>
                  </a:lnTo>
                  <a:lnTo>
                    <a:pt x="2551" y="3609"/>
                  </a:lnTo>
                  <a:lnTo>
                    <a:pt x="2573" y="3613"/>
                  </a:lnTo>
                  <a:lnTo>
                    <a:pt x="2594" y="3613"/>
                  </a:lnTo>
                  <a:lnTo>
                    <a:pt x="2594" y="3613"/>
                  </a:lnTo>
                  <a:lnTo>
                    <a:pt x="2627" y="3611"/>
                  </a:lnTo>
                  <a:lnTo>
                    <a:pt x="2656" y="3606"/>
                  </a:lnTo>
                  <a:lnTo>
                    <a:pt x="2683" y="3600"/>
                  </a:lnTo>
                  <a:lnTo>
                    <a:pt x="2706" y="3590"/>
                  </a:lnTo>
                  <a:lnTo>
                    <a:pt x="2726" y="3579"/>
                  </a:lnTo>
                  <a:lnTo>
                    <a:pt x="2744" y="3566"/>
                  </a:lnTo>
                  <a:lnTo>
                    <a:pt x="2760" y="3555"/>
                  </a:lnTo>
                  <a:lnTo>
                    <a:pt x="2772" y="3542"/>
                  </a:lnTo>
                  <a:lnTo>
                    <a:pt x="2772" y="3542"/>
                  </a:lnTo>
                  <a:lnTo>
                    <a:pt x="2787" y="3525"/>
                  </a:lnTo>
                  <a:lnTo>
                    <a:pt x="2800" y="3507"/>
                  </a:lnTo>
                  <a:lnTo>
                    <a:pt x="2811" y="3490"/>
                  </a:lnTo>
                  <a:lnTo>
                    <a:pt x="2819" y="3472"/>
                  </a:lnTo>
                  <a:lnTo>
                    <a:pt x="2827" y="3453"/>
                  </a:lnTo>
                  <a:lnTo>
                    <a:pt x="2831" y="3436"/>
                  </a:lnTo>
                  <a:lnTo>
                    <a:pt x="2836" y="3420"/>
                  </a:lnTo>
                  <a:lnTo>
                    <a:pt x="2839" y="3404"/>
                  </a:lnTo>
                  <a:lnTo>
                    <a:pt x="3045" y="3547"/>
                  </a:lnTo>
                  <a:lnTo>
                    <a:pt x="3051" y="3552"/>
                  </a:lnTo>
                  <a:lnTo>
                    <a:pt x="3051" y="3552"/>
                  </a:lnTo>
                  <a:lnTo>
                    <a:pt x="3085" y="3569"/>
                  </a:lnTo>
                  <a:lnTo>
                    <a:pt x="3113" y="3584"/>
                  </a:lnTo>
                  <a:lnTo>
                    <a:pt x="3150" y="3598"/>
                  </a:lnTo>
                  <a:lnTo>
                    <a:pt x="3192" y="3613"/>
                  </a:lnTo>
                  <a:lnTo>
                    <a:pt x="3214" y="3619"/>
                  </a:lnTo>
                  <a:lnTo>
                    <a:pt x="3238" y="3625"/>
                  </a:lnTo>
                  <a:lnTo>
                    <a:pt x="3262" y="3630"/>
                  </a:lnTo>
                  <a:lnTo>
                    <a:pt x="3286" y="3635"/>
                  </a:lnTo>
                  <a:lnTo>
                    <a:pt x="3311" y="3636"/>
                  </a:lnTo>
                  <a:lnTo>
                    <a:pt x="3338" y="3638"/>
                  </a:lnTo>
                  <a:lnTo>
                    <a:pt x="3338" y="3638"/>
                  </a:lnTo>
                  <a:lnTo>
                    <a:pt x="3368" y="3636"/>
                  </a:lnTo>
                  <a:lnTo>
                    <a:pt x="3400" y="3632"/>
                  </a:lnTo>
                  <a:lnTo>
                    <a:pt x="3431" y="3624"/>
                  </a:lnTo>
                  <a:lnTo>
                    <a:pt x="3446" y="3619"/>
                  </a:lnTo>
                  <a:lnTo>
                    <a:pt x="3461" y="3614"/>
                  </a:lnTo>
                  <a:lnTo>
                    <a:pt x="3461" y="3614"/>
                  </a:lnTo>
                  <a:lnTo>
                    <a:pt x="3480" y="3605"/>
                  </a:lnTo>
                  <a:lnTo>
                    <a:pt x="3499" y="3593"/>
                  </a:lnTo>
                  <a:lnTo>
                    <a:pt x="3518" y="3579"/>
                  </a:lnTo>
                  <a:lnTo>
                    <a:pt x="3537" y="3563"/>
                  </a:lnTo>
                  <a:lnTo>
                    <a:pt x="3556" y="3542"/>
                  </a:lnTo>
                  <a:lnTo>
                    <a:pt x="3576" y="3520"/>
                  </a:lnTo>
                  <a:lnTo>
                    <a:pt x="3593" y="3493"/>
                  </a:lnTo>
                  <a:lnTo>
                    <a:pt x="3607" y="3463"/>
                  </a:lnTo>
                  <a:lnTo>
                    <a:pt x="3607" y="3463"/>
                  </a:lnTo>
                  <a:lnTo>
                    <a:pt x="3639" y="3463"/>
                  </a:lnTo>
                  <a:lnTo>
                    <a:pt x="3674" y="3463"/>
                  </a:lnTo>
                  <a:lnTo>
                    <a:pt x="3711" y="3460"/>
                  </a:lnTo>
                  <a:lnTo>
                    <a:pt x="3749" y="3453"/>
                  </a:lnTo>
                  <a:lnTo>
                    <a:pt x="3789" y="3444"/>
                  </a:lnTo>
                  <a:lnTo>
                    <a:pt x="3810" y="3437"/>
                  </a:lnTo>
                  <a:lnTo>
                    <a:pt x="3829" y="3429"/>
                  </a:lnTo>
                  <a:lnTo>
                    <a:pt x="3850" y="3421"/>
                  </a:lnTo>
                  <a:lnTo>
                    <a:pt x="3870" y="3410"/>
                  </a:lnTo>
                  <a:lnTo>
                    <a:pt x="3889" y="3401"/>
                  </a:lnTo>
                  <a:lnTo>
                    <a:pt x="3909" y="3388"/>
                  </a:lnTo>
                  <a:lnTo>
                    <a:pt x="3909" y="3388"/>
                  </a:lnTo>
                  <a:lnTo>
                    <a:pt x="3936" y="3366"/>
                  </a:lnTo>
                  <a:lnTo>
                    <a:pt x="3961" y="3343"/>
                  </a:lnTo>
                  <a:lnTo>
                    <a:pt x="3985" y="3318"/>
                  </a:lnTo>
                  <a:lnTo>
                    <a:pt x="4006" y="3289"/>
                  </a:lnTo>
                  <a:lnTo>
                    <a:pt x="4023" y="3259"/>
                  </a:lnTo>
                  <a:lnTo>
                    <a:pt x="4039" y="3227"/>
                  </a:lnTo>
                  <a:lnTo>
                    <a:pt x="4054" y="3192"/>
                  </a:lnTo>
                  <a:lnTo>
                    <a:pt x="4065" y="3155"/>
                  </a:lnTo>
                  <a:lnTo>
                    <a:pt x="4065" y="3155"/>
                  </a:lnTo>
                  <a:lnTo>
                    <a:pt x="4097" y="3152"/>
                  </a:lnTo>
                  <a:lnTo>
                    <a:pt x="4130" y="3146"/>
                  </a:lnTo>
                  <a:lnTo>
                    <a:pt x="4167" y="3138"/>
                  </a:lnTo>
                  <a:lnTo>
                    <a:pt x="4203" y="3126"/>
                  </a:lnTo>
                  <a:lnTo>
                    <a:pt x="4242" y="3111"/>
                  </a:lnTo>
                  <a:lnTo>
                    <a:pt x="4261" y="3103"/>
                  </a:lnTo>
                  <a:lnTo>
                    <a:pt x="4280" y="3091"/>
                  </a:lnTo>
                  <a:lnTo>
                    <a:pt x="4299" y="3080"/>
                  </a:lnTo>
                  <a:lnTo>
                    <a:pt x="4318" y="3068"/>
                  </a:lnTo>
                  <a:lnTo>
                    <a:pt x="4336" y="3055"/>
                  </a:lnTo>
                  <a:lnTo>
                    <a:pt x="4353" y="3039"/>
                  </a:lnTo>
                  <a:lnTo>
                    <a:pt x="4353" y="3039"/>
                  </a:lnTo>
                  <a:lnTo>
                    <a:pt x="4379" y="3015"/>
                  </a:lnTo>
                  <a:lnTo>
                    <a:pt x="4399" y="2988"/>
                  </a:lnTo>
                  <a:lnTo>
                    <a:pt x="4420" y="2961"/>
                  </a:lnTo>
                  <a:lnTo>
                    <a:pt x="4438" y="2930"/>
                  </a:lnTo>
                  <a:lnTo>
                    <a:pt x="4452" y="2899"/>
                  </a:lnTo>
                  <a:lnTo>
                    <a:pt x="4465" y="2865"/>
                  </a:lnTo>
                  <a:lnTo>
                    <a:pt x="4474" y="2828"/>
                  </a:lnTo>
                  <a:lnTo>
                    <a:pt x="4481" y="2792"/>
                  </a:lnTo>
                  <a:lnTo>
                    <a:pt x="4481" y="2792"/>
                  </a:lnTo>
                  <a:lnTo>
                    <a:pt x="4514" y="2790"/>
                  </a:lnTo>
                  <a:lnTo>
                    <a:pt x="4549" y="2787"/>
                  </a:lnTo>
                  <a:lnTo>
                    <a:pt x="4586" y="2781"/>
                  </a:lnTo>
                  <a:lnTo>
                    <a:pt x="4622" y="2771"/>
                  </a:lnTo>
                  <a:lnTo>
                    <a:pt x="4641" y="2766"/>
                  </a:lnTo>
                  <a:lnTo>
                    <a:pt x="4661" y="2758"/>
                  </a:lnTo>
                  <a:lnTo>
                    <a:pt x="4680" y="2750"/>
                  </a:lnTo>
                  <a:lnTo>
                    <a:pt x="4697" y="2741"/>
                  </a:lnTo>
                  <a:lnTo>
                    <a:pt x="4716" y="2731"/>
                  </a:lnTo>
                  <a:lnTo>
                    <a:pt x="4734" y="2720"/>
                  </a:lnTo>
                  <a:lnTo>
                    <a:pt x="4751" y="2707"/>
                  </a:lnTo>
                  <a:lnTo>
                    <a:pt x="4769" y="2693"/>
                  </a:lnTo>
                  <a:lnTo>
                    <a:pt x="4769" y="2693"/>
                  </a:lnTo>
                  <a:lnTo>
                    <a:pt x="4783" y="2677"/>
                  </a:lnTo>
                  <a:lnTo>
                    <a:pt x="4798" y="2663"/>
                  </a:lnTo>
                  <a:lnTo>
                    <a:pt x="4812" y="2645"/>
                  </a:lnTo>
                  <a:lnTo>
                    <a:pt x="4823" y="2628"/>
                  </a:lnTo>
                  <a:lnTo>
                    <a:pt x="4834" y="2610"/>
                  </a:lnTo>
                  <a:lnTo>
                    <a:pt x="4845" y="2591"/>
                  </a:lnTo>
                  <a:lnTo>
                    <a:pt x="4853" y="2572"/>
                  </a:lnTo>
                  <a:lnTo>
                    <a:pt x="4863" y="2551"/>
                  </a:lnTo>
                  <a:lnTo>
                    <a:pt x="4869" y="2531"/>
                  </a:lnTo>
                  <a:lnTo>
                    <a:pt x="4876" y="2508"/>
                  </a:lnTo>
                  <a:lnTo>
                    <a:pt x="4880" y="2486"/>
                  </a:lnTo>
                  <a:lnTo>
                    <a:pt x="4884" y="2462"/>
                  </a:lnTo>
                  <a:lnTo>
                    <a:pt x="4887" y="2438"/>
                  </a:lnTo>
                  <a:lnTo>
                    <a:pt x="4888" y="2413"/>
                  </a:lnTo>
                  <a:lnTo>
                    <a:pt x="4888" y="2387"/>
                  </a:lnTo>
                  <a:lnTo>
                    <a:pt x="4888" y="2360"/>
                  </a:lnTo>
                  <a:lnTo>
                    <a:pt x="5760" y="1923"/>
                  </a:lnTo>
                  <a:lnTo>
                    <a:pt x="5695" y="1750"/>
                  </a:lnTo>
                  <a:lnTo>
                    <a:pt x="4772" y="2210"/>
                  </a:lnTo>
                  <a:close/>
                  <a:moveTo>
                    <a:pt x="1359" y="2707"/>
                  </a:moveTo>
                  <a:lnTo>
                    <a:pt x="1359" y="2707"/>
                  </a:lnTo>
                  <a:lnTo>
                    <a:pt x="1338" y="2695"/>
                  </a:lnTo>
                  <a:lnTo>
                    <a:pt x="1319" y="2682"/>
                  </a:lnTo>
                  <a:lnTo>
                    <a:pt x="1300" y="2668"/>
                  </a:lnTo>
                  <a:lnTo>
                    <a:pt x="1283" y="2652"/>
                  </a:lnTo>
                  <a:lnTo>
                    <a:pt x="1265" y="2636"/>
                  </a:lnTo>
                  <a:lnTo>
                    <a:pt x="1251" y="2618"/>
                  </a:lnTo>
                  <a:lnTo>
                    <a:pt x="1238" y="2599"/>
                  </a:lnTo>
                  <a:lnTo>
                    <a:pt x="1228" y="2580"/>
                  </a:lnTo>
                  <a:lnTo>
                    <a:pt x="1228" y="2580"/>
                  </a:lnTo>
                  <a:lnTo>
                    <a:pt x="1222" y="2566"/>
                  </a:lnTo>
                  <a:lnTo>
                    <a:pt x="1219" y="2550"/>
                  </a:lnTo>
                  <a:lnTo>
                    <a:pt x="1217" y="2534"/>
                  </a:lnTo>
                  <a:lnTo>
                    <a:pt x="1217" y="2516"/>
                  </a:lnTo>
                  <a:lnTo>
                    <a:pt x="1219" y="2500"/>
                  </a:lnTo>
                  <a:lnTo>
                    <a:pt x="1224" y="2483"/>
                  </a:lnTo>
                  <a:lnTo>
                    <a:pt x="1230" y="2465"/>
                  </a:lnTo>
                  <a:lnTo>
                    <a:pt x="1238" y="2446"/>
                  </a:lnTo>
                  <a:lnTo>
                    <a:pt x="1238" y="2446"/>
                  </a:lnTo>
                  <a:lnTo>
                    <a:pt x="1260" y="2403"/>
                  </a:lnTo>
                  <a:lnTo>
                    <a:pt x="1283" y="2363"/>
                  </a:lnTo>
                  <a:lnTo>
                    <a:pt x="1307" y="2330"/>
                  </a:lnTo>
                  <a:lnTo>
                    <a:pt x="1330" y="2303"/>
                  </a:lnTo>
                  <a:lnTo>
                    <a:pt x="1342" y="2290"/>
                  </a:lnTo>
                  <a:lnTo>
                    <a:pt x="1354" y="2280"/>
                  </a:lnTo>
                  <a:lnTo>
                    <a:pt x="1366" y="2271"/>
                  </a:lnTo>
                  <a:lnTo>
                    <a:pt x="1377" y="2263"/>
                  </a:lnTo>
                  <a:lnTo>
                    <a:pt x="1389" y="2258"/>
                  </a:lnTo>
                  <a:lnTo>
                    <a:pt x="1401" y="2253"/>
                  </a:lnTo>
                  <a:lnTo>
                    <a:pt x="1412" y="2252"/>
                  </a:lnTo>
                  <a:lnTo>
                    <a:pt x="1423" y="2250"/>
                  </a:lnTo>
                  <a:lnTo>
                    <a:pt x="1423" y="2250"/>
                  </a:lnTo>
                  <a:lnTo>
                    <a:pt x="1436" y="2252"/>
                  </a:lnTo>
                  <a:lnTo>
                    <a:pt x="1450" y="2255"/>
                  </a:lnTo>
                  <a:lnTo>
                    <a:pt x="1464" y="2261"/>
                  </a:lnTo>
                  <a:lnTo>
                    <a:pt x="1480" y="2269"/>
                  </a:lnTo>
                  <a:lnTo>
                    <a:pt x="1495" y="2279"/>
                  </a:lnTo>
                  <a:lnTo>
                    <a:pt x="1512" y="2291"/>
                  </a:lnTo>
                  <a:lnTo>
                    <a:pt x="1528" y="2306"/>
                  </a:lnTo>
                  <a:lnTo>
                    <a:pt x="1544" y="2323"/>
                  </a:lnTo>
                  <a:lnTo>
                    <a:pt x="1544" y="2323"/>
                  </a:lnTo>
                  <a:lnTo>
                    <a:pt x="1517" y="2358"/>
                  </a:lnTo>
                  <a:lnTo>
                    <a:pt x="1490" y="2398"/>
                  </a:lnTo>
                  <a:lnTo>
                    <a:pt x="1461" y="2441"/>
                  </a:lnTo>
                  <a:lnTo>
                    <a:pt x="1434" y="2489"/>
                  </a:lnTo>
                  <a:lnTo>
                    <a:pt x="1421" y="2515"/>
                  </a:lnTo>
                  <a:lnTo>
                    <a:pt x="1410" y="2540"/>
                  </a:lnTo>
                  <a:lnTo>
                    <a:pt x="1399" y="2567"/>
                  </a:lnTo>
                  <a:lnTo>
                    <a:pt x="1388" y="2594"/>
                  </a:lnTo>
                  <a:lnTo>
                    <a:pt x="1378" y="2621"/>
                  </a:lnTo>
                  <a:lnTo>
                    <a:pt x="1370" y="2650"/>
                  </a:lnTo>
                  <a:lnTo>
                    <a:pt x="1364" y="2679"/>
                  </a:lnTo>
                  <a:lnTo>
                    <a:pt x="1359" y="2707"/>
                  </a:lnTo>
                  <a:lnTo>
                    <a:pt x="1359" y="2707"/>
                  </a:lnTo>
                  <a:close/>
                  <a:moveTo>
                    <a:pt x="1751" y="3034"/>
                  </a:moveTo>
                  <a:lnTo>
                    <a:pt x="1751" y="3034"/>
                  </a:lnTo>
                  <a:lnTo>
                    <a:pt x="1727" y="3039"/>
                  </a:lnTo>
                  <a:lnTo>
                    <a:pt x="1714" y="3040"/>
                  </a:lnTo>
                  <a:lnTo>
                    <a:pt x="1702" y="3040"/>
                  </a:lnTo>
                  <a:lnTo>
                    <a:pt x="1702" y="3040"/>
                  </a:lnTo>
                  <a:lnTo>
                    <a:pt x="1687" y="3040"/>
                  </a:lnTo>
                  <a:lnTo>
                    <a:pt x="1668" y="3037"/>
                  </a:lnTo>
                  <a:lnTo>
                    <a:pt x="1659" y="3034"/>
                  </a:lnTo>
                  <a:lnTo>
                    <a:pt x="1648" y="3029"/>
                  </a:lnTo>
                  <a:lnTo>
                    <a:pt x="1635" y="3023"/>
                  </a:lnTo>
                  <a:lnTo>
                    <a:pt x="1624" y="3015"/>
                  </a:lnTo>
                  <a:lnTo>
                    <a:pt x="1611" y="3004"/>
                  </a:lnTo>
                  <a:lnTo>
                    <a:pt x="1600" y="2991"/>
                  </a:lnTo>
                  <a:lnTo>
                    <a:pt x="1589" y="2974"/>
                  </a:lnTo>
                  <a:lnTo>
                    <a:pt x="1577" y="2954"/>
                  </a:lnTo>
                  <a:lnTo>
                    <a:pt x="1566" y="2930"/>
                  </a:lnTo>
                  <a:lnTo>
                    <a:pt x="1557" y="2903"/>
                  </a:lnTo>
                  <a:lnTo>
                    <a:pt x="1549" y="2872"/>
                  </a:lnTo>
                  <a:lnTo>
                    <a:pt x="1541" y="2835"/>
                  </a:lnTo>
                  <a:lnTo>
                    <a:pt x="1541" y="2835"/>
                  </a:lnTo>
                  <a:lnTo>
                    <a:pt x="1541" y="2835"/>
                  </a:lnTo>
                  <a:lnTo>
                    <a:pt x="1538" y="2808"/>
                  </a:lnTo>
                  <a:lnTo>
                    <a:pt x="1538" y="2782"/>
                  </a:lnTo>
                  <a:lnTo>
                    <a:pt x="1538" y="2757"/>
                  </a:lnTo>
                  <a:lnTo>
                    <a:pt x="1541" y="2731"/>
                  </a:lnTo>
                  <a:lnTo>
                    <a:pt x="1547" y="2704"/>
                  </a:lnTo>
                  <a:lnTo>
                    <a:pt x="1554" y="2680"/>
                  </a:lnTo>
                  <a:lnTo>
                    <a:pt x="1561" y="2655"/>
                  </a:lnTo>
                  <a:lnTo>
                    <a:pt x="1571" y="2629"/>
                  </a:lnTo>
                  <a:lnTo>
                    <a:pt x="1582" y="2605"/>
                  </a:lnTo>
                  <a:lnTo>
                    <a:pt x="1593" y="2583"/>
                  </a:lnTo>
                  <a:lnTo>
                    <a:pt x="1619" y="2537"/>
                  </a:lnTo>
                  <a:lnTo>
                    <a:pt x="1646" y="2497"/>
                  </a:lnTo>
                  <a:lnTo>
                    <a:pt x="1673" y="2459"/>
                  </a:lnTo>
                  <a:lnTo>
                    <a:pt x="1737" y="2400"/>
                  </a:lnTo>
                  <a:lnTo>
                    <a:pt x="1737" y="2400"/>
                  </a:lnTo>
                  <a:lnTo>
                    <a:pt x="1754" y="2384"/>
                  </a:lnTo>
                  <a:lnTo>
                    <a:pt x="1775" y="2368"/>
                  </a:lnTo>
                  <a:lnTo>
                    <a:pt x="1797" y="2350"/>
                  </a:lnTo>
                  <a:lnTo>
                    <a:pt x="1823" y="2336"/>
                  </a:lnTo>
                  <a:lnTo>
                    <a:pt x="1848" y="2322"/>
                  </a:lnTo>
                  <a:lnTo>
                    <a:pt x="1875" y="2311"/>
                  </a:lnTo>
                  <a:lnTo>
                    <a:pt x="1888" y="2306"/>
                  </a:lnTo>
                  <a:lnTo>
                    <a:pt x="1901" y="2303"/>
                  </a:lnTo>
                  <a:lnTo>
                    <a:pt x="1914" y="2301"/>
                  </a:lnTo>
                  <a:lnTo>
                    <a:pt x="1925" y="2301"/>
                  </a:lnTo>
                  <a:lnTo>
                    <a:pt x="1925" y="2301"/>
                  </a:lnTo>
                  <a:lnTo>
                    <a:pt x="1934" y="2301"/>
                  </a:lnTo>
                  <a:lnTo>
                    <a:pt x="1944" y="2304"/>
                  </a:lnTo>
                  <a:lnTo>
                    <a:pt x="1952" y="2307"/>
                  </a:lnTo>
                  <a:lnTo>
                    <a:pt x="1960" y="2312"/>
                  </a:lnTo>
                  <a:lnTo>
                    <a:pt x="1968" y="2319"/>
                  </a:lnTo>
                  <a:lnTo>
                    <a:pt x="1974" y="2327"/>
                  </a:lnTo>
                  <a:lnTo>
                    <a:pt x="1987" y="2344"/>
                  </a:lnTo>
                  <a:lnTo>
                    <a:pt x="1998" y="2366"/>
                  </a:lnTo>
                  <a:lnTo>
                    <a:pt x="2008" y="2390"/>
                  </a:lnTo>
                  <a:lnTo>
                    <a:pt x="2016" y="2416"/>
                  </a:lnTo>
                  <a:lnTo>
                    <a:pt x="2022" y="2443"/>
                  </a:lnTo>
                  <a:lnTo>
                    <a:pt x="2022" y="2443"/>
                  </a:lnTo>
                  <a:lnTo>
                    <a:pt x="1987" y="2484"/>
                  </a:lnTo>
                  <a:lnTo>
                    <a:pt x="1945" y="2540"/>
                  </a:lnTo>
                  <a:lnTo>
                    <a:pt x="1925" y="2572"/>
                  </a:lnTo>
                  <a:lnTo>
                    <a:pt x="1902" y="2605"/>
                  </a:lnTo>
                  <a:lnTo>
                    <a:pt x="1880" y="2642"/>
                  </a:lnTo>
                  <a:lnTo>
                    <a:pt x="1858" y="2682"/>
                  </a:lnTo>
                  <a:lnTo>
                    <a:pt x="1837" y="2722"/>
                  </a:lnTo>
                  <a:lnTo>
                    <a:pt x="1816" y="2763"/>
                  </a:lnTo>
                  <a:lnTo>
                    <a:pt x="1799" y="2806"/>
                  </a:lnTo>
                  <a:lnTo>
                    <a:pt x="1783" y="2851"/>
                  </a:lnTo>
                  <a:lnTo>
                    <a:pt x="1770" y="2895"/>
                  </a:lnTo>
                  <a:lnTo>
                    <a:pt x="1761" y="2942"/>
                  </a:lnTo>
                  <a:lnTo>
                    <a:pt x="1754" y="2988"/>
                  </a:lnTo>
                  <a:lnTo>
                    <a:pt x="1753" y="3012"/>
                  </a:lnTo>
                  <a:lnTo>
                    <a:pt x="1751" y="3034"/>
                  </a:lnTo>
                  <a:lnTo>
                    <a:pt x="1751" y="3034"/>
                  </a:lnTo>
                  <a:close/>
                  <a:moveTo>
                    <a:pt x="2293" y="2706"/>
                  </a:moveTo>
                  <a:lnTo>
                    <a:pt x="2293" y="2706"/>
                  </a:lnTo>
                  <a:lnTo>
                    <a:pt x="2274" y="2731"/>
                  </a:lnTo>
                  <a:lnTo>
                    <a:pt x="2256" y="2758"/>
                  </a:lnTo>
                  <a:lnTo>
                    <a:pt x="2239" y="2789"/>
                  </a:lnTo>
                  <a:lnTo>
                    <a:pt x="2224" y="2819"/>
                  </a:lnTo>
                  <a:lnTo>
                    <a:pt x="2210" y="2852"/>
                  </a:lnTo>
                  <a:lnTo>
                    <a:pt x="2197" y="2886"/>
                  </a:lnTo>
                  <a:lnTo>
                    <a:pt x="2188" y="2921"/>
                  </a:lnTo>
                  <a:lnTo>
                    <a:pt x="2178" y="2958"/>
                  </a:lnTo>
                  <a:lnTo>
                    <a:pt x="2170" y="2994"/>
                  </a:lnTo>
                  <a:lnTo>
                    <a:pt x="2164" y="3032"/>
                  </a:lnTo>
                  <a:lnTo>
                    <a:pt x="2161" y="3072"/>
                  </a:lnTo>
                  <a:lnTo>
                    <a:pt x="2157" y="3112"/>
                  </a:lnTo>
                  <a:lnTo>
                    <a:pt x="2156" y="3152"/>
                  </a:lnTo>
                  <a:lnTo>
                    <a:pt x="2157" y="3192"/>
                  </a:lnTo>
                  <a:lnTo>
                    <a:pt x="2159" y="3232"/>
                  </a:lnTo>
                  <a:lnTo>
                    <a:pt x="2164" y="3271"/>
                  </a:lnTo>
                  <a:lnTo>
                    <a:pt x="2164" y="3271"/>
                  </a:lnTo>
                  <a:lnTo>
                    <a:pt x="2151" y="3276"/>
                  </a:lnTo>
                  <a:lnTo>
                    <a:pt x="2138" y="3279"/>
                  </a:lnTo>
                  <a:lnTo>
                    <a:pt x="2126" y="3283"/>
                  </a:lnTo>
                  <a:lnTo>
                    <a:pt x="2111" y="3284"/>
                  </a:lnTo>
                  <a:lnTo>
                    <a:pt x="2111" y="3284"/>
                  </a:lnTo>
                  <a:lnTo>
                    <a:pt x="2095" y="3283"/>
                  </a:lnTo>
                  <a:lnTo>
                    <a:pt x="2081" y="3279"/>
                  </a:lnTo>
                  <a:lnTo>
                    <a:pt x="2067" y="3273"/>
                  </a:lnTo>
                  <a:lnTo>
                    <a:pt x="2054" y="3265"/>
                  </a:lnTo>
                  <a:lnTo>
                    <a:pt x="2041" y="3257"/>
                  </a:lnTo>
                  <a:lnTo>
                    <a:pt x="2028" y="3246"/>
                  </a:lnTo>
                  <a:lnTo>
                    <a:pt x="2017" y="3233"/>
                  </a:lnTo>
                  <a:lnTo>
                    <a:pt x="2006" y="3219"/>
                  </a:lnTo>
                  <a:lnTo>
                    <a:pt x="1996" y="3205"/>
                  </a:lnTo>
                  <a:lnTo>
                    <a:pt x="1987" y="3189"/>
                  </a:lnTo>
                  <a:lnTo>
                    <a:pt x="1968" y="3155"/>
                  </a:lnTo>
                  <a:lnTo>
                    <a:pt x="1952" y="3120"/>
                  </a:lnTo>
                  <a:lnTo>
                    <a:pt x="1939" y="3085"/>
                  </a:lnTo>
                  <a:lnTo>
                    <a:pt x="1939" y="3085"/>
                  </a:lnTo>
                  <a:lnTo>
                    <a:pt x="1939" y="3085"/>
                  </a:lnTo>
                  <a:lnTo>
                    <a:pt x="1938" y="3068"/>
                  </a:lnTo>
                  <a:lnTo>
                    <a:pt x="1936" y="3050"/>
                  </a:lnTo>
                  <a:lnTo>
                    <a:pt x="1936" y="3031"/>
                  </a:lnTo>
                  <a:lnTo>
                    <a:pt x="1938" y="3013"/>
                  </a:lnTo>
                  <a:lnTo>
                    <a:pt x="1939" y="2994"/>
                  </a:lnTo>
                  <a:lnTo>
                    <a:pt x="1942" y="2975"/>
                  </a:lnTo>
                  <a:lnTo>
                    <a:pt x="1950" y="2937"/>
                  </a:lnTo>
                  <a:lnTo>
                    <a:pt x="1963" y="2897"/>
                  </a:lnTo>
                  <a:lnTo>
                    <a:pt x="1977" y="2859"/>
                  </a:lnTo>
                  <a:lnTo>
                    <a:pt x="1995" y="2821"/>
                  </a:lnTo>
                  <a:lnTo>
                    <a:pt x="2014" y="2782"/>
                  </a:lnTo>
                  <a:lnTo>
                    <a:pt x="2035" y="2746"/>
                  </a:lnTo>
                  <a:lnTo>
                    <a:pt x="2055" y="2711"/>
                  </a:lnTo>
                  <a:lnTo>
                    <a:pt x="2078" y="2677"/>
                  </a:lnTo>
                  <a:lnTo>
                    <a:pt x="2100" y="2645"/>
                  </a:lnTo>
                  <a:lnTo>
                    <a:pt x="2141" y="2588"/>
                  </a:lnTo>
                  <a:lnTo>
                    <a:pt x="2178" y="2545"/>
                  </a:lnTo>
                  <a:lnTo>
                    <a:pt x="2178" y="2545"/>
                  </a:lnTo>
                  <a:lnTo>
                    <a:pt x="2191" y="2538"/>
                  </a:lnTo>
                  <a:lnTo>
                    <a:pt x="2210" y="2534"/>
                  </a:lnTo>
                  <a:lnTo>
                    <a:pt x="2232" y="2529"/>
                  </a:lnTo>
                  <a:lnTo>
                    <a:pt x="2256" y="2527"/>
                  </a:lnTo>
                  <a:lnTo>
                    <a:pt x="2256" y="2527"/>
                  </a:lnTo>
                  <a:lnTo>
                    <a:pt x="2277" y="2529"/>
                  </a:lnTo>
                  <a:lnTo>
                    <a:pt x="2298" y="2534"/>
                  </a:lnTo>
                  <a:lnTo>
                    <a:pt x="2317" y="2540"/>
                  </a:lnTo>
                  <a:lnTo>
                    <a:pt x="2334" y="2550"/>
                  </a:lnTo>
                  <a:lnTo>
                    <a:pt x="2353" y="2562"/>
                  </a:lnTo>
                  <a:lnTo>
                    <a:pt x="2369" y="2578"/>
                  </a:lnTo>
                  <a:lnTo>
                    <a:pt x="2387" y="2597"/>
                  </a:lnTo>
                  <a:lnTo>
                    <a:pt x="2401" y="2618"/>
                  </a:lnTo>
                  <a:lnTo>
                    <a:pt x="2401" y="2618"/>
                  </a:lnTo>
                  <a:lnTo>
                    <a:pt x="2373" y="2636"/>
                  </a:lnTo>
                  <a:lnTo>
                    <a:pt x="2345" y="2655"/>
                  </a:lnTo>
                  <a:lnTo>
                    <a:pt x="2318" y="2679"/>
                  </a:lnTo>
                  <a:lnTo>
                    <a:pt x="2293" y="2706"/>
                  </a:lnTo>
                  <a:lnTo>
                    <a:pt x="2293" y="2706"/>
                  </a:lnTo>
                  <a:close/>
                  <a:moveTo>
                    <a:pt x="2666" y="3343"/>
                  </a:moveTo>
                  <a:lnTo>
                    <a:pt x="2666" y="3348"/>
                  </a:lnTo>
                  <a:lnTo>
                    <a:pt x="2666" y="3348"/>
                  </a:lnTo>
                  <a:lnTo>
                    <a:pt x="2664" y="3362"/>
                  </a:lnTo>
                  <a:lnTo>
                    <a:pt x="2659" y="3380"/>
                  </a:lnTo>
                  <a:lnTo>
                    <a:pt x="2651" y="3399"/>
                  </a:lnTo>
                  <a:lnTo>
                    <a:pt x="2647" y="3407"/>
                  </a:lnTo>
                  <a:lnTo>
                    <a:pt x="2642" y="3415"/>
                  </a:lnTo>
                  <a:lnTo>
                    <a:pt x="2642" y="3415"/>
                  </a:lnTo>
                  <a:lnTo>
                    <a:pt x="2637" y="3418"/>
                  </a:lnTo>
                  <a:lnTo>
                    <a:pt x="2629" y="3423"/>
                  </a:lnTo>
                  <a:lnTo>
                    <a:pt x="2616" y="3426"/>
                  </a:lnTo>
                  <a:lnTo>
                    <a:pt x="2596" y="3428"/>
                  </a:lnTo>
                  <a:lnTo>
                    <a:pt x="2596" y="3428"/>
                  </a:lnTo>
                  <a:lnTo>
                    <a:pt x="2575" y="3426"/>
                  </a:lnTo>
                  <a:lnTo>
                    <a:pt x="2575" y="3426"/>
                  </a:lnTo>
                  <a:lnTo>
                    <a:pt x="2551" y="3423"/>
                  </a:lnTo>
                  <a:lnTo>
                    <a:pt x="2530" y="3417"/>
                  </a:lnTo>
                  <a:lnTo>
                    <a:pt x="2510" y="3410"/>
                  </a:lnTo>
                  <a:lnTo>
                    <a:pt x="2489" y="3402"/>
                  </a:lnTo>
                  <a:lnTo>
                    <a:pt x="2471" y="3393"/>
                  </a:lnTo>
                  <a:lnTo>
                    <a:pt x="2454" y="3381"/>
                  </a:lnTo>
                  <a:lnTo>
                    <a:pt x="2438" y="3372"/>
                  </a:lnTo>
                  <a:lnTo>
                    <a:pt x="2424" y="3361"/>
                  </a:lnTo>
                  <a:lnTo>
                    <a:pt x="2398" y="3338"/>
                  </a:lnTo>
                  <a:lnTo>
                    <a:pt x="2377" y="3316"/>
                  </a:lnTo>
                  <a:lnTo>
                    <a:pt x="2363" y="3297"/>
                  </a:lnTo>
                  <a:lnTo>
                    <a:pt x="2352" y="3284"/>
                  </a:lnTo>
                  <a:lnTo>
                    <a:pt x="2352" y="3284"/>
                  </a:lnTo>
                  <a:lnTo>
                    <a:pt x="2347" y="3251"/>
                  </a:lnTo>
                  <a:lnTo>
                    <a:pt x="2344" y="3219"/>
                  </a:lnTo>
                  <a:lnTo>
                    <a:pt x="2342" y="3187"/>
                  </a:lnTo>
                  <a:lnTo>
                    <a:pt x="2341" y="3154"/>
                  </a:lnTo>
                  <a:lnTo>
                    <a:pt x="2342" y="3122"/>
                  </a:lnTo>
                  <a:lnTo>
                    <a:pt x="2344" y="3088"/>
                  </a:lnTo>
                  <a:lnTo>
                    <a:pt x="2347" y="3058"/>
                  </a:lnTo>
                  <a:lnTo>
                    <a:pt x="2353" y="3026"/>
                  </a:lnTo>
                  <a:lnTo>
                    <a:pt x="2358" y="2996"/>
                  </a:lnTo>
                  <a:lnTo>
                    <a:pt x="2366" y="2967"/>
                  </a:lnTo>
                  <a:lnTo>
                    <a:pt x="2376" y="2940"/>
                  </a:lnTo>
                  <a:lnTo>
                    <a:pt x="2385" y="2913"/>
                  </a:lnTo>
                  <a:lnTo>
                    <a:pt x="2396" y="2889"/>
                  </a:lnTo>
                  <a:lnTo>
                    <a:pt x="2408" y="2865"/>
                  </a:lnTo>
                  <a:lnTo>
                    <a:pt x="2422" y="2844"/>
                  </a:lnTo>
                  <a:lnTo>
                    <a:pt x="2436" y="2825"/>
                  </a:lnTo>
                  <a:lnTo>
                    <a:pt x="2436" y="2825"/>
                  </a:lnTo>
                  <a:lnTo>
                    <a:pt x="2447" y="2813"/>
                  </a:lnTo>
                  <a:lnTo>
                    <a:pt x="2459" y="2801"/>
                  </a:lnTo>
                  <a:lnTo>
                    <a:pt x="2471" y="2792"/>
                  </a:lnTo>
                  <a:lnTo>
                    <a:pt x="2484" y="2784"/>
                  </a:lnTo>
                  <a:lnTo>
                    <a:pt x="2497" y="2778"/>
                  </a:lnTo>
                  <a:lnTo>
                    <a:pt x="2510" y="2774"/>
                  </a:lnTo>
                  <a:lnTo>
                    <a:pt x="2524" y="2771"/>
                  </a:lnTo>
                  <a:lnTo>
                    <a:pt x="2537" y="2771"/>
                  </a:lnTo>
                  <a:lnTo>
                    <a:pt x="2537" y="2771"/>
                  </a:lnTo>
                  <a:lnTo>
                    <a:pt x="2546" y="2771"/>
                  </a:lnTo>
                  <a:lnTo>
                    <a:pt x="2561" y="2774"/>
                  </a:lnTo>
                  <a:lnTo>
                    <a:pt x="2580" y="2782"/>
                  </a:lnTo>
                  <a:lnTo>
                    <a:pt x="2591" y="2789"/>
                  </a:lnTo>
                  <a:lnTo>
                    <a:pt x="2602" y="2797"/>
                  </a:lnTo>
                  <a:lnTo>
                    <a:pt x="2615" y="2806"/>
                  </a:lnTo>
                  <a:lnTo>
                    <a:pt x="2627" y="2817"/>
                  </a:lnTo>
                  <a:lnTo>
                    <a:pt x="2640" y="2832"/>
                  </a:lnTo>
                  <a:lnTo>
                    <a:pt x="2651" y="2849"/>
                  </a:lnTo>
                  <a:lnTo>
                    <a:pt x="2664" y="2868"/>
                  </a:lnTo>
                  <a:lnTo>
                    <a:pt x="2675" y="2891"/>
                  </a:lnTo>
                  <a:lnTo>
                    <a:pt x="2685" y="2916"/>
                  </a:lnTo>
                  <a:lnTo>
                    <a:pt x="2696" y="2946"/>
                  </a:lnTo>
                  <a:lnTo>
                    <a:pt x="2663" y="3337"/>
                  </a:lnTo>
                  <a:lnTo>
                    <a:pt x="2666" y="3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09963" y="3362220"/>
            <a:ext cx="2595787" cy="1305031"/>
            <a:chOff x="3509963" y="3362220"/>
            <a:chExt cx="2595787" cy="1305031"/>
          </a:xfrm>
        </p:grpSpPr>
        <p:sp>
          <p:nvSpPr>
            <p:cNvPr id="69" name="Rectangle 68" descr=" " title=" "/>
            <p:cNvSpPr/>
            <p:nvPr/>
          </p:nvSpPr>
          <p:spPr>
            <a:xfrm>
              <a:off x="3509963" y="3499381"/>
              <a:ext cx="2595787" cy="116787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5943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i="1" dirty="0" err="1">
                  <a:solidFill>
                    <a:schemeClr val="tx1"/>
                  </a:solidFill>
                </a:rPr>
                <a:t>Eu</a:t>
              </a:r>
              <a:r>
                <a:rPr lang="en-US" sz="1400" i="1" dirty="0">
                  <a:solidFill>
                    <a:schemeClr val="tx1"/>
                  </a:solidFill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</a:rPr>
                <a:t>fugiat</a:t>
              </a:r>
              <a:r>
                <a:rPr lang="en-US" sz="1400" i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nulla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pariatur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 descr=" " title=" "/>
            <p:cNvSpPr/>
            <p:nvPr/>
          </p:nvSpPr>
          <p:spPr>
            <a:xfrm>
              <a:off x="3509963" y="3362220"/>
              <a:ext cx="2595787" cy="137160"/>
            </a:xfrm>
            <a:prstGeom prst="rect">
              <a:avLst/>
            </a:prstGeom>
            <a:solidFill>
              <a:schemeClr val="accent4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40" name="Group 39" descr="secure cloud icon" title="secure cloud icon"/>
            <p:cNvGrpSpPr>
              <a:grpSpLocks noChangeAspect="1"/>
            </p:cNvGrpSpPr>
            <p:nvPr/>
          </p:nvGrpSpPr>
          <p:grpSpPr>
            <a:xfrm>
              <a:off x="4517281" y="3635906"/>
              <a:ext cx="581151" cy="411480"/>
              <a:chOff x="3623779" y="2938327"/>
              <a:chExt cx="452006" cy="320040"/>
            </a:xfrm>
            <a:solidFill>
              <a:schemeClr val="accent4"/>
            </a:solidFill>
          </p:grpSpPr>
          <p:sp>
            <p:nvSpPr>
              <p:cNvPr id="41" name="Freeform 45" descr=" " title=" "/>
              <p:cNvSpPr>
                <a:spLocks noChangeAspect="1" noEditPoints="1"/>
              </p:cNvSpPr>
              <p:nvPr/>
            </p:nvSpPr>
            <p:spPr bwMode="auto">
              <a:xfrm>
                <a:off x="3623779" y="2938327"/>
                <a:ext cx="452006" cy="320040"/>
              </a:xfrm>
              <a:custGeom>
                <a:avLst/>
                <a:gdLst>
                  <a:gd name="T0" fmla="*/ 859 w 4576"/>
                  <a:gd name="T1" fmla="*/ 3205 h 3240"/>
                  <a:gd name="T2" fmla="*/ 461 w 4576"/>
                  <a:gd name="T3" fmla="*/ 3013 h 3240"/>
                  <a:gd name="T4" fmla="*/ 166 w 4576"/>
                  <a:gd name="T5" fmla="*/ 2690 h 3240"/>
                  <a:gd name="T6" fmla="*/ 14 w 4576"/>
                  <a:gd name="T7" fmla="*/ 2271 h 3240"/>
                  <a:gd name="T8" fmla="*/ 22 w 4576"/>
                  <a:gd name="T9" fmla="*/ 1877 h 3240"/>
                  <a:gd name="T10" fmla="*/ 178 w 4576"/>
                  <a:gd name="T11" fmla="*/ 1485 h 3240"/>
                  <a:gd name="T12" fmla="*/ 462 w 4576"/>
                  <a:gd name="T13" fmla="*/ 1180 h 3240"/>
                  <a:gd name="T14" fmla="*/ 839 w 4576"/>
                  <a:gd name="T15" fmla="*/ 994 h 3240"/>
                  <a:gd name="T16" fmla="*/ 1066 w 4576"/>
                  <a:gd name="T17" fmla="*/ 874 h 3240"/>
                  <a:gd name="T18" fmla="*/ 1147 w 4576"/>
                  <a:gd name="T19" fmla="*/ 647 h 3240"/>
                  <a:gd name="T20" fmla="*/ 1423 w 4576"/>
                  <a:gd name="T21" fmla="*/ 320 h 3240"/>
                  <a:gd name="T22" fmla="*/ 1817 w 4576"/>
                  <a:gd name="T23" fmla="*/ 103 h 3240"/>
                  <a:gd name="T24" fmla="*/ 2268 w 4576"/>
                  <a:gd name="T25" fmla="*/ 4 h 3240"/>
                  <a:gd name="T26" fmla="*/ 2566 w 4576"/>
                  <a:gd name="T27" fmla="*/ 12 h 3240"/>
                  <a:gd name="T28" fmla="*/ 2841 w 4576"/>
                  <a:gd name="T29" fmla="*/ 80 h 3240"/>
                  <a:gd name="T30" fmla="*/ 3094 w 4576"/>
                  <a:gd name="T31" fmla="*/ 203 h 3240"/>
                  <a:gd name="T32" fmla="*/ 3318 w 4576"/>
                  <a:gd name="T33" fmla="*/ 372 h 3240"/>
                  <a:gd name="T34" fmla="*/ 3507 w 4576"/>
                  <a:gd name="T35" fmla="*/ 584 h 3240"/>
                  <a:gd name="T36" fmla="*/ 3656 w 4576"/>
                  <a:gd name="T37" fmla="*/ 831 h 3240"/>
                  <a:gd name="T38" fmla="*/ 3759 w 4576"/>
                  <a:gd name="T39" fmla="*/ 1108 h 3240"/>
                  <a:gd name="T40" fmla="*/ 3809 w 4576"/>
                  <a:gd name="T41" fmla="*/ 1408 h 3240"/>
                  <a:gd name="T42" fmla="*/ 3930 w 4576"/>
                  <a:gd name="T43" fmla="*/ 1551 h 3240"/>
                  <a:gd name="T44" fmla="*/ 4211 w 4576"/>
                  <a:gd name="T45" fmla="*/ 1682 h 3240"/>
                  <a:gd name="T46" fmla="*/ 4426 w 4576"/>
                  <a:gd name="T47" fmla="*/ 1900 h 3240"/>
                  <a:gd name="T48" fmla="*/ 4552 w 4576"/>
                  <a:gd name="T49" fmla="*/ 2182 h 3240"/>
                  <a:gd name="T50" fmla="*/ 4571 w 4576"/>
                  <a:gd name="T51" fmla="*/ 2470 h 3240"/>
                  <a:gd name="T52" fmla="*/ 4472 w 4576"/>
                  <a:gd name="T53" fmla="*/ 2791 h 3240"/>
                  <a:gd name="T54" fmla="*/ 4263 w 4576"/>
                  <a:gd name="T55" fmla="*/ 3044 h 3240"/>
                  <a:gd name="T56" fmla="*/ 3972 w 4576"/>
                  <a:gd name="T57" fmla="*/ 3202 h 3240"/>
                  <a:gd name="T58" fmla="*/ 2383 w 4576"/>
                  <a:gd name="T59" fmla="*/ 191 h 3240"/>
                  <a:gd name="T60" fmla="*/ 2021 w 4576"/>
                  <a:gd name="T61" fmla="*/ 238 h 3240"/>
                  <a:gd name="T62" fmla="*/ 1646 w 4576"/>
                  <a:gd name="T63" fmla="*/ 400 h 3240"/>
                  <a:gd name="T64" fmla="*/ 1366 w 4576"/>
                  <a:gd name="T65" fmla="*/ 659 h 3240"/>
                  <a:gd name="T66" fmla="*/ 1250 w 4576"/>
                  <a:gd name="T67" fmla="*/ 931 h 3240"/>
                  <a:gd name="T68" fmla="*/ 1238 w 4576"/>
                  <a:gd name="T69" fmla="*/ 1067 h 3240"/>
                  <a:gd name="T70" fmla="*/ 1197 w 4576"/>
                  <a:gd name="T71" fmla="*/ 1127 h 3240"/>
                  <a:gd name="T72" fmla="*/ 1096 w 4576"/>
                  <a:gd name="T73" fmla="*/ 1144 h 3240"/>
                  <a:gd name="T74" fmla="*/ 731 w 4576"/>
                  <a:gd name="T75" fmla="*/ 1238 h 3240"/>
                  <a:gd name="T76" fmla="*/ 439 w 4576"/>
                  <a:gd name="T77" fmla="*/ 1457 h 3240"/>
                  <a:gd name="T78" fmla="*/ 249 w 4576"/>
                  <a:gd name="T79" fmla="*/ 1770 h 3240"/>
                  <a:gd name="T80" fmla="*/ 190 w 4576"/>
                  <a:gd name="T81" fmla="*/ 2097 h 3240"/>
                  <a:gd name="T82" fmla="*/ 266 w 4576"/>
                  <a:gd name="T83" fmla="*/ 2467 h 3240"/>
                  <a:gd name="T84" fmla="*/ 470 w 4576"/>
                  <a:gd name="T85" fmla="*/ 2770 h 3240"/>
                  <a:gd name="T86" fmla="*/ 774 w 4576"/>
                  <a:gd name="T87" fmla="*/ 2975 h 3240"/>
                  <a:gd name="T88" fmla="*/ 1144 w 4576"/>
                  <a:gd name="T89" fmla="*/ 3049 h 3240"/>
                  <a:gd name="T90" fmla="*/ 3915 w 4576"/>
                  <a:gd name="T91" fmla="*/ 3020 h 3240"/>
                  <a:gd name="T92" fmla="*/ 4142 w 4576"/>
                  <a:gd name="T93" fmla="*/ 2897 h 3240"/>
                  <a:gd name="T94" fmla="*/ 4304 w 4576"/>
                  <a:gd name="T95" fmla="*/ 2701 h 3240"/>
                  <a:gd name="T96" fmla="*/ 4381 w 4576"/>
                  <a:gd name="T97" fmla="*/ 2451 h 3240"/>
                  <a:gd name="T98" fmla="*/ 4364 w 4576"/>
                  <a:gd name="T99" fmla="*/ 2216 h 3240"/>
                  <a:gd name="T100" fmla="*/ 4252 w 4576"/>
                  <a:gd name="T101" fmla="*/ 1983 h 3240"/>
                  <a:gd name="T102" fmla="*/ 4064 w 4576"/>
                  <a:gd name="T103" fmla="*/ 1812 h 3240"/>
                  <a:gd name="T104" fmla="*/ 3819 w 4576"/>
                  <a:gd name="T105" fmla="*/ 1723 h 3240"/>
                  <a:gd name="T106" fmla="*/ 3680 w 4576"/>
                  <a:gd name="T107" fmla="*/ 1708 h 3240"/>
                  <a:gd name="T108" fmla="*/ 3630 w 4576"/>
                  <a:gd name="T109" fmla="*/ 1658 h 3240"/>
                  <a:gd name="T110" fmla="*/ 3621 w 4576"/>
                  <a:gd name="T111" fmla="*/ 1457 h 3240"/>
                  <a:gd name="T112" fmla="*/ 3501 w 4576"/>
                  <a:gd name="T113" fmla="*/ 947 h 3240"/>
                  <a:gd name="T114" fmla="*/ 3215 w 4576"/>
                  <a:gd name="T115" fmla="*/ 538 h 3240"/>
                  <a:gd name="T116" fmla="*/ 2809 w 4576"/>
                  <a:gd name="T117" fmla="*/ 272 h 3240"/>
                  <a:gd name="T118" fmla="*/ 2541 w 4576"/>
                  <a:gd name="T119" fmla="*/ 201 h 3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576" h="3240">
                    <a:moveTo>
                      <a:pt x="3718" y="3240"/>
                    </a:moveTo>
                    <a:lnTo>
                      <a:pt x="1144" y="3240"/>
                    </a:lnTo>
                    <a:lnTo>
                      <a:pt x="1144" y="3240"/>
                    </a:lnTo>
                    <a:lnTo>
                      <a:pt x="1085" y="3239"/>
                    </a:lnTo>
                    <a:lnTo>
                      <a:pt x="1027" y="3235"/>
                    </a:lnTo>
                    <a:lnTo>
                      <a:pt x="970" y="3228"/>
                    </a:lnTo>
                    <a:lnTo>
                      <a:pt x="915" y="3217"/>
                    </a:lnTo>
                    <a:lnTo>
                      <a:pt x="859" y="3205"/>
                    </a:lnTo>
                    <a:lnTo>
                      <a:pt x="804" y="3189"/>
                    </a:lnTo>
                    <a:lnTo>
                      <a:pt x="751" y="3171"/>
                    </a:lnTo>
                    <a:lnTo>
                      <a:pt x="700" y="3151"/>
                    </a:lnTo>
                    <a:lnTo>
                      <a:pt x="649" y="3128"/>
                    </a:lnTo>
                    <a:lnTo>
                      <a:pt x="600" y="3102"/>
                    </a:lnTo>
                    <a:lnTo>
                      <a:pt x="551" y="3075"/>
                    </a:lnTo>
                    <a:lnTo>
                      <a:pt x="505" y="3045"/>
                    </a:lnTo>
                    <a:lnTo>
                      <a:pt x="461" y="3013"/>
                    </a:lnTo>
                    <a:lnTo>
                      <a:pt x="417" y="2979"/>
                    </a:lnTo>
                    <a:lnTo>
                      <a:pt x="376" y="2943"/>
                    </a:lnTo>
                    <a:lnTo>
                      <a:pt x="336" y="2905"/>
                    </a:lnTo>
                    <a:lnTo>
                      <a:pt x="299" y="2866"/>
                    </a:lnTo>
                    <a:lnTo>
                      <a:pt x="262" y="2824"/>
                    </a:lnTo>
                    <a:lnTo>
                      <a:pt x="228" y="2781"/>
                    </a:lnTo>
                    <a:lnTo>
                      <a:pt x="196" y="2736"/>
                    </a:lnTo>
                    <a:lnTo>
                      <a:pt x="166" y="2690"/>
                    </a:lnTo>
                    <a:lnTo>
                      <a:pt x="139" y="2641"/>
                    </a:lnTo>
                    <a:lnTo>
                      <a:pt x="113" y="2593"/>
                    </a:lnTo>
                    <a:lnTo>
                      <a:pt x="91" y="2541"/>
                    </a:lnTo>
                    <a:lnTo>
                      <a:pt x="70" y="2490"/>
                    </a:lnTo>
                    <a:lnTo>
                      <a:pt x="51" y="2436"/>
                    </a:lnTo>
                    <a:lnTo>
                      <a:pt x="36" y="2382"/>
                    </a:lnTo>
                    <a:lnTo>
                      <a:pt x="24" y="2327"/>
                    </a:lnTo>
                    <a:lnTo>
                      <a:pt x="14" y="2271"/>
                    </a:lnTo>
                    <a:lnTo>
                      <a:pt x="7" y="2213"/>
                    </a:lnTo>
                    <a:lnTo>
                      <a:pt x="1" y="2155"/>
                    </a:lnTo>
                    <a:lnTo>
                      <a:pt x="0" y="2097"/>
                    </a:lnTo>
                    <a:lnTo>
                      <a:pt x="0" y="2097"/>
                    </a:lnTo>
                    <a:lnTo>
                      <a:pt x="1" y="2040"/>
                    </a:lnTo>
                    <a:lnTo>
                      <a:pt x="5" y="1986"/>
                    </a:lnTo>
                    <a:lnTo>
                      <a:pt x="12" y="1931"/>
                    </a:lnTo>
                    <a:lnTo>
                      <a:pt x="22" y="1877"/>
                    </a:lnTo>
                    <a:lnTo>
                      <a:pt x="34" y="1824"/>
                    </a:lnTo>
                    <a:lnTo>
                      <a:pt x="47" y="1773"/>
                    </a:lnTo>
                    <a:lnTo>
                      <a:pt x="63" y="1721"/>
                    </a:lnTo>
                    <a:lnTo>
                      <a:pt x="82" y="1671"/>
                    </a:lnTo>
                    <a:lnTo>
                      <a:pt x="103" y="1623"/>
                    </a:lnTo>
                    <a:lnTo>
                      <a:pt x="126" y="1575"/>
                    </a:lnTo>
                    <a:lnTo>
                      <a:pt x="151" y="1529"/>
                    </a:lnTo>
                    <a:lnTo>
                      <a:pt x="178" y="1485"/>
                    </a:lnTo>
                    <a:lnTo>
                      <a:pt x="208" y="1440"/>
                    </a:lnTo>
                    <a:lnTo>
                      <a:pt x="239" y="1398"/>
                    </a:lnTo>
                    <a:lnTo>
                      <a:pt x="272" y="1358"/>
                    </a:lnTo>
                    <a:lnTo>
                      <a:pt x="307" y="1319"/>
                    </a:lnTo>
                    <a:lnTo>
                      <a:pt x="343" y="1281"/>
                    </a:lnTo>
                    <a:lnTo>
                      <a:pt x="381" y="1246"/>
                    </a:lnTo>
                    <a:lnTo>
                      <a:pt x="420" y="1212"/>
                    </a:lnTo>
                    <a:lnTo>
                      <a:pt x="462" y="1180"/>
                    </a:lnTo>
                    <a:lnTo>
                      <a:pt x="504" y="1148"/>
                    </a:lnTo>
                    <a:lnTo>
                      <a:pt x="549" y="1120"/>
                    </a:lnTo>
                    <a:lnTo>
                      <a:pt x="594" y="1094"/>
                    </a:lnTo>
                    <a:lnTo>
                      <a:pt x="640" y="1070"/>
                    </a:lnTo>
                    <a:lnTo>
                      <a:pt x="689" y="1047"/>
                    </a:lnTo>
                    <a:lnTo>
                      <a:pt x="738" y="1027"/>
                    </a:lnTo>
                    <a:lnTo>
                      <a:pt x="788" y="1009"/>
                    </a:lnTo>
                    <a:lnTo>
                      <a:pt x="839" y="994"/>
                    </a:lnTo>
                    <a:lnTo>
                      <a:pt x="892" y="981"/>
                    </a:lnTo>
                    <a:lnTo>
                      <a:pt x="944" y="970"/>
                    </a:lnTo>
                    <a:lnTo>
                      <a:pt x="998" y="962"/>
                    </a:lnTo>
                    <a:lnTo>
                      <a:pt x="1054" y="957"/>
                    </a:lnTo>
                    <a:lnTo>
                      <a:pt x="1054" y="957"/>
                    </a:lnTo>
                    <a:lnTo>
                      <a:pt x="1057" y="928"/>
                    </a:lnTo>
                    <a:lnTo>
                      <a:pt x="1061" y="901"/>
                    </a:lnTo>
                    <a:lnTo>
                      <a:pt x="1066" y="874"/>
                    </a:lnTo>
                    <a:lnTo>
                      <a:pt x="1073" y="849"/>
                    </a:lnTo>
                    <a:lnTo>
                      <a:pt x="1078" y="821"/>
                    </a:lnTo>
                    <a:lnTo>
                      <a:pt x="1086" y="796"/>
                    </a:lnTo>
                    <a:lnTo>
                      <a:pt x="1094" y="770"/>
                    </a:lnTo>
                    <a:lnTo>
                      <a:pt x="1104" y="744"/>
                    </a:lnTo>
                    <a:lnTo>
                      <a:pt x="1113" y="720"/>
                    </a:lnTo>
                    <a:lnTo>
                      <a:pt x="1124" y="696"/>
                    </a:lnTo>
                    <a:lnTo>
                      <a:pt x="1147" y="647"/>
                    </a:lnTo>
                    <a:lnTo>
                      <a:pt x="1173" y="601"/>
                    </a:lnTo>
                    <a:lnTo>
                      <a:pt x="1201" y="557"/>
                    </a:lnTo>
                    <a:lnTo>
                      <a:pt x="1232" y="513"/>
                    </a:lnTo>
                    <a:lnTo>
                      <a:pt x="1266" y="472"/>
                    </a:lnTo>
                    <a:lnTo>
                      <a:pt x="1302" y="431"/>
                    </a:lnTo>
                    <a:lnTo>
                      <a:pt x="1340" y="393"/>
                    </a:lnTo>
                    <a:lnTo>
                      <a:pt x="1381" y="357"/>
                    </a:lnTo>
                    <a:lnTo>
                      <a:pt x="1423" y="320"/>
                    </a:lnTo>
                    <a:lnTo>
                      <a:pt x="1467" y="288"/>
                    </a:lnTo>
                    <a:lnTo>
                      <a:pt x="1513" y="255"/>
                    </a:lnTo>
                    <a:lnTo>
                      <a:pt x="1560" y="226"/>
                    </a:lnTo>
                    <a:lnTo>
                      <a:pt x="1609" y="197"/>
                    </a:lnTo>
                    <a:lnTo>
                      <a:pt x="1659" y="170"/>
                    </a:lnTo>
                    <a:lnTo>
                      <a:pt x="1710" y="146"/>
                    </a:lnTo>
                    <a:lnTo>
                      <a:pt x="1763" y="123"/>
                    </a:lnTo>
                    <a:lnTo>
                      <a:pt x="1817" y="103"/>
                    </a:lnTo>
                    <a:lnTo>
                      <a:pt x="1871" y="82"/>
                    </a:lnTo>
                    <a:lnTo>
                      <a:pt x="1927" y="66"/>
                    </a:lnTo>
                    <a:lnTo>
                      <a:pt x="1982" y="50"/>
                    </a:lnTo>
                    <a:lnTo>
                      <a:pt x="2039" y="38"/>
                    </a:lnTo>
                    <a:lnTo>
                      <a:pt x="2095" y="26"/>
                    </a:lnTo>
                    <a:lnTo>
                      <a:pt x="2154" y="16"/>
                    </a:lnTo>
                    <a:lnTo>
                      <a:pt x="2210" y="9"/>
                    </a:lnTo>
                    <a:lnTo>
                      <a:pt x="2268" y="4"/>
                    </a:lnTo>
                    <a:lnTo>
                      <a:pt x="2327" y="1"/>
                    </a:lnTo>
                    <a:lnTo>
                      <a:pt x="2383" y="0"/>
                    </a:lnTo>
                    <a:lnTo>
                      <a:pt x="2383" y="0"/>
                    </a:lnTo>
                    <a:lnTo>
                      <a:pt x="2420" y="0"/>
                    </a:lnTo>
                    <a:lnTo>
                      <a:pt x="2456" y="1"/>
                    </a:lnTo>
                    <a:lnTo>
                      <a:pt x="2493" y="4"/>
                    </a:lnTo>
                    <a:lnTo>
                      <a:pt x="2529" y="8"/>
                    </a:lnTo>
                    <a:lnTo>
                      <a:pt x="2566" y="12"/>
                    </a:lnTo>
                    <a:lnTo>
                      <a:pt x="2601" y="18"/>
                    </a:lnTo>
                    <a:lnTo>
                      <a:pt x="2636" y="23"/>
                    </a:lnTo>
                    <a:lnTo>
                      <a:pt x="2671" y="31"/>
                    </a:lnTo>
                    <a:lnTo>
                      <a:pt x="2706" y="39"/>
                    </a:lnTo>
                    <a:lnTo>
                      <a:pt x="2740" y="47"/>
                    </a:lnTo>
                    <a:lnTo>
                      <a:pt x="2774" y="58"/>
                    </a:lnTo>
                    <a:lnTo>
                      <a:pt x="2807" y="69"/>
                    </a:lnTo>
                    <a:lnTo>
                      <a:pt x="2841" y="80"/>
                    </a:lnTo>
                    <a:lnTo>
                      <a:pt x="2875" y="92"/>
                    </a:lnTo>
                    <a:lnTo>
                      <a:pt x="2907" y="105"/>
                    </a:lnTo>
                    <a:lnTo>
                      <a:pt x="2940" y="120"/>
                    </a:lnTo>
                    <a:lnTo>
                      <a:pt x="2971" y="135"/>
                    </a:lnTo>
                    <a:lnTo>
                      <a:pt x="3002" y="150"/>
                    </a:lnTo>
                    <a:lnTo>
                      <a:pt x="3033" y="166"/>
                    </a:lnTo>
                    <a:lnTo>
                      <a:pt x="3064" y="184"/>
                    </a:lnTo>
                    <a:lnTo>
                      <a:pt x="3094" y="203"/>
                    </a:lnTo>
                    <a:lnTo>
                      <a:pt x="3124" y="220"/>
                    </a:lnTo>
                    <a:lnTo>
                      <a:pt x="3153" y="241"/>
                    </a:lnTo>
                    <a:lnTo>
                      <a:pt x="3182" y="261"/>
                    </a:lnTo>
                    <a:lnTo>
                      <a:pt x="3210" y="281"/>
                    </a:lnTo>
                    <a:lnTo>
                      <a:pt x="3238" y="303"/>
                    </a:lnTo>
                    <a:lnTo>
                      <a:pt x="3265" y="326"/>
                    </a:lnTo>
                    <a:lnTo>
                      <a:pt x="3293" y="349"/>
                    </a:lnTo>
                    <a:lnTo>
                      <a:pt x="3318" y="372"/>
                    </a:lnTo>
                    <a:lnTo>
                      <a:pt x="3344" y="396"/>
                    </a:lnTo>
                    <a:lnTo>
                      <a:pt x="3370" y="422"/>
                    </a:lnTo>
                    <a:lnTo>
                      <a:pt x="3394" y="447"/>
                    </a:lnTo>
                    <a:lnTo>
                      <a:pt x="3418" y="473"/>
                    </a:lnTo>
                    <a:lnTo>
                      <a:pt x="3441" y="500"/>
                    </a:lnTo>
                    <a:lnTo>
                      <a:pt x="3464" y="527"/>
                    </a:lnTo>
                    <a:lnTo>
                      <a:pt x="3486" y="555"/>
                    </a:lnTo>
                    <a:lnTo>
                      <a:pt x="3507" y="584"/>
                    </a:lnTo>
                    <a:lnTo>
                      <a:pt x="3529" y="613"/>
                    </a:lnTo>
                    <a:lnTo>
                      <a:pt x="3549" y="643"/>
                    </a:lnTo>
                    <a:lnTo>
                      <a:pt x="3568" y="673"/>
                    </a:lnTo>
                    <a:lnTo>
                      <a:pt x="3587" y="704"/>
                    </a:lnTo>
                    <a:lnTo>
                      <a:pt x="3606" y="735"/>
                    </a:lnTo>
                    <a:lnTo>
                      <a:pt x="3624" y="766"/>
                    </a:lnTo>
                    <a:lnTo>
                      <a:pt x="3640" y="799"/>
                    </a:lnTo>
                    <a:lnTo>
                      <a:pt x="3656" y="831"/>
                    </a:lnTo>
                    <a:lnTo>
                      <a:pt x="3672" y="865"/>
                    </a:lnTo>
                    <a:lnTo>
                      <a:pt x="3687" y="897"/>
                    </a:lnTo>
                    <a:lnTo>
                      <a:pt x="3701" y="932"/>
                    </a:lnTo>
                    <a:lnTo>
                      <a:pt x="3714" y="966"/>
                    </a:lnTo>
                    <a:lnTo>
                      <a:pt x="3726" y="1001"/>
                    </a:lnTo>
                    <a:lnTo>
                      <a:pt x="3738" y="1036"/>
                    </a:lnTo>
                    <a:lnTo>
                      <a:pt x="3749" y="1071"/>
                    </a:lnTo>
                    <a:lnTo>
                      <a:pt x="3759" y="1108"/>
                    </a:lnTo>
                    <a:lnTo>
                      <a:pt x="3768" y="1144"/>
                    </a:lnTo>
                    <a:lnTo>
                      <a:pt x="3776" y="1181"/>
                    </a:lnTo>
                    <a:lnTo>
                      <a:pt x="3784" y="1217"/>
                    </a:lnTo>
                    <a:lnTo>
                      <a:pt x="3791" y="1255"/>
                    </a:lnTo>
                    <a:lnTo>
                      <a:pt x="3796" y="1293"/>
                    </a:lnTo>
                    <a:lnTo>
                      <a:pt x="3802" y="1331"/>
                    </a:lnTo>
                    <a:lnTo>
                      <a:pt x="3806" y="1369"/>
                    </a:lnTo>
                    <a:lnTo>
                      <a:pt x="3809" y="1408"/>
                    </a:lnTo>
                    <a:lnTo>
                      <a:pt x="3811" y="1447"/>
                    </a:lnTo>
                    <a:lnTo>
                      <a:pt x="3813" y="1485"/>
                    </a:lnTo>
                    <a:lnTo>
                      <a:pt x="3813" y="1525"/>
                    </a:lnTo>
                    <a:lnTo>
                      <a:pt x="3813" y="1529"/>
                    </a:lnTo>
                    <a:lnTo>
                      <a:pt x="3813" y="1529"/>
                    </a:lnTo>
                    <a:lnTo>
                      <a:pt x="3853" y="1535"/>
                    </a:lnTo>
                    <a:lnTo>
                      <a:pt x="3892" y="1543"/>
                    </a:lnTo>
                    <a:lnTo>
                      <a:pt x="3930" y="1551"/>
                    </a:lnTo>
                    <a:lnTo>
                      <a:pt x="3969" y="1562"/>
                    </a:lnTo>
                    <a:lnTo>
                      <a:pt x="4006" y="1574"/>
                    </a:lnTo>
                    <a:lnTo>
                      <a:pt x="4042" y="1589"/>
                    </a:lnTo>
                    <a:lnTo>
                      <a:pt x="4077" y="1604"/>
                    </a:lnTo>
                    <a:lnTo>
                      <a:pt x="4113" y="1621"/>
                    </a:lnTo>
                    <a:lnTo>
                      <a:pt x="4146" y="1640"/>
                    </a:lnTo>
                    <a:lnTo>
                      <a:pt x="4180" y="1661"/>
                    </a:lnTo>
                    <a:lnTo>
                      <a:pt x="4211" y="1682"/>
                    </a:lnTo>
                    <a:lnTo>
                      <a:pt x="4242" y="1705"/>
                    </a:lnTo>
                    <a:lnTo>
                      <a:pt x="4272" y="1728"/>
                    </a:lnTo>
                    <a:lnTo>
                      <a:pt x="4300" y="1754"/>
                    </a:lnTo>
                    <a:lnTo>
                      <a:pt x="4329" y="1781"/>
                    </a:lnTo>
                    <a:lnTo>
                      <a:pt x="4354" y="1809"/>
                    </a:lnTo>
                    <a:lnTo>
                      <a:pt x="4380" y="1838"/>
                    </a:lnTo>
                    <a:lnTo>
                      <a:pt x="4403" y="1869"/>
                    </a:lnTo>
                    <a:lnTo>
                      <a:pt x="4426" y="1900"/>
                    </a:lnTo>
                    <a:lnTo>
                      <a:pt x="4448" y="1932"/>
                    </a:lnTo>
                    <a:lnTo>
                      <a:pt x="4467" y="1965"/>
                    </a:lnTo>
                    <a:lnTo>
                      <a:pt x="4485" y="2000"/>
                    </a:lnTo>
                    <a:lnTo>
                      <a:pt x="4502" y="2035"/>
                    </a:lnTo>
                    <a:lnTo>
                      <a:pt x="4517" y="2070"/>
                    </a:lnTo>
                    <a:lnTo>
                      <a:pt x="4530" y="2106"/>
                    </a:lnTo>
                    <a:lnTo>
                      <a:pt x="4542" y="2144"/>
                    </a:lnTo>
                    <a:lnTo>
                      <a:pt x="4552" y="2182"/>
                    </a:lnTo>
                    <a:lnTo>
                      <a:pt x="4560" y="2221"/>
                    </a:lnTo>
                    <a:lnTo>
                      <a:pt x="4567" y="2260"/>
                    </a:lnTo>
                    <a:lnTo>
                      <a:pt x="4572" y="2301"/>
                    </a:lnTo>
                    <a:lnTo>
                      <a:pt x="4575" y="2342"/>
                    </a:lnTo>
                    <a:lnTo>
                      <a:pt x="4576" y="2382"/>
                    </a:lnTo>
                    <a:lnTo>
                      <a:pt x="4576" y="2382"/>
                    </a:lnTo>
                    <a:lnTo>
                      <a:pt x="4575" y="2427"/>
                    </a:lnTo>
                    <a:lnTo>
                      <a:pt x="4571" y="2470"/>
                    </a:lnTo>
                    <a:lnTo>
                      <a:pt x="4565" y="2513"/>
                    </a:lnTo>
                    <a:lnTo>
                      <a:pt x="4558" y="2555"/>
                    </a:lnTo>
                    <a:lnTo>
                      <a:pt x="4549" y="2597"/>
                    </a:lnTo>
                    <a:lnTo>
                      <a:pt x="4537" y="2637"/>
                    </a:lnTo>
                    <a:lnTo>
                      <a:pt x="4523" y="2678"/>
                    </a:lnTo>
                    <a:lnTo>
                      <a:pt x="4508" y="2716"/>
                    </a:lnTo>
                    <a:lnTo>
                      <a:pt x="4491" y="2755"/>
                    </a:lnTo>
                    <a:lnTo>
                      <a:pt x="4472" y="2791"/>
                    </a:lnTo>
                    <a:lnTo>
                      <a:pt x="4452" y="2827"/>
                    </a:lnTo>
                    <a:lnTo>
                      <a:pt x="4429" y="2862"/>
                    </a:lnTo>
                    <a:lnTo>
                      <a:pt x="4404" y="2895"/>
                    </a:lnTo>
                    <a:lnTo>
                      <a:pt x="4379" y="2928"/>
                    </a:lnTo>
                    <a:lnTo>
                      <a:pt x="4352" y="2959"/>
                    </a:lnTo>
                    <a:lnTo>
                      <a:pt x="4323" y="2989"/>
                    </a:lnTo>
                    <a:lnTo>
                      <a:pt x="4294" y="3017"/>
                    </a:lnTo>
                    <a:lnTo>
                      <a:pt x="4263" y="3044"/>
                    </a:lnTo>
                    <a:lnTo>
                      <a:pt x="4230" y="3070"/>
                    </a:lnTo>
                    <a:lnTo>
                      <a:pt x="4196" y="3094"/>
                    </a:lnTo>
                    <a:lnTo>
                      <a:pt x="4163" y="3116"/>
                    </a:lnTo>
                    <a:lnTo>
                      <a:pt x="4126" y="3137"/>
                    </a:lnTo>
                    <a:lnTo>
                      <a:pt x="4090" y="3156"/>
                    </a:lnTo>
                    <a:lnTo>
                      <a:pt x="4052" y="3172"/>
                    </a:lnTo>
                    <a:lnTo>
                      <a:pt x="4013" y="3189"/>
                    </a:lnTo>
                    <a:lnTo>
                      <a:pt x="3972" y="3202"/>
                    </a:lnTo>
                    <a:lnTo>
                      <a:pt x="3932" y="3213"/>
                    </a:lnTo>
                    <a:lnTo>
                      <a:pt x="3890" y="3224"/>
                    </a:lnTo>
                    <a:lnTo>
                      <a:pt x="3848" y="3231"/>
                    </a:lnTo>
                    <a:lnTo>
                      <a:pt x="3806" y="3236"/>
                    </a:lnTo>
                    <a:lnTo>
                      <a:pt x="3761" y="3240"/>
                    </a:lnTo>
                    <a:lnTo>
                      <a:pt x="3718" y="3240"/>
                    </a:lnTo>
                    <a:lnTo>
                      <a:pt x="3718" y="3240"/>
                    </a:lnTo>
                    <a:close/>
                    <a:moveTo>
                      <a:pt x="2383" y="191"/>
                    </a:moveTo>
                    <a:lnTo>
                      <a:pt x="2383" y="191"/>
                    </a:lnTo>
                    <a:lnTo>
                      <a:pt x="2332" y="192"/>
                    </a:lnTo>
                    <a:lnTo>
                      <a:pt x="2279" y="195"/>
                    </a:lnTo>
                    <a:lnTo>
                      <a:pt x="2228" y="200"/>
                    </a:lnTo>
                    <a:lnTo>
                      <a:pt x="2175" y="207"/>
                    </a:lnTo>
                    <a:lnTo>
                      <a:pt x="2124" y="215"/>
                    </a:lnTo>
                    <a:lnTo>
                      <a:pt x="2073" y="226"/>
                    </a:lnTo>
                    <a:lnTo>
                      <a:pt x="2021" y="238"/>
                    </a:lnTo>
                    <a:lnTo>
                      <a:pt x="1971" y="253"/>
                    </a:lnTo>
                    <a:lnTo>
                      <a:pt x="1923" y="269"/>
                    </a:lnTo>
                    <a:lnTo>
                      <a:pt x="1874" y="286"/>
                    </a:lnTo>
                    <a:lnTo>
                      <a:pt x="1825" y="305"/>
                    </a:lnTo>
                    <a:lnTo>
                      <a:pt x="1779" y="327"/>
                    </a:lnTo>
                    <a:lnTo>
                      <a:pt x="1733" y="349"/>
                    </a:lnTo>
                    <a:lnTo>
                      <a:pt x="1689" y="373"/>
                    </a:lnTo>
                    <a:lnTo>
                      <a:pt x="1646" y="400"/>
                    </a:lnTo>
                    <a:lnTo>
                      <a:pt x="1604" y="427"/>
                    </a:lnTo>
                    <a:lnTo>
                      <a:pt x="1565" y="455"/>
                    </a:lnTo>
                    <a:lnTo>
                      <a:pt x="1527" y="486"/>
                    </a:lnTo>
                    <a:lnTo>
                      <a:pt x="1490" y="517"/>
                    </a:lnTo>
                    <a:lnTo>
                      <a:pt x="1456" y="551"/>
                    </a:lnTo>
                    <a:lnTo>
                      <a:pt x="1424" y="586"/>
                    </a:lnTo>
                    <a:lnTo>
                      <a:pt x="1393" y="622"/>
                    </a:lnTo>
                    <a:lnTo>
                      <a:pt x="1366" y="659"/>
                    </a:lnTo>
                    <a:lnTo>
                      <a:pt x="1340" y="697"/>
                    </a:lnTo>
                    <a:lnTo>
                      <a:pt x="1317" y="738"/>
                    </a:lnTo>
                    <a:lnTo>
                      <a:pt x="1298" y="778"/>
                    </a:lnTo>
                    <a:lnTo>
                      <a:pt x="1281" y="820"/>
                    </a:lnTo>
                    <a:lnTo>
                      <a:pt x="1266" y="863"/>
                    </a:lnTo>
                    <a:lnTo>
                      <a:pt x="1261" y="886"/>
                    </a:lnTo>
                    <a:lnTo>
                      <a:pt x="1255" y="908"/>
                    </a:lnTo>
                    <a:lnTo>
                      <a:pt x="1250" y="931"/>
                    </a:lnTo>
                    <a:lnTo>
                      <a:pt x="1246" y="954"/>
                    </a:lnTo>
                    <a:lnTo>
                      <a:pt x="1243" y="977"/>
                    </a:lnTo>
                    <a:lnTo>
                      <a:pt x="1242" y="1001"/>
                    </a:lnTo>
                    <a:lnTo>
                      <a:pt x="1240" y="1024"/>
                    </a:lnTo>
                    <a:lnTo>
                      <a:pt x="1239" y="1048"/>
                    </a:lnTo>
                    <a:lnTo>
                      <a:pt x="1239" y="1048"/>
                    </a:lnTo>
                    <a:lnTo>
                      <a:pt x="1239" y="1058"/>
                    </a:lnTo>
                    <a:lnTo>
                      <a:pt x="1238" y="1067"/>
                    </a:lnTo>
                    <a:lnTo>
                      <a:pt x="1235" y="1077"/>
                    </a:lnTo>
                    <a:lnTo>
                      <a:pt x="1232" y="1085"/>
                    </a:lnTo>
                    <a:lnTo>
                      <a:pt x="1228" y="1093"/>
                    </a:lnTo>
                    <a:lnTo>
                      <a:pt x="1223" y="1101"/>
                    </a:lnTo>
                    <a:lnTo>
                      <a:pt x="1217" y="1109"/>
                    </a:lnTo>
                    <a:lnTo>
                      <a:pt x="1212" y="1116"/>
                    </a:lnTo>
                    <a:lnTo>
                      <a:pt x="1205" y="1121"/>
                    </a:lnTo>
                    <a:lnTo>
                      <a:pt x="1197" y="1127"/>
                    </a:lnTo>
                    <a:lnTo>
                      <a:pt x="1190" y="1132"/>
                    </a:lnTo>
                    <a:lnTo>
                      <a:pt x="1181" y="1136"/>
                    </a:lnTo>
                    <a:lnTo>
                      <a:pt x="1173" y="1139"/>
                    </a:lnTo>
                    <a:lnTo>
                      <a:pt x="1163" y="1142"/>
                    </a:lnTo>
                    <a:lnTo>
                      <a:pt x="1154" y="1143"/>
                    </a:lnTo>
                    <a:lnTo>
                      <a:pt x="1144" y="1143"/>
                    </a:lnTo>
                    <a:lnTo>
                      <a:pt x="1144" y="1143"/>
                    </a:lnTo>
                    <a:lnTo>
                      <a:pt x="1096" y="1144"/>
                    </a:lnTo>
                    <a:lnTo>
                      <a:pt x="1047" y="1148"/>
                    </a:lnTo>
                    <a:lnTo>
                      <a:pt x="1000" y="1155"/>
                    </a:lnTo>
                    <a:lnTo>
                      <a:pt x="952" y="1163"/>
                    </a:lnTo>
                    <a:lnTo>
                      <a:pt x="907" y="1174"/>
                    </a:lnTo>
                    <a:lnTo>
                      <a:pt x="861" y="1186"/>
                    </a:lnTo>
                    <a:lnTo>
                      <a:pt x="817" y="1201"/>
                    </a:lnTo>
                    <a:lnTo>
                      <a:pt x="774" y="1219"/>
                    </a:lnTo>
                    <a:lnTo>
                      <a:pt x="731" y="1238"/>
                    </a:lnTo>
                    <a:lnTo>
                      <a:pt x="690" y="1259"/>
                    </a:lnTo>
                    <a:lnTo>
                      <a:pt x="650" y="1282"/>
                    </a:lnTo>
                    <a:lnTo>
                      <a:pt x="612" y="1307"/>
                    </a:lnTo>
                    <a:lnTo>
                      <a:pt x="574" y="1334"/>
                    </a:lnTo>
                    <a:lnTo>
                      <a:pt x="538" y="1362"/>
                    </a:lnTo>
                    <a:lnTo>
                      <a:pt x="504" y="1392"/>
                    </a:lnTo>
                    <a:lnTo>
                      <a:pt x="470" y="1423"/>
                    </a:lnTo>
                    <a:lnTo>
                      <a:pt x="439" y="1457"/>
                    </a:lnTo>
                    <a:lnTo>
                      <a:pt x="409" y="1490"/>
                    </a:lnTo>
                    <a:lnTo>
                      <a:pt x="381" y="1527"/>
                    </a:lnTo>
                    <a:lnTo>
                      <a:pt x="354" y="1565"/>
                    </a:lnTo>
                    <a:lnTo>
                      <a:pt x="330" y="1602"/>
                    </a:lnTo>
                    <a:lnTo>
                      <a:pt x="307" y="1643"/>
                    </a:lnTo>
                    <a:lnTo>
                      <a:pt x="285" y="1684"/>
                    </a:lnTo>
                    <a:lnTo>
                      <a:pt x="266" y="1727"/>
                    </a:lnTo>
                    <a:lnTo>
                      <a:pt x="249" y="1770"/>
                    </a:lnTo>
                    <a:lnTo>
                      <a:pt x="234" y="1813"/>
                    </a:lnTo>
                    <a:lnTo>
                      <a:pt x="222" y="1859"/>
                    </a:lnTo>
                    <a:lnTo>
                      <a:pt x="211" y="1905"/>
                    </a:lnTo>
                    <a:lnTo>
                      <a:pt x="203" y="1952"/>
                    </a:lnTo>
                    <a:lnTo>
                      <a:pt x="196" y="2000"/>
                    </a:lnTo>
                    <a:lnTo>
                      <a:pt x="192" y="2048"/>
                    </a:lnTo>
                    <a:lnTo>
                      <a:pt x="190" y="2097"/>
                    </a:lnTo>
                    <a:lnTo>
                      <a:pt x="190" y="2097"/>
                    </a:lnTo>
                    <a:lnTo>
                      <a:pt x="192" y="2146"/>
                    </a:lnTo>
                    <a:lnTo>
                      <a:pt x="196" y="2194"/>
                    </a:lnTo>
                    <a:lnTo>
                      <a:pt x="203" y="2242"/>
                    </a:lnTo>
                    <a:lnTo>
                      <a:pt x="211" y="2289"/>
                    </a:lnTo>
                    <a:lnTo>
                      <a:pt x="222" y="2335"/>
                    </a:lnTo>
                    <a:lnTo>
                      <a:pt x="234" y="2379"/>
                    </a:lnTo>
                    <a:lnTo>
                      <a:pt x="249" y="2424"/>
                    </a:lnTo>
                    <a:lnTo>
                      <a:pt x="266" y="2467"/>
                    </a:lnTo>
                    <a:lnTo>
                      <a:pt x="285" y="2509"/>
                    </a:lnTo>
                    <a:lnTo>
                      <a:pt x="307" y="2551"/>
                    </a:lnTo>
                    <a:lnTo>
                      <a:pt x="330" y="2590"/>
                    </a:lnTo>
                    <a:lnTo>
                      <a:pt x="354" y="2629"/>
                    </a:lnTo>
                    <a:lnTo>
                      <a:pt x="381" y="2667"/>
                    </a:lnTo>
                    <a:lnTo>
                      <a:pt x="409" y="2702"/>
                    </a:lnTo>
                    <a:lnTo>
                      <a:pt x="439" y="2737"/>
                    </a:lnTo>
                    <a:lnTo>
                      <a:pt x="470" y="2770"/>
                    </a:lnTo>
                    <a:lnTo>
                      <a:pt x="504" y="2802"/>
                    </a:lnTo>
                    <a:lnTo>
                      <a:pt x="538" y="2832"/>
                    </a:lnTo>
                    <a:lnTo>
                      <a:pt x="574" y="2860"/>
                    </a:lnTo>
                    <a:lnTo>
                      <a:pt x="612" y="2887"/>
                    </a:lnTo>
                    <a:lnTo>
                      <a:pt x="650" y="2912"/>
                    </a:lnTo>
                    <a:lnTo>
                      <a:pt x="690" y="2935"/>
                    </a:lnTo>
                    <a:lnTo>
                      <a:pt x="731" y="2956"/>
                    </a:lnTo>
                    <a:lnTo>
                      <a:pt x="774" y="2975"/>
                    </a:lnTo>
                    <a:lnTo>
                      <a:pt x="817" y="2991"/>
                    </a:lnTo>
                    <a:lnTo>
                      <a:pt x="861" y="3008"/>
                    </a:lnTo>
                    <a:lnTo>
                      <a:pt x="907" y="3020"/>
                    </a:lnTo>
                    <a:lnTo>
                      <a:pt x="952" y="3031"/>
                    </a:lnTo>
                    <a:lnTo>
                      <a:pt x="1000" y="3039"/>
                    </a:lnTo>
                    <a:lnTo>
                      <a:pt x="1047" y="3045"/>
                    </a:lnTo>
                    <a:lnTo>
                      <a:pt x="1096" y="3048"/>
                    </a:lnTo>
                    <a:lnTo>
                      <a:pt x="1144" y="3049"/>
                    </a:lnTo>
                    <a:lnTo>
                      <a:pt x="3718" y="3049"/>
                    </a:lnTo>
                    <a:lnTo>
                      <a:pt x="3718" y="3049"/>
                    </a:lnTo>
                    <a:lnTo>
                      <a:pt x="3752" y="3049"/>
                    </a:lnTo>
                    <a:lnTo>
                      <a:pt x="3786" y="3047"/>
                    </a:lnTo>
                    <a:lnTo>
                      <a:pt x="3819" y="3043"/>
                    </a:lnTo>
                    <a:lnTo>
                      <a:pt x="3852" y="3036"/>
                    </a:lnTo>
                    <a:lnTo>
                      <a:pt x="3884" y="3029"/>
                    </a:lnTo>
                    <a:lnTo>
                      <a:pt x="3915" y="3020"/>
                    </a:lnTo>
                    <a:lnTo>
                      <a:pt x="3946" y="3009"/>
                    </a:lnTo>
                    <a:lnTo>
                      <a:pt x="3977" y="2997"/>
                    </a:lnTo>
                    <a:lnTo>
                      <a:pt x="4007" y="2985"/>
                    </a:lnTo>
                    <a:lnTo>
                      <a:pt x="4036" y="2970"/>
                    </a:lnTo>
                    <a:lnTo>
                      <a:pt x="4064" y="2954"/>
                    </a:lnTo>
                    <a:lnTo>
                      <a:pt x="4091" y="2936"/>
                    </a:lnTo>
                    <a:lnTo>
                      <a:pt x="4117" y="2917"/>
                    </a:lnTo>
                    <a:lnTo>
                      <a:pt x="4142" y="2897"/>
                    </a:lnTo>
                    <a:lnTo>
                      <a:pt x="4167" y="2877"/>
                    </a:lnTo>
                    <a:lnTo>
                      <a:pt x="4190" y="2855"/>
                    </a:lnTo>
                    <a:lnTo>
                      <a:pt x="4211" y="2831"/>
                    </a:lnTo>
                    <a:lnTo>
                      <a:pt x="4233" y="2806"/>
                    </a:lnTo>
                    <a:lnTo>
                      <a:pt x="4252" y="2782"/>
                    </a:lnTo>
                    <a:lnTo>
                      <a:pt x="4271" y="2755"/>
                    </a:lnTo>
                    <a:lnTo>
                      <a:pt x="4288" y="2728"/>
                    </a:lnTo>
                    <a:lnTo>
                      <a:pt x="4304" y="2701"/>
                    </a:lnTo>
                    <a:lnTo>
                      <a:pt x="4319" y="2671"/>
                    </a:lnTo>
                    <a:lnTo>
                      <a:pt x="4333" y="2643"/>
                    </a:lnTo>
                    <a:lnTo>
                      <a:pt x="4344" y="2612"/>
                    </a:lnTo>
                    <a:lnTo>
                      <a:pt x="4354" y="2581"/>
                    </a:lnTo>
                    <a:lnTo>
                      <a:pt x="4364" y="2550"/>
                    </a:lnTo>
                    <a:lnTo>
                      <a:pt x="4371" y="2517"/>
                    </a:lnTo>
                    <a:lnTo>
                      <a:pt x="4377" y="2485"/>
                    </a:lnTo>
                    <a:lnTo>
                      <a:pt x="4381" y="2451"/>
                    </a:lnTo>
                    <a:lnTo>
                      <a:pt x="4384" y="2417"/>
                    </a:lnTo>
                    <a:lnTo>
                      <a:pt x="4384" y="2382"/>
                    </a:lnTo>
                    <a:lnTo>
                      <a:pt x="4384" y="2382"/>
                    </a:lnTo>
                    <a:lnTo>
                      <a:pt x="4384" y="2348"/>
                    </a:lnTo>
                    <a:lnTo>
                      <a:pt x="4381" y="2314"/>
                    </a:lnTo>
                    <a:lnTo>
                      <a:pt x="4377" y="2281"/>
                    </a:lnTo>
                    <a:lnTo>
                      <a:pt x="4371" y="2248"/>
                    </a:lnTo>
                    <a:lnTo>
                      <a:pt x="4364" y="2216"/>
                    </a:lnTo>
                    <a:lnTo>
                      <a:pt x="4354" y="2185"/>
                    </a:lnTo>
                    <a:lnTo>
                      <a:pt x="4344" y="2154"/>
                    </a:lnTo>
                    <a:lnTo>
                      <a:pt x="4333" y="2123"/>
                    </a:lnTo>
                    <a:lnTo>
                      <a:pt x="4319" y="2094"/>
                    </a:lnTo>
                    <a:lnTo>
                      <a:pt x="4304" y="2065"/>
                    </a:lnTo>
                    <a:lnTo>
                      <a:pt x="4288" y="2037"/>
                    </a:lnTo>
                    <a:lnTo>
                      <a:pt x="4271" y="2010"/>
                    </a:lnTo>
                    <a:lnTo>
                      <a:pt x="4252" y="1983"/>
                    </a:lnTo>
                    <a:lnTo>
                      <a:pt x="4233" y="1959"/>
                    </a:lnTo>
                    <a:lnTo>
                      <a:pt x="4211" y="1935"/>
                    </a:lnTo>
                    <a:lnTo>
                      <a:pt x="4190" y="1910"/>
                    </a:lnTo>
                    <a:lnTo>
                      <a:pt x="4167" y="1889"/>
                    </a:lnTo>
                    <a:lnTo>
                      <a:pt x="4142" y="1869"/>
                    </a:lnTo>
                    <a:lnTo>
                      <a:pt x="4117" y="1848"/>
                    </a:lnTo>
                    <a:lnTo>
                      <a:pt x="4091" y="1829"/>
                    </a:lnTo>
                    <a:lnTo>
                      <a:pt x="4064" y="1812"/>
                    </a:lnTo>
                    <a:lnTo>
                      <a:pt x="4036" y="1796"/>
                    </a:lnTo>
                    <a:lnTo>
                      <a:pt x="4007" y="1781"/>
                    </a:lnTo>
                    <a:lnTo>
                      <a:pt x="3977" y="1769"/>
                    </a:lnTo>
                    <a:lnTo>
                      <a:pt x="3946" y="1756"/>
                    </a:lnTo>
                    <a:lnTo>
                      <a:pt x="3915" y="1746"/>
                    </a:lnTo>
                    <a:lnTo>
                      <a:pt x="3884" y="1736"/>
                    </a:lnTo>
                    <a:lnTo>
                      <a:pt x="3852" y="1729"/>
                    </a:lnTo>
                    <a:lnTo>
                      <a:pt x="3819" y="1723"/>
                    </a:lnTo>
                    <a:lnTo>
                      <a:pt x="3786" y="1719"/>
                    </a:lnTo>
                    <a:lnTo>
                      <a:pt x="3752" y="1716"/>
                    </a:lnTo>
                    <a:lnTo>
                      <a:pt x="3718" y="1716"/>
                    </a:lnTo>
                    <a:lnTo>
                      <a:pt x="3718" y="1716"/>
                    </a:lnTo>
                    <a:lnTo>
                      <a:pt x="3707" y="1715"/>
                    </a:lnTo>
                    <a:lnTo>
                      <a:pt x="3698" y="1713"/>
                    </a:lnTo>
                    <a:lnTo>
                      <a:pt x="3690" y="1711"/>
                    </a:lnTo>
                    <a:lnTo>
                      <a:pt x="3680" y="1708"/>
                    </a:lnTo>
                    <a:lnTo>
                      <a:pt x="3672" y="1704"/>
                    </a:lnTo>
                    <a:lnTo>
                      <a:pt x="3664" y="1700"/>
                    </a:lnTo>
                    <a:lnTo>
                      <a:pt x="3657" y="1694"/>
                    </a:lnTo>
                    <a:lnTo>
                      <a:pt x="3651" y="1688"/>
                    </a:lnTo>
                    <a:lnTo>
                      <a:pt x="3644" y="1681"/>
                    </a:lnTo>
                    <a:lnTo>
                      <a:pt x="3638" y="1674"/>
                    </a:lnTo>
                    <a:lnTo>
                      <a:pt x="3634" y="1666"/>
                    </a:lnTo>
                    <a:lnTo>
                      <a:pt x="3630" y="1658"/>
                    </a:lnTo>
                    <a:lnTo>
                      <a:pt x="3626" y="1648"/>
                    </a:lnTo>
                    <a:lnTo>
                      <a:pt x="3625" y="1639"/>
                    </a:lnTo>
                    <a:lnTo>
                      <a:pt x="3622" y="1629"/>
                    </a:lnTo>
                    <a:lnTo>
                      <a:pt x="3622" y="1620"/>
                    </a:lnTo>
                    <a:lnTo>
                      <a:pt x="3622" y="1525"/>
                    </a:lnTo>
                    <a:lnTo>
                      <a:pt x="3622" y="1525"/>
                    </a:lnTo>
                    <a:lnTo>
                      <a:pt x="3622" y="1490"/>
                    </a:lnTo>
                    <a:lnTo>
                      <a:pt x="3621" y="1457"/>
                    </a:lnTo>
                    <a:lnTo>
                      <a:pt x="3615" y="1389"/>
                    </a:lnTo>
                    <a:lnTo>
                      <a:pt x="3609" y="1321"/>
                    </a:lnTo>
                    <a:lnTo>
                      <a:pt x="3596" y="1257"/>
                    </a:lnTo>
                    <a:lnTo>
                      <a:pt x="3583" y="1192"/>
                    </a:lnTo>
                    <a:lnTo>
                      <a:pt x="3567" y="1128"/>
                    </a:lnTo>
                    <a:lnTo>
                      <a:pt x="3547" y="1066"/>
                    </a:lnTo>
                    <a:lnTo>
                      <a:pt x="3525" y="1005"/>
                    </a:lnTo>
                    <a:lnTo>
                      <a:pt x="3501" y="947"/>
                    </a:lnTo>
                    <a:lnTo>
                      <a:pt x="3472" y="889"/>
                    </a:lnTo>
                    <a:lnTo>
                      <a:pt x="3442" y="834"/>
                    </a:lnTo>
                    <a:lnTo>
                      <a:pt x="3410" y="780"/>
                    </a:lnTo>
                    <a:lnTo>
                      <a:pt x="3376" y="727"/>
                    </a:lnTo>
                    <a:lnTo>
                      <a:pt x="3338" y="677"/>
                    </a:lnTo>
                    <a:lnTo>
                      <a:pt x="3301" y="628"/>
                    </a:lnTo>
                    <a:lnTo>
                      <a:pt x="3259" y="582"/>
                    </a:lnTo>
                    <a:lnTo>
                      <a:pt x="3215" y="538"/>
                    </a:lnTo>
                    <a:lnTo>
                      <a:pt x="3171" y="496"/>
                    </a:lnTo>
                    <a:lnTo>
                      <a:pt x="3124" y="455"/>
                    </a:lnTo>
                    <a:lnTo>
                      <a:pt x="3075" y="419"/>
                    </a:lnTo>
                    <a:lnTo>
                      <a:pt x="3025" y="384"/>
                    </a:lnTo>
                    <a:lnTo>
                      <a:pt x="2974" y="351"/>
                    </a:lnTo>
                    <a:lnTo>
                      <a:pt x="2920" y="322"/>
                    </a:lnTo>
                    <a:lnTo>
                      <a:pt x="2866" y="296"/>
                    </a:lnTo>
                    <a:lnTo>
                      <a:pt x="2809" y="272"/>
                    </a:lnTo>
                    <a:lnTo>
                      <a:pt x="2751" y="250"/>
                    </a:lnTo>
                    <a:lnTo>
                      <a:pt x="2722" y="241"/>
                    </a:lnTo>
                    <a:lnTo>
                      <a:pt x="2693" y="232"/>
                    </a:lnTo>
                    <a:lnTo>
                      <a:pt x="2663" y="224"/>
                    </a:lnTo>
                    <a:lnTo>
                      <a:pt x="2633" y="218"/>
                    </a:lnTo>
                    <a:lnTo>
                      <a:pt x="2602" y="211"/>
                    </a:lnTo>
                    <a:lnTo>
                      <a:pt x="2572" y="205"/>
                    </a:lnTo>
                    <a:lnTo>
                      <a:pt x="2541" y="201"/>
                    </a:lnTo>
                    <a:lnTo>
                      <a:pt x="2510" y="197"/>
                    </a:lnTo>
                    <a:lnTo>
                      <a:pt x="2479" y="195"/>
                    </a:lnTo>
                    <a:lnTo>
                      <a:pt x="2447" y="192"/>
                    </a:lnTo>
                    <a:lnTo>
                      <a:pt x="2416" y="191"/>
                    </a:lnTo>
                    <a:lnTo>
                      <a:pt x="2383" y="191"/>
                    </a:lnTo>
                    <a:lnTo>
                      <a:pt x="2383" y="1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53" descr=" " title=" "/>
              <p:cNvSpPr>
                <a:spLocks noChangeAspect="1" noEditPoints="1"/>
              </p:cNvSpPr>
              <p:nvPr/>
            </p:nvSpPr>
            <p:spPr bwMode="auto">
              <a:xfrm>
                <a:off x="3787245" y="3018337"/>
                <a:ext cx="125074" cy="160020"/>
              </a:xfrm>
              <a:custGeom>
                <a:avLst/>
                <a:gdLst>
                  <a:gd name="T0" fmla="*/ 1044 w 1218"/>
                  <a:gd name="T1" fmla="*/ 434 h 1564"/>
                  <a:gd name="T2" fmla="*/ 1035 w 1218"/>
                  <a:gd name="T3" fmla="*/ 347 h 1564"/>
                  <a:gd name="T4" fmla="*/ 1010 w 1218"/>
                  <a:gd name="T5" fmla="*/ 265 h 1564"/>
                  <a:gd name="T6" fmla="*/ 970 w 1218"/>
                  <a:gd name="T7" fmla="*/ 191 h 1564"/>
                  <a:gd name="T8" fmla="*/ 917 w 1218"/>
                  <a:gd name="T9" fmla="*/ 127 h 1564"/>
                  <a:gd name="T10" fmla="*/ 852 w 1218"/>
                  <a:gd name="T11" fmla="*/ 74 h 1564"/>
                  <a:gd name="T12" fmla="*/ 779 w 1218"/>
                  <a:gd name="T13" fmla="*/ 34 h 1564"/>
                  <a:gd name="T14" fmla="*/ 696 w 1218"/>
                  <a:gd name="T15" fmla="*/ 9 h 1564"/>
                  <a:gd name="T16" fmla="*/ 608 w 1218"/>
                  <a:gd name="T17" fmla="*/ 0 h 1564"/>
                  <a:gd name="T18" fmla="*/ 543 w 1218"/>
                  <a:gd name="T19" fmla="*/ 6 h 1564"/>
                  <a:gd name="T20" fmla="*/ 460 w 1218"/>
                  <a:gd name="T21" fmla="*/ 27 h 1564"/>
                  <a:gd name="T22" fmla="*/ 384 w 1218"/>
                  <a:gd name="T23" fmla="*/ 63 h 1564"/>
                  <a:gd name="T24" fmla="*/ 316 w 1218"/>
                  <a:gd name="T25" fmla="*/ 114 h 1564"/>
                  <a:gd name="T26" fmla="*/ 261 w 1218"/>
                  <a:gd name="T27" fmla="*/ 174 h 1564"/>
                  <a:gd name="T28" fmla="*/ 217 w 1218"/>
                  <a:gd name="T29" fmla="*/ 246 h 1564"/>
                  <a:gd name="T30" fmla="*/ 188 w 1218"/>
                  <a:gd name="T31" fmla="*/ 326 h 1564"/>
                  <a:gd name="T32" fmla="*/ 174 w 1218"/>
                  <a:gd name="T33" fmla="*/ 413 h 1564"/>
                  <a:gd name="T34" fmla="*/ 87 w 1218"/>
                  <a:gd name="T35" fmla="*/ 695 h 1564"/>
                  <a:gd name="T36" fmla="*/ 53 w 1218"/>
                  <a:gd name="T37" fmla="*/ 702 h 1564"/>
                  <a:gd name="T38" fmla="*/ 25 w 1218"/>
                  <a:gd name="T39" fmla="*/ 720 h 1564"/>
                  <a:gd name="T40" fmla="*/ 7 w 1218"/>
                  <a:gd name="T41" fmla="*/ 748 h 1564"/>
                  <a:gd name="T42" fmla="*/ 0 w 1218"/>
                  <a:gd name="T43" fmla="*/ 782 h 1564"/>
                  <a:gd name="T44" fmla="*/ 2 w 1218"/>
                  <a:gd name="T45" fmla="*/ 1494 h 1564"/>
                  <a:gd name="T46" fmla="*/ 15 w 1218"/>
                  <a:gd name="T47" fmla="*/ 1525 h 1564"/>
                  <a:gd name="T48" fmla="*/ 38 w 1218"/>
                  <a:gd name="T49" fmla="*/ 1549 h 1564"/>
                  <a:gd name="T50" fmla="*/ 69 w 1218"/>
                  <a:gd name="T51" fmla="*/ 1562 h 1564"/>
                  <a:gd name="T52" fmla="*/ 1131 w 1218"/>
                  <a:gd name="T53" fmla="*/ 1564 h 1564"/>
                  <a:gd name="T54" fmla="*/ 1165 w 1218"/>
                  <a:gd name="T55" fmla="*/ 1556 h 1564"/>
                  <a:gd name="T56" fmla="*/ 1193 w 1218"/>
                  <a:gd name="T57" fmla="*/ 1538 h 1564"/>
                  <a:gd name="T58" fmla="*/ 1211 w 1218"/>
                  <a:gd name="T59" fmla="*/ 1510 h 1564"/>
                  <a:gd name="T60" fmla="*/ 1218 w 1218"/>
                  <a:gd name="T61" fmla="*/ 1476 h 1564"/>
                  <a:gd name="T62" fmla="*/ 1216 w 1218"/>
                  <a:gd name="T63" fmla="*/ 764 h 1564"/>
                  <a:gd name="T64" fmla="*/ 1203 w 1218"/>
                  <a:gd name="T65" fmla="*/ 733 h 1564"/>
                  <a:gd name="T66" fmla="*/ 1180 w 1218"/>
                  <a:gd name="T67" fmla="*/ 709 h 1564"/>
                  <a:gd name="T68" fmla="*/ 1149 w 1218"/>
                  <a:gd name="T69" fmla="*/ 697 h 1564"/>
                  <a:gd name="T70" fmla="*/ 348 w 1218"/>
                  <a:gd name="T71" fmla="*/ 434 h 1564"/>
                  <a:gd name="T72" fmla="*/ 351 w 1218"/>
                  <a:gd name="T73" fmla="*/ 394 h 1564"/>
                  <a:gd name="T74" fmla="*/ 369 w 1218"/>
                  <a:gd name="T75" fmla="*/ 334 h 1564"/>
                  <a:gd name="T76" fmla="*/ 424 w 1218"/>
                  <a:gd name="T77" fmla="*/ 250 h 1564"/>
                  <a:gd name="T78" fmla="*/ 508 w 1218"/>
                  <a:gd name="T79" fmla="*/ 195 h 1564"/>
                  <a:gd name="T80" fmla="*/ 569 w 1218"/>
                  <a:gd name="T81" fmla="*/ 177 h 1564"/>
                  <a:gd name="T82" fmla="*/ 608 w 1218"/>
                  <a:gd name="T83" fmla="*/ 174 h 1564"/>
                  <a:gd name="T84" fmla="*/ 662 w 1218"/>
                  <a:gd name="T85" fmla="*/ 180 h 1564"/>
                  <a:gd name="T86" fmla="*/ 734 w 1218"/>
                  <a:gd name="T87" fmla="*/ 205 h 1564"/>
                  <a:gd name="T88" fmla="*/ 811 w 1218"/>
                  <a:gd name="T89" fmla="*/ 268 h 1564"/>
                  <a:gd name="T90" fmla="*/ 858 w 1218"/>
                  <a:gd name="T91" fmla="*/ 357 h 1564"/>
                  <a:gd name="T92" fmla="*/ 868 w 1218"/>
                  <a:gd name="T93" fmla="*/ 408 h 1564"/>
                  <a:gd name="T94" fmla="*/ 348 w 1218"/>
                  <a:gd name="T95" fmla="*/ 695 h 1564"/>
                  <a:gd name="T96" fmla="*/ 174 w 1218"/>
                  <a:gd name="T97" fmla="*/ 869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18" h="1564">
                    <a:moveTo>
                      <a:pt x="1131" y="695"/>
                    </a:moveTo>
                    <a:lnTo>
                      <a:pt x="1044" y="695"/>
                    </a:lnTo>
                    <a:lnTo>
                      <a:pt x="1044" y="434"/>
                    </a:lnTo>
                    <a:lnTo>
                      <a:pt x="1044" y="434"/>
                    </a:lnTo>
                    <a:lnTo>
                      <a:pt x="1044" y="413"/>
                    </a:lnTo>
                    <a:lnTo>
                      <a:pt x="1042" y="390"/>
                    </a:lnTo>
                    <a:lnTo>
                      <a:pt x="1039" y="369"/>
                    </a:lnTo>
                    <a:lnTo>
                      <a:pt x="1035" y="347"/>
                    </a:lnTo>
                    <a:lnTo>
                      <a:pt x="1030" y="326"/>
                    </a:lnTo>
                    <a:lnTo>
                      <a:pt x="1025" y="306"/>
                    </a:lnTo>
                    <a:lnTo>
                      <a:pt x="1017" y="285"/>
                    </a:lnTo>
                    <a:lnTo>
                      <a:pt x="1010" y="265"/>
                    </a:lnTo>
                    <a:lnTo>
                      <a:pt x="1001" y="246"/>
                    </a:lnTo>
                    <a:lnTo>
                      <a:pt x="992" y="228"/>
                    </a:lnTo>
                    <a:lnTo>
                      <a:pt x="981" y="210"/>
                    </a:lnTo>
                    <a:lnTo>
                      <a:pt x="970" y="191"/>
                    </a:lnTo>
                    <a:lnTo>
                      <a:pt x="957" y="174"/>
                    </a:lnTo>
                    <a:lnTo>
                      <a:pt x="944" y="158"/>
                    </a:lnTo>
                    <a:lnTo>
                      <a:pt x="931" y="142"/>
                    </a:lnTo>
                    <a:lnTo>
                      <a:pt x="917" y="127"/>
                    </a:lnTo>
                    <a:lnTo>
                      <a:pt x="902" y="114"/>
                    </a:lnTo>
                    <a:lnTo>
                      <a:pt x="886" y="100"/>
                    </a:lnTo>
                    <a:lnTo>
                      <a:pt x="870" y="87"/>
                    </a:lnTo>
                    <a:lnTo>
                      <a:pt x="852" y="74"/>
                    </a:lnTo>
                    <a:lnTo>
                      <a:pt x="834" y="63"/>
                    </a:lnTo>
                    <a:lnTo>
                      <a:pt x="816" y="53"/>
                    </a:lnTo>
                    <a:lnTo>
                      <a:pt x="798" y="43"/>
                    </a:lnTo>
                    <a:lnTo>
                      <a:pt x="779" y="34"/>
                    </a:lnTo>
                    <a:lnTo>
                      <a:pt x="758" y="27"/>
                    </a:lnTo>
                    <a:lnTo>
                      <a:pt x="738" y="20"/>
                    </a:lnTo>
                    <a:lnTo>
                      <a:pt x="718" y="14"/>
                    </a:lnTo>
                    <a:lnTo>
                      <a:pt x="696" y="9"/>
                    </a:lnTo>
                    <a:lnTo>
                      <a:pt x="675" y="6"/>
                    </a:lnTo>
                    <a:lnTo>
                      <a:pt x="653" y="2"/>
                    </a:lnTo>
                    <a:lnTo>
                      <a:pt x="631" y="0"/>
                    </a:lnTo>
                    <a:lnTo>
                      <a:pt x="608" y="0"/>
                    </a:lnTo>
                    <a:lnTo>
                      <a:pt x="608" y="0"/>
                    </a:lnTo>
                    <a:lnTo>
                      <a:pt x="587" y="0"/>
                    </a:lnTo>
                    <a:lnTo>
                      <a:pt x="565" y="2"/>
                    </a:lnTo>
                    <a:lnTo>
                      <a:pt x="543" y="6"/>
                    </a:lnTo>
                    <a:lnTo>
                      <a:pt x="522" y="9"/>
                    </a:lnTo>
                    <a:lnTo>
                      <a:pt x="500" y="14"/>
                    </a:lnTo>
                    <a:lnTo>
                      <a:pt x="480" y="20"/>
                    </a:lnTo>
                    <a:lnTo>
                      <a:pt x="460" y="27"/>
                    </a:lnTo>
                    <a:lnTo>
                      <a:pt x="439" y="34"/>
                    </a:lnTo>
                    <a:lnTo>
                      <a:pt x="420" y="43"/>
                    </a:lnTo>
                    <a:lnTo>
                      <a:pt x="402" y="53"/>
                    </a:lnTo>
                    <a:lnTo>
                      <a:pt x="384" y="63"/>
                    </a:lnTo>
                    <a:lnTo>
                      <a:pt x="366" y="74"/>
                    </a:lnTo>
                    <a:lnTo>
                      <a:pt x="348" y="87"/>
                    </a:lnTo>
                    <a:lnTo>
                      <a:pt x="332" y="100"/>
                    </a:lnTo>
                    <a:lnTo>
                      <a:pt x="316" y="114"/>
                    </a:lnTo>
                    <a:lnTo>
                      <a:pt x="301" y="127"/>
                    </a:lnTo>
                    <a:lnTo>
                      <a:pt x="287" y="142"/>
                    </a:lnTo>
                    <a:lnTo>
                      <a:pt x="274" y="158"/>
                    </a:lnTo>
                    <a:lnTo>
                      <a:pt x="261" y="174"/>
                    </a:lnTo>
                    <a:lnTo>
                      <a:pt x="248" y="191"/>
                    </a:lnTo>
                    <a:lnTo>
                      <a:pt x="237" y="210"/>
                    </a:lnTo>
                    <a:lnTo>
                      <a:pt x="226" y="228"/>
                    </a:lnTo>
                    <a:lnTo>
                      <a:pt x="217" y="246"/>
                    </a:lnTo>
                    <a:lnTo>
                      <a:pt x="208" y="265"/>
                    </a:lnTo>
                    <a:lnTo>
                      <a:pt x="201" y="285"/>
                    </a:lnTo>
                    <a:lnTo>
                      <a:pt x="193" y="306"/>
                    </a:lnTo>
                    <a:lnTo>
                      <a:pt x="188" y="326"/>
                    </a:lnTo>
                    <a:lnTo>
                      <a:pt x="183" y="347"/>
                    </a:lnTo>
                    <a:lnTo>
                      <a:pt x="179" y="369"/>
                    </a:lnTo>
                    <a:lnTo>
                      <a:pt x="176" y="390"/>
                    </a:lnTo>
                    <a:lnTo>
                      <a:pt x="174" y="413"/>
                    </a:lnTo>
                    <a:lnTo>
                      <a:pt x="174" y="434"/>
                    </a:lnTo>
                    <a:lnTo>
                      <a:pt x="174" y="695"/>
                    </a:lnTo>
                    <a:lnTo>
                      <a:pt x="87" y="695"/>
                    </a:lnTo>
                    <a:lnTo>
                      <a:pt x="87" y="695"/>
                    </a:lnTo>
                    <a:lnTo>
                      <a:pt x="78" y="696"/>
                    </a:lnTo>
                    <a:lnTo>
                      <a:pt x="69" y="697"/>
                    </a:lnTo>
                    <a:lnTo>
                      <a:pt x="61" y="699"/>
                    </a:lnTo>
                    <a:lnTo>
                      <a:pt x="53" y="702"/>
                    </a:lnTo>
                    <a:lnTo>
                      <a:pt x="46" y="705"/>
                    </a:lnTo>
                    <a:lnTo>
                      <a:pt x="38" y="709"/>
                    </a:lnTo>
                    <a:lnTo>
                      <a:pt x="32" y="715"/>
                    </a:lnTo>
                    <a:lnTo>
                      <a:pt x="25" y="720"/>
                    </a:lnTo>
                    <a:lnTo>
                      <a:pt x="20" y="727"/>
                    </a:lnTo>
                    <a:lnTo>
                      <a:pt x="15" y="733"/>
                    </a:lnTo>
                    <a:lnTo>
                      <a:pt x="10" y="740"/>
                    </a:lnTo>
                    <a:lnTo>
                      <a:pt x="7" y="748"/>
                    </a:lnTo>
                    <a:lnTo>
                      <a:pt x="4" y="756"/>
                    </a:lnTo>
                    <a:lnTo>
                      <a:pt x="2" y="764"/>
                    </a:lnTo>
                    <a:lnTo>
                      <a:pt x="1" y="772"/>
                    </a:lnTo>
                    <a:lnTo>
                      <a:pt x="0" y="782"/>
                    </a:lnTo>
                    <a:lnTo>
                      <a:pt x="0" y="1476"/>
                    </a:lnTo>
                    <a:lnTo>
                      <a:pt x="0" y="1476"/>
                    </a:lnTo>
                    <a:lnTo>
                      <a:pt x="1" y="1486"/>
                    </a:lnTo>
                    <a:lnTo>
                      <a:pt x="2" y="1494"/>
                    </a:lnTo>
                    <a:lnTo>
                      <a:pt x="4" y="1502"/>
                    </a:lnTo>
                    <a:lnTo>
                      <a:pt x="7" y="1510"/>
                    </a:lnTo>
                    <a:lnTo>
                      <a:pt x="10" y="1518"/>
                    </a:lnTo>
                    <a:lnTo>
                      <a:pt x="15" y="1525"/>
                    </a:lnTo>
                    <a:lnTo>
                      <a:pt x="20" y="1532"/>
                    </a:lnTo>
                    <a:lnTo>
                      <a:pt x="25" y="1538"/>
                    </a:lnTo>
                    <a:lnTo>
                      <a:pt x="32" y="1544"/>
                    </a:lnTo>
                    <a:lnTo>
                      <a:pt x="38" y="1549"/>
                    </a:lnTo>
                    <a:lnTo>
                      <a:pt x="46" y="1553"/>
                    </a:lnTo>
                    <a:lnTo>
                      <a:pt x="53" y="1556"/>
                    </a:lnTo>
                    <a:lnTo>
                      <a:pt x="61" y="1560"/>
                    </a:lnTo>
                    <a:lnTo>
                      <a:pt x="69" y="1562"/>
                    </a:lnTo>
                    <a:lnTo>
                      <a:pt x="78" y="1563"/>
                    </a:lnTo>
                    <a:lnTo>
                      <a:pt x="87" y="1564"/>
                    </a:lnTo>
                    <a:lnTo>
                      <a:pt x="1131" y="1564"/>
                    </a:lnTo>
                    <a:lnTo>
                      <a:pt x="1131" y="1564"/>
                    </a:lnTo>
                    <a:lnTo>
                      <a:pt x="1140" y="1563"/>
                    </a:lnTo>
                    <a:lnTo>
                      <a:pt x="1149" y="1562"/>
                    </a:lnTo>
                    <a:lnTo>
                      <a:pt x="1157" y="1560"/>
                    </a:lnTo>
                    <a:lnTo>
                      <a:pt x="1165" y="1556"/>
                    </a:lnTo>
                    <a:lnTo>
                      <a:pt x="1172" y="1553"/>
                    </a:lnTo>
                    <a:lnTo>
                      <a:pt x="1180" y="1549"/>
                    </a:lnTo>
                    <a:lnTo>
                      <a:pt x="1186" y="1544"/>
                    </a:lnTo>
                    <a:lnTo>
                      <a:pt x="1193" y="1538"/>
                    </a:lnTo>
                    <a:lnTo>
                      <a:pt x="1198" y="1532"/>
                    </a:lnTo>
                    <a:lnTo>
                      <a:pt x="1203" y="1525"/>
                    </a:lnTo>
                    <a:lnTo>
                      <a:pt x="1208" y="1518"/>
                    </a:lnTo>
                    <a:lnTo>
                      <a:pt x="1211" y="1510"/>
                    </a:lnTo>
                    <a:lnTo>
                      <a:pt x="1214" y="1502"/>
                    </a:lnTo>
                    <a:lnTo>
                      <a:pt x="1216" y="1494"/>
                    </a:lnTo>
                    <a:lnTo>
                      <a:pt x="1217" y="1486"/>
                    </a:lnTo>
                    <a:lnTo>
                      <a:pt x="1218" y="1476"/>
                    </a:lnTo>
                    <a:lnTo>
                      <a:pt x="1218" y="782"/>
                    </a:lnTo>
                    <a:lnTo>
                      <a:pt x="1218" y="782"/>
                    </a:lnTo>
                    <a:lnTo>
                      <a:pt x="1217" y="772"/>
                    </a:lnTo>
                    <a:lnTo>
                      <a:pt x="1216" y="764"/>
                    </a:lnTo>
                    <a:lnTo>
                      <a:pt x="1214" y="756"/>
                    </a:lnTo>
                    <a:lnTo>
                      <a:pt x="1211" y="748"/>
                    </a:lnTo>
                    <a:lnTo>
                      <a:pt x="1208" y="740"/>
                    </a:lnTo>
                    <a:lnTo>
                      <a:pt x="1203" y="733"/>
                    </a:lnTo>
                    <a:lnTo>
                      <a:pt x="1198" y="727"/>
                    </a:lnTo>
                    <a:lnTo>
                      <a:pt x="1193" y="720"/>
                    </a:lnTo>
                    <a:lnTo>
                      <a:pt x="1186" y="715"/>
                    </a:lnTo>
                    <a:lnTo>
                      <a:pt x="1180" y="709"/>
                    </a:lnTo>
                    <a:lnTo>
                      <a:pt x="1172" y="705"/>
                    </a:lnTo>
                    <a:lnTo>
                      <a:pt x="1165" y="702"/>
                    </a:lnTo>
                    <a:lnTo>
                      <a:pt x="1157" y="699"/>
                    </a:lnTo>
                    <a:lnTo>
                      <a:pt x="1149" y="697"/>
                    </a:lnTo>
                    <a:lnTo>
                      <a:pt x="1140" y="696"/>
                    </a:lnTo>
                    <a:lnTo>
                      <a:pt x="1131" y="695"/>
                    </a:lnTo>
                    <a:lnTo>
                      <a:pt x="1131" y="695"/>
                    </a:lnTo>
                    <a:close/>
                    <a:moveTo>
                      <a:pt x="348" y="434"/>
                    </a:moveTo>
                    <a:lnTo>
                      <a:pt x="348" y="434"/>
                    </a:lnTo>
                    <a:lnTo>
                      <a:pt x="348" y="421"/>
                    </a:lnTo>
                    <a:lnTo>
                      <a:pt x="350" y="408"/>
                    </a:lnTo>
                    <a:lnTo>
                      <a:pt x="351" y="394"/>
                    </a:lnTo>
                    <a:lnTo>
                      <a:pt x="354" y="382"/>
                    </a:lnTo>
                    <a:lnTo>
                      <a:pt x="356" y="370"/>
                    </a:lnTo>
                    <a:lnTo>
                      <a:pt x="360" y="357"/>
                    </a:lnTo>
                    <a:lnTo>
                      <a:pt x="369" y="334"/>
                    </a:lnTo>
                    <a:lnTo>
                      <a:pt x="379" y="310"/>
                    </a:lnTo>
                    <a:lnTo>
                      <a:pt x="392" y="289"/>
                    </a:lnTo>
                    <a:lnTo>
                      <a:pt x="407" y="268"/>
                    </a:lnTo>
                    <a:lnTo>
                      <a:pt x="424" y="250"/>
                    </a:lnTo>
                    <a:lnTo>
                      <a:pt x="443" y="233"/>
                    </a:lnTo>
                    <a:lnTo>
                      <a:pt x="463" y="218"/>
                    </a:lnTo>
                    <a:lnTo>
                      <a:pt x="484" y="205"/>
                    </a:lnTo>
                    <a:lnTo>
                      <a:pt x="508" y="195"/>
                    </a:lnTo>
                    <a:lnTo>
                      <a:pt x="531" y="186"/>
                    </a:lnTo>
                    <a:lnTo>
                      <a:pt x="544" y="182"/>
                    </a:lnTo>
                    <a:lnTo>
                      <a:pt x="556" y="180"/>
                    </a:lnTo>
                    <a:lnTo>
                      <a:pt x="569" y="177"/>
                    </a:lnTo>
                    <a:lnTo>
                      <a:pt x="583" y="175"/>
                    </a:lnTo>
                    <a:lnTo>
                      <a:pt x="596" y="174"/>
                    </a:lnTo>
                    <a:lnTo>
                      <a:pt x="608" y="174"/>
                    </a:lnTo>
                    <a:lnTo>
                      <a:pt x="608" y="174"/>
                    </a:lnTo>
                    <a:lnTo>
                      <a:pt x="622" y="174"/>
                    </a:lnTo>
                    <a:lnTo>
                      <a:pt x="635" y="175"/>
                    </a:lnTo>
                    <a:lnTo>
                      <a:pt x="649" y="177"/>
                    </a:lnTo>
                    <a:lnTo>
                      <a:pt x="662" y="180"/>
                    </a:lnTo>
                    <a:lnTo>
                      <a:pt x="674" y="182"/>
                    </a:lnTo>
                    <a:lnTo>
                      <a:pt x="687" y="186"/>
                    </a:lnTo>
                    <a:lnTo>
                      <a:pt x="710" y="195"/>
                    </a:lnTo>
                    <a:lnTo>
                      <a:pt x="734" y="205"/>
                    </a:lnTo>
                    <a:lnTo>
                      <a:pt x="755" y="218"/>
                    </a:lnTo>
                    <a:lnTo>
                      <a:pt x="775" y="233"/>
                    </a:lnTo>
                    <a:lnTo>
                      <a:pt x="794" y="250"/>
                    </a:lnTo>
                    <a:lnTo>
                      <a:pt x="811" y="268"/>
                    </a:lnTo>
                    <a:lnTo>
                      <a:pt x="826" y="289"/>
                    </a:lnTo>
                    <a:lnTo>
                      <a:pt x="839" y="310"/>
                    </a:lnTo>
                    <a:lnTo>
                      <a:pt x="849" y="334"/>
                    </a:lnTo>
                    <a:lnTo>
                      <a:pt x="858" y="357"/>
                    </a:lnTo>
                    <a:lnTo>
                      <a:pt x="862" y="370"/>
                    </a:lnTo>
                    <a:lnTo>
                      <a:pt x="864" y="382"/>
                    </a:lnTo>
                    <a:lnTo>
                      <a:pt x="867" y="394"/>
                    </a:lnTo>
                    <a:lnTo>
                      <a:pt x="868" y="408"/>
                    </a:lnTo>
                    <a:lnTo>
                      <a:pt x="870" y="421"/>
                    </a:lnTo>
                    <a:lnTo>
                      <a:pt x="870" y="434"/>
                    </a:lnTo>
                    <a:lnTo>
                      <a:pt x="870" y="695"/>
                    </a:lnTo>
                    <a:lnTo>
                      <a:pt x="348" y="695"/>
                    </a:lnTo>
                    <a:lnTo>
                      <a:pt x="348" y="434"/>
                    </a:lnTo>
                    <a:close/>
                    <a:moveTo>
                      <a:pt x="1044" y="1390"/>
                    </a:moveTo>
                    <a:lnTo>
                      <a:pt x="174" y="1390"/>
                    </a:lnTo>
                    <a:lnTo>
                      <a:pt x="174" y="869"/>
                    </a:lnTo>
                    <a:lnTo>
                      <a:pt x="1044" y="869"/>
                    </a:lnTo>
                    <a:lnTo>
                      <a:pt x="1044" y="139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6239193" y="3362220"/>
            <a:ext cx="2592067" cy="1305031"/>
            <a:chOff x="6239193" y="3362220"/>
            <a:chExt cx="2592067" cy="1305031"/>
          </a:xfrm>
        </p:grpSpPr>
        <p:sp>
          <p:nvSpPr>
            <p:cNvPr id="65" name="Rectangle 64" descr=" " title=" "/>
            <p:cNvSpPr/>
            <p:nvPr/>
          </p:nvSpPr>
          <p:spPr>
            <a:xfrm>
              <a:off x="6239193" y="3499380"/>
              <a:ext cx="2592067" cy="116787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5943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i="1" dirty="0" err="1">
                  <a:solidFill>
                    <a:schemeClr val="tx1"/>
                  </a:solidFill>
                </a:rPr>
                <a:t>Excepteur</a:t>
              </a:r>
              <a:r>
                <a:rPr lang="en-US" sz="1400" i="1" dirty="0">
                  <a:solidFill>
                    <a:schemeClr val="tx1"/>
                  </a:solidFill>
                </a:rPr>
                <a:t> </a:t>
              </a:r>
              <a:r>
                <a:rPr lang="en-US" sz="1400" i="1" dirty="0" err="1">
                  <a:solidFill>
                    <a:schemeClr val="tx1"/>
                  </a:solidFill>
                </a:rPr>
                <a:t>sint</a:t>
              </a:r>
              <a:r>
                <a:rPr lang="en-US" sz="1400" i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occaecat</a:t>
              </a:r>
              <a:r>
                <a:rPr lang="en-US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</a:rPr>
                <a:t>cupidatat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 descr=" " title=" "/>
            <p:cNvSpPr/>
            <p:nvPr/>
          </p:nvSpPr>
          <p:spPr>
            <a:xfrm>
              <a:off x="6239193" y="3362220"/>
              <a:ext cx="2592067" cy="137160"/>
            </a:xfrm>
            <a:prstGeom prst="rect">
              <a:avLst/>
            </a:prstGeom>
            <a:solidFill>
              <a:schemeClr val="accent5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37160" rIns="13716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3" name="Freeform 5" descr="analytics icon" title="analytics icon "/>
            <p:cNvSpPr>
              <a:spLocks noChangeAspect="1" noEditPoints="1"/>
            </p:cNvSpPr>
            <p:nvPr/>
          </p:nvSpPr>
          <p:spPr bwMode="auto">
            <a:xfrm>
              <a:off x="7219895" y="3635906"/>
              <a:ext cx="630662" cy="411480"/>
            </a:xfrm>
            <a:custGeom>
              <a:avLst/>
              <a:gdLst>
                <a:gd name="T0" fmla="*/ 4575 w 4575"/>
                <a:gd name="T1" fmla="*/ 21 h 2985"/>
                <a:gd name="T2" fmla="*/ 3272 w 4575"/>
                <a:gd name="T3" fmla="*/ 1257 h 2985"/>
                <a:gd name="T4" fmla="*/ 3087 w 4575"/>
                <a:gd name="T5" fmla="*/ 1293 h 2985"/>
                <a:gd name="T6" fmla="*/ 2984 w 4575"/>
                <a:gd name="T7" fmla="*/ 1137 h 2985"/>
                <a:gd name="T8" fmla="*/ 3087 w 4575"/>
                <a:gd name="T9" fmla="*/ 981 h 2985"/>
                <a:gd name="T10" fmla="*/ 3272 w 4575"/>
                <a:gd name="T11" fmla="*/ 1017 h 2985"/>
                <a:gd name="T12" fmla="*/ 2382 w 4575"/>
                <a:gd name="T13" fmla="*/ 2079 h 2985"/>
                <a:gd name="T14" fmla="*/ 2236 w 4575"/>
                <a:gd name="T15" fmla="*/ 2198 h 2985"/>
                <a:gd name="T16" fmla="*/ 2071 w 4575"/>
                <a:gd name="T17" fmla="*/ 2110 h 2985"/>
                <a:gd name="T18" fmla="*/ 2089 w 4575"/>
                <a:gd name="T19" fmla="*/ 1922 h 2985"/>
                <a:gd name="T20" fmla="*/ 2270 w 4575"/>
                <a:gd name="T21" fmla="*/ 1867 h 2985"/>
                <a:gd name="T22" fmla="*/ 2388 w 4575"/>
                <a:gd name="T23" fmla="*/ 2011 h 2985"/>
                <a:gd name="T24" fmla="*/ 849 w 4575"/>
                <a:gd name="T25" fmla="*/ 625 h 2985"/>
                <a:gd name="T26" fmla="*/ 1038 w 4575"/>
                <a:gd name="T27" fmla="*/ 644 h 2985"/>
                <a:gd name="T28" fmla="*/ 1090 w 4575"/>
                <a:gd name="T29" fmla="*/ 824 h 2985"/>
                <a:gd name="T30" fmla="*/ 947 w 4575"/>
                <a:gd name="T31" fmla="*/ 943 h 2985"/>
                <a:gd name="T32" fmla="*/ 781 w 4575"/>
                <a:gd name="T33" fmla="*/ 855 h 2985"/>
                <a:gd name="T34" fmla="*/ 3452 w 4575"/>
                <a:gd name="T35" fmla="*/ 1171 h 2985"/>
                <a:gd name="T36" fmla="*/ 3441 w 4575"/>
                <a:gd name="T37" fmla="*/ 1046 h 2985"/>
                <a:gd name="T38" fmla="*/ 3386 w 4575"/>
                <a:gd name="T39" fmla="*/ 945 h 2985"/>
                <a:gd name="T40" fmla="*/ 3296 w 4575"/>
                <a:gd name="T41" fmla="*/ 869 h 2985"/>
                <a:gd name="T42" fmla="*/ 3182 w 4575"/>
                <a:gd name="T43" fmla="*/ 836 h 2985"/>
                <a:gd name="T44" fmla="*/ 3037 w 4575"/>
                <a:gd name="T45" fmla="*/ 858 h 2985"/>
                <a:gd name="T46" fmla="*/ 2939 w 4575"/>
                <a:gd name="T47" fmla="*/ 923 h 2985"/>
                <a:gd name="T48" fmla="*/ 2875 w 4575"/>
                <a:gd name="T49" fmla="*/ 1018 h 2985"/>
                <a:gd name="T50" fmla="*/ 2852 w 4575"/>
                <a:gd name="T51" fmla="*/ 1137 h 2985"/>
                <a:gd name="T52" fmla="*/ 2872 w 4575"/>
                <a:gd name="T53" fmla="*/ 1249 h 2985"/>
                <a:gd name="T54" fmla="*/ 2390 w 4575"/>
                <a:gd name="T55" fmla="*/ 1779 h 2985"/>
                <a:gd name="T56" fmla="*/ 2298 w 4575"/>
                <a:gd name="T57" fmla="*/ 1737 h 2985"/>
                <a:gd name="T58" fmla="*/ 2191 w 4575"/>
                <a:gd name="T59" fmla="*/ 1729 h 2985"/>
                <a:gd name="T60" fmla="*/ 2089 w 4575"/>
                <a:gd name="T61" fmla="*/ 1756 h 2985"/>
                <a:gd name="T62" fmla="*/ 1199 w 4575"/>
                <a:gd name="T63" fmla="*/ 911 h 2985"/>
                <a:gd name="T64" fmla="*/ 1231 w 4575"/>
                <a:gd name="T65" fmla="*/ 799 h 2985"/>
                <a:gd name="T66" fmla="*/ 1218 w 4575"/>
                <a:gd name="T67" fmla="*/ 684 h 2985"/>
                <a:gd name="T68" fmla="*/ 1162 w 4575"/>
                <a:gd name="T69" fmla="*/ 581 h 2985"/>
                <a:gd name="T70" fmla="*/ 1074 w 4575"/>
                <a:gd name="T71" fmla="*/ 509 h 2985"/>
                <a:gd name="T72" fmla="*/ 929 w 4575"/>
                <a:gd name="T73" fmla="*/ 472 h 2985"/>
                <a:gd name="T74" fmla="*/ 787 w 4575"/>
                <a:gd name="T75" fmla="*/ 509 h 2985"/>
                <a:gd name="T76" fmla="*/ 678 w 4575"/>
                <a:gd name="T77" fmla="*/ 605 h 2985"/>
                <a:gd name="T78" fmla="*/ 630 w 4575"/>
                <a:gd name="T79" fmla="*/ 743 h 2985"/>
                <a:gd name="T80" fmla="*/ 640 w 4575"/>
                <a:gd name="T81" fmla="*/ 861 h 2985"/>
                <a:gd name="T82" fmla="*/ 4442 w 4575"/>
                <a:gd name="T83" fmla="*/ 133 h 2985"/>
                <a:gd name="T84" fmla="*/ 806 w 4575"/>
                <a:gd name="T85" fmla="*/ 1050 h 2985"/>
                <a:gd name="T86" fmla="*/ 952 w 4575"/>
                <a:gd name="T87" fmla="*/ 1075 h 2985"/>
                <a:gd name="T88" fmla="*/ 1045 w 4575"/>
                <a:gd name="T89" fmla="*/ 1053 h 2985"/>
                <a:gd name="T90" fmla="*/ 1934 w 4575"/>
                <a:gd name="T91" fmla="*/ 1929 h 2985"/>
                <a:gd name="T92" fmla="*/ 1918 w 4575"/>
                <a:gd name="T93" fmla="*/ 2029 h 2985"/>
                <a:gd name="T94" fmla="*/ 1940 w 4575"/>
                <a:gd name="T95" fmla="*/ 2146 h 2985"/>
                <a:gd name="T96" fmla="*/ 2005 w 4575"/>
                <a:gd name="T97" fmla="*/ 2242 h 2985"/>
                <a:gd name="T98" fmla="*/ 2102 w 4575"/>
                <a:gd name="T99" fmla="*/ 2307 h 2985"/>
                <a:gd name="T100" fmla="*/ 2218 w 4575"/>
                <a:gd name="T101" fmla="*/ 2332 h 2985"/>
                <a:gd name="T102" fmla="*/ 2336 w 4575"/>
                <a:gd name="T103" fmla="*/ 2308 h 2985"/>
                <a:gd name="T104" fmla="*/ 2432 w 4575"/>
                <a:gd name="T105" fmla="*/ 2244 h 2985"/>
                <a:gd name="T106" fmla="*/ 2497 w 4575"/>
                <a:gd name="T107" fmla="*/ 2148 h 2985"/>
                <a:gd name="T108" fmla="*/ 2521 w 4575"/>
                <a:gd name="T109" fmla="*/ 2030 h 2985"/>
                <a:gd name="T110" fmla="*/ 2508 w 4575"/>
                <a:gd name="T111" fmla="*/ 1942 h 2985"/>
                <a:gd name="T112" fmla="*/ 2994 w 4575"/>
                <a:gd name="T113" fmla="*/ 1393 h 2985"/>
                <a:gd name="T114" fmla="*/ 3081 w 4575"/>
                <a:gd name="T115" fmla="*/ 1429 h 2985"/>
                <a:gd name="T116" fmla="*/ 3185 w 4575"/>
                <a:gd name="T117" fmla="*/ 1436 h 2985"/>
                <a:gd name="T118" fmla="*/ 3303 w 4575"/>
                <a:gd name="T119" fmla="*/ 1399 h 2985"/>
                <a:gd name="T120" fmla="*/ 754 w 4575"/>
                <a:gd name="T121" fmla="*/ 102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75" h="2985">
                  <a:moveTo>
                    <a:pt x="4554" y="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67"/>
                  </a:lnTo>
                  <a:lnTo>
                    <a:pt x="0" y="2964"/>
                  </a:lnTo>
                  <a:lnTo>
                    <a:pt x="0" y="2985"/>
                  </a:lnTo>
                  <a:lnTo>
                    <a:pt x="21" y="2985"/>
                  </a:lnTo>
                  <a:lnTo>
                    <a:pt x="4554" y="2985"/>
                  </a:lnTo>
                  <a:lnTo>
                    <a:pt x="4575" y="2985"/>
                  </a:lnTo>
                  <a:lnTo>
                    <a:pt x="4575" y="2964"/>
                  </a:lnTo>
                  <a:lnTo>
                    <a:pt x="4575" y="21"/>
                  </a:lnTo>
                  <a:lnTo>
                    <a:pt x="4575" y="0"/>
                  </a:lnTo>
                  <a:lnTo>
                    <a:pt x="4554" y="0"/>
                  </a:lnTo>
                  <a:close/>
                  <a:moveTo>
                    <a:pt x="3322" y="1119"/>
                  </a:moveTo>
                  <a:lnTo>
                    <a:pt x="3322" y="1137"/>
                  </a:lnTo>
                  <a:lnTo>
                    <a:pt x="3322" y="1154"/>
                  </a:lnTo>
                  <a:lnTo>
                    <a:pt x="3319" y="1170"/>
                  </a:lnTo>
                  <a:lnTo>
                    <a:pt x="3315" y="1187"/>
                  </a:lnTo>
                  <a:lnTo>
                    <a:pt x="3309" y="1202"/>
                  </a:lnTo>
                  <a:lnTo>
                    <a:pt x="3301" y="1217"/>
                  </a:lnTo>
                  <a:lnTo>
                    <a:pt x="3293" y="1230"/>
                  </a:lnTo>
                  <a:lnTo>
                    <a:pt x="3283" y="1243"/>
                  </a:lnTo>
                  <a:lnTo>
                    <a:pt x="3272" y="1257"/>
                  </a:lnTo>
                  <a:lnTo>
                    <a:pt x="3262" y="1267"/>
                  </a:lnTo>
                  <a:lnTo>
                    <a:pt x="3248" y="1277"/>
                  </a:lnTo>
                  <a:lnTo>
                    <a:pt x="3233" y="1285"/>
                  </a:lnTo>
                  <a:lnTo>
                    <a:pt x="3220" y="1293"/>
                  </a:lnTo>
                  <a:lnTo>
                    <a:pt x="3203" y="1298"/>
                  </a:lnTo>
                  <a:lnTo>
                    <a:pt x="3187" y="1302"/>
                  </a:lnTo>
                  <a:lnTo>
                    <a:pt x="3171" y="1305"/>
                  </a:lnTo>
                  <a:lnTo>
                    <a:pt x="3153" y="1305"/>
                  </a:lnTo>
                  <a:lnTo>
                    <a:pt x="3135" y="1305"/>
                  </a:lnTo>
                  <a:lnTo>
                    <a:pt x="3118" y="1302"/>
                  </a:lnTo>
                  <a:lnTo>
                    <a:pt x="3103" y="1298"/>
                  </a:lnTo>
                  <a:lnTo>
                    <a:pt x="3087" y="1293"/>
                  </a:lnTo>
                  <a:lnTo>
                    <a:pt x="3072" y="1285"/>
                  </a:lnTo>
                  <a:lnTo>
                    <a:pt x="3058" y="1277"/>
                  </a:lnTo>
                  <a:lnTo>
                    <a:pt x="3045" y="1267"/>
                  </a:lnTo>
                  <a:lnTo>
                    <a:pt x="3034" y="1256"/>
                  </a:lnTo>
                  <a:lnTo>
                    <a:pt x="3022" y="1243"/>
                  </a:lnTo>
                  <a:lnTo>
                    <a:pt x="3014" y="1231"/>
                  </a:lnTo>
                  <a:lnTo>
                    <a:pt x="3004" y="1217"/>
                  </a:lnTo>
                  <a:lnTo>
                    <a:pt x="2997" y="1202"/>
                  </a:lnTo>
                  <a:lnTo>
                    <a:pt x="2992" y="1187"/>
                  </a:lnTo>
                  <a:lnTo>
                    <a:pt x="2988" y="1170"/>
                  </a:lnTo>
                  <a:lnTo>
                    <a:pt x="2984" y="1154"/>
                  </a:lnTo>
                  <a:lnTo>
                    <a:pt x="2984" y="1137"/>
                  </a:lnTo>
                  <a:lnTo>
                    <a:pt x="2984" y="1119"/>
                  </a:lnTo>
                  <a:lnTo>
                    <a:pt x="2988" y="1102"/>
                  </a:lnTo>
                  <a:lnTo>
                    <a:pt x="2992" y="1086"/>
                  </a:lnTo>
                  <a:lnTo>
                    <a:pt x="2997" y="1070"/>
                  </a:lnTo>
                  <a:lnTo>
                    <a:pt x="3004" y="1056"/>
                  </a:lnTo>
                  <a:lnTo>
                    <a:pt x="3014" y="1041"/>
                  </a:lnTo>
                  <a:lnTo>
                    <a:pt x="3022" y="1029"/>
                  </a:lnTo>
                  <a:lnTo>
                    <a:pt x="3034" y="1017"/>
                  </a:lnTo>
                  <a:lnTo>
                    <a:pt x="3045" y="1005"/>
                  </a:lnTo>
                  <a:lnTo>
                    <a:pt x="3058" y="997"/>
                  </a:lnTo>
                  <a:lnTo>
                    <a:pt x="3072" y="988"/>
                  </a:lnTo>
                  <a:lnTo>
                    <a:pt x="3087" y="981"/>
                  </a:lnTo>
                  <a:lnTo>
                    <a:pt x="3103" y="975"/>
                  </a:lnTo>
                  <a:lnTo>
                    <a:pt x="3119" y="971"/>
                  </a:lnTo>
                  <a:lnTo>
                    <a:pt x="3135" y="968"/>
                  </a:lnTo>
                  <a:lnTo>
                    <a:pt x="3153" y="968"/>
                  </a:lnTo>
                  <a:lnTo>
                    <a:pt x="3171" y="968"/>
                  </a:lnTo>
                  <a:lnTo>
                    <a:pt x="3187" y="971"/>
                  </a:lnTo>
                  <a:lnTo>
                    <a:pt x="3203" y="975"/>
                  </a:lnTo>
                  <a:lnTo>
                    <a:pt x="3220" y="981"/>
                  </a:lnTo>
                  <a:lnTo>
                    <a:pt x="3233" y="988"/>
                  </a:lnTo>
                  <a:lnTo>
                    <a:pt x="3249" y="997"/>
                  </a:lnTo>
                  <a:lnTo>
                    <a:pt x="3262" y="1005"/>
                  </a:lnTo>
                  <a:lnTo>
                    <a:pt x="3272" y="1017"/>
                  </a:lnTo>
                  <a:lnTo>
                    <a:pt x="3283" y="1029"/>
                  </a:lnTo>
                  <a:lnTo>
                    <a:pt x="3293" y="1042"/>
                  </a:lnTo>
                  <a:lnTo>
                    <a:pt x="3301" y="1056"/>
                  </a:lnTo>
                  <a:lnTo>
                    <a:pt x="3309" y="1070"/>
                  </a:lnTo>
                  <a:lnTo>
                    <a:pt x="3315" y="1086"/>
                  </a:lnTo>
                  <a:lnTo>
                    <a:pt x="3319" y="1102"/>
                  </a:lnTo>
                  <a:lnTo>
                    <a:pt x="3322" y="1119"/>
                  </a:lnTo>
                  <a:close/>
                  <a:moveTo>
                    <a:pt x="2388" y="2011"/>
                  </a:moveTo>
                  <a:lnTo>
                    <a:pt x="2388" y="2029"/>
                  </a:lnTo>
                  <a:lnTo>
                    <a:pt x="2388" y="2047"/>
                  </a:lnTo>
                  <a:lnTo>
                    <a:pt x="2386" y="2063"/>
                  </a:lnTo>
                  <a:lnTo>
                    <a:pt x="2382" y="2079"/>
                  </a:lnTo>
                  <a:lnTo>
                    <a:pt x="2375" y="2095"/>
                  </a:lnTo>
                  <a:lnTo>
                    <a:pt x="2368" y="2110"/>
                  </a:lnTo>
                  <a:lnTo>
                    <a:pt x="2360" y="2123"/>
                  </a:lnTo>
                  <a:lnTo>
                    <a:pt x="2349" y="2137"/>
                  </a:lnTo>
                  <a:lnTo>
                    <a:pt x="2339" y="2148"/>
                  </a:lnTo>
                  <a:lnTo>
                    <a:pt x="2327" y="2160"/>
                  </a:lnTo>
                  <a:lnTo>
                    <a:pt x="2316" y="2169"/>
                  </a:lnTo>
                  <a:lnTo>
                    <a:pt x="2301" y="2177"/>
                  </a:lnTo>
                  <a:lnTo>
                    <a:pt x="2285" y="2184"/>
                  </a:lnTo>
                  <a:lnTo>
                    <a:pt x="2270" y="2190"/>
                  </a:lnTo>
                  <a:lnTo>
                    <a:pt x="2254" y="2194"/>
                  </a:lnTo>
                  <a:lnTo>
                    <a:pt x="2236" y="2198"/>
                  </a:lnTo>
                  <a:lnTo>
                    <a:pt x="2219" y="2199"/>
                  </a:lnTo>
                  <a:lnTo>
                    <a:pt x="2203" y="2198"/>
                  </a:lnTo>
                  <a:lnTo>
                    <a:pt x="2185" y="2194"/>
                  </a:lnTo>
                  <a:lnTo>
                    <a:pt x="2169" y="2190"/>
                  </a:lnTo>
                  <a:lnTo>
                    <a:pt x="2154" y="2184"/>
                  </a:lnTo>
                  <a:lnTo>
                    <a:pt x="2138" y="2177"/>
                  </a:lnTo>
                  <a:lnTo>
                    <a:pt x="2123" y="2169"/>
                  </a:lnTo>
                  <a:lnTo>
                    <a:pt x="2112" y="2160"/>
                  </a:lnTo>
                  <a:lnTo>
                    <a:pt x="2100" y="2148"/>
                  </a:lnTo>
                  <a:lnTo>
                    <a:pt x="2089" y="2137"/>
                  </a:lnTo>
                  <a:lnTo>
                    <a:pt x="2080" y="2124"/>
                  </a:lnTo>
                  <a:lnTo>
                    <a:pt x="2071" y="2110"/>
                  </a:lnTo>
                  <a:lnTo>
                    <a:pt x="2064" y="2095"/>
                  </a:lnTo>
                  <a:lnTo>
                    <a:pt x="2058" y="2079"/>
                  </a:lnTo>
                  <a:lnTo>
                    <a:pt x="2053" y="2063"/>
                  </a:lnTo>
                  <a:lnTo>
                    <a:pt x="2051" y="2047"/>
                  </a:lnTo>
                  <a:lnTo>
                    <a:pt x="2051" y="2029"/>
                  </a:lnTo>
                  <a:lnTo>
                    <a:pt x="2051" y="2011"/>
                  </a:lnTo>
                  <a:lnTo>
                    <a:pt x="2053" y="1995"/>
                  </a:lnTo>
                  <a:lnTo>
                    <a:pt x="2058" y="1978"/>
                  </a:lnTo>
                  <a:lnTo>
                    <a:pt x="2064" y="1964"/>
                  </a:lnTo>
                  <a:lnTo>
                    <a:pt x="2071" y="1948"/>
                  </a:lnTo>
                  <a:lnTo>
                    <a:pt x="2080" y="1934"/>
                  </a:lnTo>
                  <a:lnTo>
                    <a:pt x="2089" y="1922"/>
                  </a:lnTo>
                  <a:lnTo>
                    <a:pt x="2100" y="1909"/>
                  </a:lnTo>
                  <a:lnTo>
                    <a:pt x="2112" y="1899"/>
                  </a:lnTo>
                  <a:lnTo>
                    <a:pt x="2124" y="1888"/>
                  </a:lnTo>
                  <a:lnTo>
                    <a:pt x="2139" y="1880"/>
                  </a:lnTo>
                  <a:lnTo>
                    <a:pt x="2154" y="1873"/>
                  </a:lnTo>
                  <a:lnTo>
                    <a:pt x="2169" y="1867"/>
                  </a:lnTo>
                  <a:lnTo>
                    <a:pt x="2184" y="1863"/>
                  </a:lnTo>
                  <a:lnTo>
                    <a:pt x="2202" y="1861"/>
                  </a:lnTo>
                  <a:lnTo>
                    <a:pt x="2219" y="1860"/>
                  </a:lnTo>
                  <a:lnTo>
                    <a:pt x="2237" y="1861"/>
                  </a:lnTo>
                  <a:lnTo>
                    <a:pt x="2255" y="1863"/>
                  </a:lnTo>
                  <a:lnTo>
                    <a:pt x="2270" y="1867"/>
                  </a:lnTo>
                  <a:lnTo>
                    <a:pt x="2285" y="1873"/>
                  </a:lnTo>
                  <a:lnTo>
                    <a:pt x="2300" y="1880"/>
                  </a:lnTo>
                  <a:lnTo>
                    <a:pt x="2315" y="1888"/>
                  </a:lnTo>
                  <a:lnTo>
                    <a:pt x="2327" y="1899"/>
                  </a:lnTo>
                  <a:lnTo>
                    <a:pt x="2339" y="1908"/>
                  </a:lnTo>
                  <a:lnTo>
                    <a:pt x="2349" y="1921"/>
                  </a:lnTo>
                  <a:lnTo>
                    <a:pt x="2360" y="1935"/>
                  </a:lnTo>
                  <a:lnTo>
                    <a:pt x="2368" y="1948"/>
                  </a:lnTo>
                  <a:lnTo>
                    <a:pt x="2375" y="1964"/>
                  </a:lnTo>
                  <a:lnTo>
                    <a:pt x="2381" y="1978"/>
                  </a:lnTo>
                  <a:lnTo>
                    <a:pt x="2386" y="1995"/>
                  </a:lnTo>
                  <a:lnTo>
                    <a:pt x="2388" y="2011"/>
                  </a:lnTo>
                  <a:close/>
                  <a:moveTo>
                    <a:pt x="761" y="774"/>
                  </a:moveTo>
                  <a:lnTo>
                    <a:pt x="761" y="756"/>
                  </a:lnTo>
                  <a:lnTo>
                    <a:pt x="763" y="740"/>
                  </a:lnTo>
                  <a:lnTo>
                    <a:pt x="768" y="723"/>
                  </a:lnTo>
                  <a:lnTo>
                    <a:pt x="773" y="709"/>
                  </a:lnTo>
                  <a:lnTo>
                    <a:pt x="781" y="693"/>
                  </a:lnTo>
                  <a:lnTo>
                    <a:pt x="789" y="680"/>
                  </a:lnTo>
                  <a:lnTo>
                    <a:pt x="799" y="667"/>
                  </a:lnTo>
                  <a:lnTo>
                    <a:pt x="810" y="654"/>
                  </a:lnTo>
                  <a:lnTo>
                    <a:pt x="822" y="645"/>
                  </a:lnTo>
                  <a:lnTo>
                    <a:pt x="836" y="633"/>
                  </a:lnTo>
                  <a:lnTo>
                    <a:pt x="849" y="625"/>
                  </a:lnTo>
                  <a:lnTo>
                    <a:pt x="863" y="618"/>
                  </a:lnTo>
                  <a:lnTo>
                    <a:pt x="879" y="612"/>
                  </a:lnTo>
                  <a:lnTo>
                    <a:pt x="897" y="608"/>
                  </a:lnTo>
                  <a:lnTo>
                    <a:pt x="911" y="605"/>
                  </a:lnTo>
                  <a:lnTo>
                    <a:pt x="929" y="605"/>
                  </a:lnTo>
                  <a:lnTo>
                    <a:pt x="947" y="605"/>
                  </a:lnTo>
                  <a:lnTo>
                    <a:pt x="964" y="608"/>
                  </a:lnTo>
                  <a:lnTo>
                    <a:pt x="979" y="612"/>
                  </a:lnTo>
                  <a:lnTo>
                    <a:pt x="995" y="618"/>
                  </a:lnTo>
                  <a:lnTo>
                    <a:pt x="1010" y="625"/>
                  </a:lnTo>
                  <a:lnTo>
                    <a:pt x="1024" y="633"/>
                  </a:lnTo>
                  <a:lnTo>
                    <a:pt x="1038" y="644"/>
                  </a:lnTo>
                  <a:lnTo>
                    <a:pt x="1049" y="654"/>
                  </a:lnTo>
                  <a:lnTo>
                    <a:pt x="1060" y="667"/>
                  </a:lnTo>
                  <a:lnTo>
                    <a:pt x="1069" y="680"/>
                  </a:lnTo>
                  <a:lnTo>
                    <a:pt x="1078" y="693"/>
                  </a:lnTo>
                  <a:lnTo>
                    <a:pt x="1085" y="709"/>
                  </a:lnTo>
                  <a:lnTo>
                    <a:pt x="1090" y="723"/>
                  </a:lnTo>
                  <a:lnTo>
                    <a:pt x="1096" y="741"/>
                  </a:lnTo>
                  <a:lnTo>
                    <a:pt x="1098" y="756"/>
                  </a:lnTo>
                  <a:lnTo>
                    <a:pt x="1098" y="774"/>
                  </a:lnTo>
                  <a:lnTo>
                    <a:pt x="1098" y="792"/>
                  </a:lnTo>
                  <a:lnTo>
                    <a:pt x="1096" y="808"/>
                  </a:lnTo>
                  <a:lnTo>
                    <a:pt x="1090" y="824"/>
                  </a:lnTo>
                  <a:lnTo>
                    <a:pt x="1085" y="840"/>
                  </a:lnTo>
                  <a:lnTo>
                    <a:pt x="1078" y="855"/>
                  </a:lnTo>
                  <a:lnTo>
                    <a:pt x="1068" y="869"/>
                  </a:lnTo>
                  <a:lnTo>
                    <a:pt x="1060" y="882"/>
                  </a:lnTo>
                  <a:lnTo>
                    <a:pt x="1049" y="893"/>
                  </a:lnTo>
                  <a:lnTo>
                    <a:pt x="1038" y="905"/>
                  </a:lnTo>
                  <a:lnTo>
                    <a:pt x="1024" y="913"/>
                  </a:lnTo>
                  <a:lnTo>
                    <a:pt x="1010" y="922"/>
                  </a:lnTo>
                  <a:lnTo>
                    <a:pt x="995" y="929"/>
                  </a:lnTo>
                  <a:lnTo>
                    <a:pt x="979" y="935"/>
                  </a:lnTo>
                  <a:lnTo>
                    <a:pt x="964" y="939"/>
                  </a:lnTo>
                  <a:lnTo>
                    <a:pt x="947" y="943"/>
                  </a:lnTo>
                  <a:lnTo>
                    <a:pt x="929" y="943"/>
                  </a:lnTo>
                  <a:lnTo>
                    <a:pt x="911" y="943"/>
                  </a:lnTo>
                  <a:lnTo>
                    <a:pt x="897" y="939"/>
                  </a:lnTo>
                  <a:lnTo>
                    <a:pt x="879" y="935"/>
                  </a:lnTo>
                  <a:lnTo>
                    <a:pt x="863" y="929"/>
                  </a:lnTo>
                  <a:lnTo>
                    <a:pt x="849" y="923"/>
                  </a:lnTo>
                  <a:lnTo>
                    <a:pt x="835" y="913"/>
                  </a:lnTo>
                  <a:lnTo>
                    <a:pt x="821" y="905"/>
                  </a:lnTo>
                  <a:lnTo>
                    <a:pt x="810" y="893"/>
                  </a:lnTo>
                  <a:lnTo>
                    <a:pt x="799" y="882"/>
                  </a:lnTo>
                  <a:lnTo>
                    <a:pt x="789" y="869"/>
                  </a:lnTo>
                  <a:lnTo>
                    <a:pt x="781" y="855"/>
                  </a:lnTo>
                  <a:lnTo>
                    <a:pt x="773" y="840"/>
                  </a:lnTo>
                  <a:lnTo>
                    <a:pt x="768" y="824"/>
                  </a:lnTo>
                  <a:lnTo>
                    <a:pt x="763" y="808"/>
                  </a:lnTo>
                  <a:lnTo>
                    <a:pt x="761" y="792"/>
                  </a:lnTo>
                  <a:lnTo>
                    <a:pt x="761" y="774"/>
                  </a:lnTo>
                  <a:close/>
                  <a:moveTo>
                    <a:pt x="3439" y="1235"/>
                  </a:moveTo>
                  <a:lnTo>
                    <a:pt x="3439" y="1234"/>
                  </a:lnTo>
                  <a:lnTo>
                    <a:pt x="3440" y="1233"/>
                  </a:lnTo>
                  <a:lnTo>
                    <a:pt x="3447" y="1204"/>
                  </a:lnTo>
                  <a:lnTo>
                    <a:pt x="3448" y="1203"/>
                  </a:lnTo>
                  <a:lnTo>
                    <a:pt x="3448" y="1202"/>
                  </a:lnTo>
                  <a:lnTo>
                    <a:pt x="3452" y="1171"/>
                  </a:lnTo>
                  <a:lnTo>
                    <a:pt x="3453" y="1170"/>
                  </a:lnTo>
                  <a:lnTo>
                    <a:pt x="3453" y="1169"/>
                  </a:lnTo>
                  <a:lnTo>
                    <a:pt x="3454" y="1138"/>
                  </a:lnTo>
                  <a:lnTo>
                    <a:pt x="3454" y="1137"/>
                  </a:lnTo>
                  <a:lnTo>
                    <a:pt x="3454" y="1135"/>
                  </a:lnTo>
                  <a:lnTo>
                    <a:pt x="3453" y="1106"/>
                  </a:lnTo>
                  <a:lnTo>
                    <a:pt x="3453" y="1106"/>
                  </a:lnTo>
                  <a:lnTo>
                    <a:pt x="3453" y="1105"/>
                  </a:lnTo>
                  <a:lnTo>
                    <a:pt x="3449" y="1078"/>
                  </a:lnTo>
                  <a:lnTo>
                    <a:pt x="3449" y="1076"/>
                  </a:lnTo>
                  <a:lnTo>
                    <a:pt x="3449" y="1074"/>
                  </a:lnTo>
                  <a:lnTo>
                    <a:pt x="3441" y="1046"/>
                  </a:lnTo>
                  <a:lnTo>
                    <a:pt x="3432" y="1020"/>
                  </a:lnTo>
                  <a:lnTo>
                    <a:pt x="3432" y="1018"/>
                  </a:lnTo>
                  <a:lnTo>
                    <a:pt x="3431" y="1017"/>
                  </a:lnTo>
                  <a:lnTo>
                    <a:pt x="3418" y="992"/>
                  </a:lnTo>
                  <a:lnTo>
                    <a:pt x="3418" y="992"/>
                  </a:lnTo>
                  <a:lnTo>
                    <a:pt x="3418" y="992"/>
                  </a:lnTo>
                  <a:lnTo>
                    <a:pt x="3405" y="969"/>
                  </a:lnTo>
                  <a:lnTo>
                    <a:pt x="3404" y="968"/>
                  </a:lnTo>
                  <a:lnTo>
                    <a:pt x="3403" y="967"/>
                  </a:lnTo>
                  <a:lnTo>
                    <a:pt x="3387" y="946"/>
                  </a:lnTo>
                  <a:lnTo>
                    <a:pt x="3386" y="946"/>
                  </a:lnTo>
                  <a:lnTo>
                    <a:pt x="3386" y="945"/>
                  </a:lnTo>
                  <a:lnTo>
                    <a:pt x="3368" y="924"/>
                  </a:lnTo>
                  <a:lnTo>
                    <a:pt x="3367" y="923"/>
                  </a:lnTo>
                  <a:lnTo>
                    <a:pt x="3366" y="922"/>
                  </a:lnTo>
                  <a:lnTo>
                    <a:pt x="3345" y="904"/>
                  </a:lnTo>
                  <a:lnTo>
                    <a:pt x="3344" y="903"/>
                  </a:lnTo>
                  <a:lnTo>
                    <a:pt x="3344" y="903"/>
                  </a:lnTo>
                  <a:lnTo>
                    <a:pt x="3323" y="887"/>
                  </a:lnTo>
                  <a:lnTo>
                    <a:pt x="3322" y="886"/>
                  </a:lnTo>
                  <a:lnTo>
                    <a:pt x="3321" y="886"/>
                  </a:lnTo>
                  <a:lnTo>
                    <a:pt x="3299" y="871"/>
                  </a:lnTo>
                  <a:lnTo>
                    <a:pt x="3297" y="870"/>
                  </a:lnTo>
                  <a:lnTo>
                    <a:pt x="3296" y="869"/>
                  </a:lnTo>
                  <a:lnTo>
                    <a:pt x="3270" y="858"/>
                  </a:lnTo>
                  <a:lnTo>
                    <a:pt x="3270" y="858"/>
                  </a:lnTo>
                  <a:lnTo>
                    <a:pt x="3269" y="858"/>
                  </a:lnTo>
                  <a:lnTo>
                    <a:pt x="3243" y="848"/>
                  </a:lnTo>
                  <a:lnTo>
                    <a:pt x="3242" y="847"/>
                  </a:lnTo>
                  <a:lnTo>
                    <a:pt x="3241" y="847"/>
                  </a:lnTo>
                  <a:lnTo>
                    <a:pt x="3215" y="841"/>
                  </a:lnTo>
                  <a:lnTo>
                    <a:pt x="3215" y="841"/>
                  </a:lnTo>
                  <a:lnTo>
                    <a:pt x="3214" y="841"/>
                  </a:lnTo>
                  <a:lnTo>
                    <a:pt x="3186" y="836"/>
                  </a:lnTo>
                  <a:lnTo>
                    <a:pt x="3184" y="836"/>
                  </a:lnTo>
                  <a:lnTo>
                    <a:pt x="3182" y="836"/>
                  </a:lnTo>
                  <a:lnTo>
                    <a:pt x="3153" y="836"/>
                  </a:lnTo>
                  <a:lnTo>
                    <a:pt x="3124" y="836"/>
                  </a:lnTo>
                  <a:lnTo>
                    <a:pt x="3123" y="836"/>
                  </a:lnTo>
                  <a:lnTo>
                    <a:pt x="3120" y="836"/>
                  </a:lnTo>
                  <a:lnTo>
                    <a:pt x="3093" y="841"/>
                  </a:lnTo>
                  <a:lnTo>
                    <a:pt x="3092" y="841"/>
                  </a:lnTo>
                  <a:lnTo>
                    <a:pt x="3091" y="841"/>
                  </a:lnTo>
                  <a:lnTo>
                    <a:pt x="3064" y="847"/>
                  </a:lnTo>
                  <a:lnTo>
                    <a:pt x="3063" y="847"/>
                  </a:lnTo>
                  <a:lnTo>
                    <a:pt x="3061" y="848"/>
                  </a:lnTo>
                  <a:lnTo>
                    <a:pt x="3037" y="858"/>
                  </a:lnTo>
                  <a:lnTo>
                    <a:pt x="3037" y="858"/>
                  </a:lnTo>
                  <a:lnTo>
                    <a:pt x="3037" y="858"/>
                  </a:lnTo>
                  <a:lnTo>
                    <a:pt x="3011" y="869"/>
                  </a:lnTo>
                  <a:lnTo>
                    <a:pt x="3008" y="870"/>
                  </a:lnTo>
                  <a:lnTo>
                    <a:pt x="3007" y="871"/>
                  </a:lnTo>
                  <a:lnTo>
                    <a:pt x="2984" y="886"/>
                  </a:lnTo>
                  <a:lnTo>
                    <a:pt x="2983" y="886"/>
                  </a:lnTo>
                  <a:lnTo>
                    <a:pt x="2983" y="887"/>
                  </a:lnTo>
                  <a:lnTo>
                    <a:pt x="2962" y="903"/>
                  </a:lnTo>
                  <a:lnTo>
                    <a:pt x="2961" y="903"/>
                  </a:lnTo>
                  <a:lnTo>
                    <a:pt x="2961" y="904"/>
                  </a:lnTo>
                  <a:lnTo>
                    <a:pt x="2940" y="922"/>
                  </a:lnTo>
                  <a:lnTo>
                    <a:pt x="2939" y="923"/>
                  </a:lnTo>
                  <a:lnTo>
                    <a:pt x="2938" y="924"/>
                  </a:lnTo>
                  <a:lnTo>
                    <a:pt x="2921" y="945"/>
                  </a:lnTo>
                  <a:lnTo>
                    <a:pt x="2920" y="946"/>
                  </a:lnTo>
                  <a:lnTo>
                    <a:pt x="2920" y="946"/>
                  </a:lnTo>
                  <a:lnTo>
                    <a:pt x="2903" y="967"/>
                  </a:lnTo>
                  <a:lnTo>
                    <a:pt x="2903" y="968"/>
                  </a:lnTo>
                  <a:lnTo>
                    <a:pt x="2902" y="969"/>
                  </a:lnTo>
                  <a:lnTo>
                    <a:pt x="2889" y="992"/>
                  </a:lnTo>
                  <a:lnTo>
                    <a:pt x="2888" y="992"/>
                  </a:lnTo>
                  <a:lnTo>
                    <a:pt x="2888" y="992"/>
                  </a:lnTo>
                  <a:lnTo>
                    <a:pt x="2876" y="1017"/>
                  </a:lnTo>
                  <a:lnTo>
                    <a:pt x="2875" y="1018"/>
                  </a:lnTo>
                  <a:lnTo>
                    <a:pt x="2875" y="1019"/>
                  </a:lnTo>
                  <a:lnTo>
                    <a:pt x="2864" y="1045"/>
                  </a:lnTo>
                  <a:lnTo>
                    <a:pt x="2864" y="1046"/>
                  </a:lnTo>
                  <a:lnTo>
                    <a:pt x="2864" y="1047"/>
                  </a:lnTo>
                  <a:lnTo>
                    <a:pt x="2858" y="1075"/>
                  </a:lnTo>
                  <a:lnTo>
                    <a:pt x="2857" y="1077"/>
                  </a:lnTo>
                  <a:lnTo>
                    <a:pt x="2857" y="1078"/>
                  </a:lnTo>
                  <a:lnTo>
                    <a:pt x="2854" y="1105"/>
                  </a:lnTo>
                  <a:lnTo>
                    <a:pt x="2854" y="1106"/>
                  </a:lnTo>
                  <a:lnTo>
                    <a:pt x="2854" y="1106"/>
                  </a:lnTo>
                  <a:lnTo>
                    <a:pt x="2852" y="1135"/>
                  </a:lnTo>
                  <a:lnTo>
                    <a:pt x="2852" y="1137"/>
                  </a:lnTo>
                  <a:lnTo>
                    <a:pt x="2852" y="1137"/>
                  </a:lnTo>
                  <a:lnTo>
                    <a:pt x="2852" y="1160"/>
                  </a:lnTo>
                  <a:lnTo>
                    <a:pt x="2852" y="1161"/>
                  </a:lnTo>
                  <a:lnTo>
                    <a:pt x="2853" y="1163"/>
                  </a:lnTo>
                  <a:lnTo>
                    <a:pt x="2856" y="1184"/>
                  </a:lnTo>
                  <a:lnTo>
                    <a:pt x="2859" y="1205"/>
                  </a:lnTo>
                  <a:lnTo>
                    <a:pt x="2859" y="1206"/>
                  </a:lnTo>
                  <a:lnTo>
                    <a:pt x="2859" y="1208"/>
                  </a:lnTo>
                  <a:lnTo>
                    <a:pt x="2865" y="1229"/>
                  </a:lnTo>
                  <a:lnTo>
                    <a:pt x="2866" y="1229"/>
                  </a:lnTo>
                  <a:lnTo>
                    <a:pt x="2866" y="1230"/>
                  </a:lnTo>
                  <a:lnTo>
                    <a:pt x="2872" y="1249"/>
                  </a:lnTo>
                  <a:lnTo>
                    <a:pt x="2872" y="1250"/>
                  </a:lnTo>
                  <a:lnTo>
                    <a:pt x="2874" y="1252"/>
                  </a:lnTo>
                  <a:lnTo>
                    <a:pt x="2883" y="1271"/>
                  </a:lnTo>
                  <a:lnTo>
                    <a:pt x="2884" y="1272"/>
                  </a:lnTo>
                  <a:lnTo>
                    <a:pt x="2884" y="1272"/>
                  </a:lnTo>
                  <a:lnTo>
                    <a:pt x="2893" y="1290"/>
                  </a:lnTo>
                  <a:lnTo>
                    <a:pt x="2893" y="1290"/>
                  </a:lnTo>
                  <a:lnTo>
                    <a:pt x="2894" y="1291"/>
                  </a:lnTo>
                  <a:lnTo>
                    <a:pt x="2897" y="1294"/>
                  </a:lnTo>
                  <a:lnTo>
                    <a:pt x="2395" y="1783"/>
                  </a:lnTo>
                  <a:lnTo>
                    <a:pt x="2392" y="1780"/>
                  </a:lnTo>
                  <a:lnTo>
                    <a:pt x="2390" y="1779"/>
                  </a:lnTo>
                  <a:lnTo>
                    <a:pt x="2389" y="1778"/>
                  </a:lnTo>
                  <a:lnTo>
                    <a:pt x="2368" y="1766"/>
                  </a:lnTo>
                  <a:lnTo>
                    <a:pt x="2367" y="1766"/>
                  </a:lnTo>
                  <a:lnTo>
                    <a:pt x="2367" y="1765"/>
                  </a:lnTo>
                  <a:lnTo>
                    <a:pt x="2347" y="1755"/>
                  </a:lnTo>
                  <a:lnTo>
                    <a:pt x="2347" y="1755"/>
                  </a:lnTo>
                  <a:lnTo>
                    <a:pt x="2346" y="1754"/>
                  </a:lnTo>
                  <a:lnTo>
                    <a:pt x="2323" y="1745"/>
                  </a:lnTo>
                  <a:lnTo>
                    <a:pt x="2322" y="1745"/>
                  </a:lnTo>
                  <a:lnTo>
                    <a:pt x="2321" y="1744"/>
                  </a:lnTo>
                  <a:lnTo>
                    <a:pt x="2298" y="1737"/>
                  </a:lnTo>
                  <a:lnTo>
                    <a:pt x="2298" y="1737"/>
                  </a:lnTo>
                  <a:lnTo>
                    <a:pt x="2297" y="1737"/>
                  </a:lnTo>
                  <a:lnTo>
                    <a:pt x="2272" y="1732"/>
                  </a:lnTo>
                  <a:lnTo>
                    <a:pt x="2272" y="1732"/>
                  </a:lnTo>
                  <a:lnTo>
                    <a:pt x="2271" y="1732"/>
                  </a:lnTo>
                  <a:lnTo>
                    <a:pt x="2247" y="1729"/>
                  </a:lnTo>
                  <a:lnTo>
                    <a:pt x="2246" y="1729"/>
                  </a:lnTo>
                  <a:lnTo>
                    <a:pt x="2246" y="1729"/>
                  </a:lnTo>
                  <a:lnTo>
                    <a:pt x="2221" y="1727"/>
                  </a:lnTo>
                  <a:lnTo>
                    <a:pt x="2219" y="1727"/>
                  </a:lnTo>
                  <a:lnTo>
                    <a:pt x="2218" y="1727"/>
                  </a:lnTo>
                  <a:lnTo>
                    <a:pt x="2192" y="1729"/>
                  </a:lnTo>
                  <a:lnTo>
                    <a:pt x="2191" y="1729"/>
                  </a:lnTo>
                  <a:lnTo>
                    <a:pt x="2191" y="1729"/>
                  </a:lnTo>
                  <a:lnTo>
                    <a:pt x="2165" y="1732"/>
                  </a:lnTo>
                  <a:lnTo>
                    <a:pt x="2164" y="1732"/>
                  </a:lnTo>
                  <a:lnTo>
                    <a:pt x="2164" y="1732"/>
                  </a:lnTo>
                  <a:lnTo>
                    <a:pt x="2139" y="1737"/>
                  </a:lnTo>
                  <a:lnTo>
                    <a:pt x="2138" y="1737"/>
                  </a:lnTo>
                  <a:lnTo>
                    <a:pt x="2137" y="1738"/>
                  </a:lnTo>
                  <a:lnTo>
                    <a:pt x="2114" y="1746"/>
                  </a:lnTo>
                  <a:lnTo>
                    <a:pt x="2113" y="1747"/>
                  </a:lnTo>
                  <a:lnTo>
                    <a:pt x="2113" y="1747"/>
                  </a:lnTo>
                  <a:lnTo>
                    <a:pt x="2090" y="1756"/>
                  </a:lnTo>
                  <a:lnTo>
                    <a:pt x="2089" y="1756"/>
                  </a:lnTo>
                  <a:lnTo>
                    <a:pt x="2088" y="1757"/>
                  </a:lnTo>
                  <a:lnTo>
                    <a:pt x="2067" y="1769"/>
                  </a:lnTo>
                  <a:lnTo>
                    <a:pt x="2067" y="1769"/>
                  </a:lnTo>
                  <a:lnTo>
                    <a:pt x="2066" y="1769"/>
                  </a:lnTo>
                  <a:lnTo>
                    <a:pt x="2045" y="1782"/>
                  </a:lnTo>
                  <a:lnTo>
                    <a:pt x="2044" y="1782"/>
                  </a:lnTo>
                  <a:lnTo>
                    <a:pt x="2043" y="1783"/>
                  </a:lnTo>
                  <a:lnTo>
                    <a:pt x="2037" y="1788"/>
                  </a:lnTo>
                  <a:lnTo>
                    <a:pt x="1185" y="934"/>
                  </a:lnTo>
                  <a:lnTo>
                    <a:pt x="1187" y="931"/>
                  </a:lnTo>
                  <a:lnTo>
                    <a:pt x="1198" y="913"/>
                  </a:lnTo>
                  <a:lnTo>
                    <a:pt x="1199" y="911"/>
                  </a:lnTo>
                  <a:lnTo>
                    <a:pt x="1200" y="910"/>
                  </a:lnTo>
                  <a:lnTo>
                    <a:pt x="1208" y="890"/>
                  </a:lnTo>
                  <a:lnTo>
                    <a:pt x="1208" y="890"/>
                  </a:lnTo>
                  <a:lnTo>
                    <a:pt x="1209" y="890"/>
                  </a:lnTo>
                  <a:lnTo>
                    <a:pt x="1216" y="868"/>
                  </a:lnTo>
                  <a:lnTo>
                    <a:pt x="1216" y="868"/>
                  </a:lnTo>
                  <a:lnTo>
                    <a:pt x="1217" y="867"/>
                  </a:lnTo>
                  <a:lnTo>
                    <a:pt x="1223" y="846"/>
                  </a:lnTo>
                  <a:lnTo>
                    <a:pt x="1223" y="845"/>
                  </a:lnTo>
                  <a:lnTo>
                    <a:pt x="1224" y="843"/>
                  </a:lnTo>
                  <a:lnTo>
                    <a:pt x="1227" y="822"/>
                  </a:lnTo>
                  <a:lnTo>
                    <a:pt x="1231" y="799"/>
                  </a:lnTo>
                  <a:lnTo>
                    <a:pt x="1231" y="798"/>
                  </a:lnTo>
                  <a:lnTo>
                    <a:pt x="1231" y="796"/>
                  </a:lnTo>
                  <a:lnTo>
                    <a:pt x="1231" y="774"/>
                  </a:lnTo>
                  <a:lnTo>
                    <a:pt x="1231" y="744"/>
                  </a:lnTo>
                  <a:lnTo>
                    <a:pt x="1231" y="742"/>
                  </a:lnTo>
                  <a:lnTo>
                    <a:pt x="1231" y="740"/>
                  </a:lnTo>
                  <a:lnTo>
                    <a:pt x="1225" y="713"/>
                  </a:lnTo>
                  <a:lnTo>
                    <a:pt x="1225" y="713"/>
                  </a:lnTo>
                  <a:lnTo>
                    <a:pt x="1225" y="712"/>
                  </a:lnTo>
                  <a:lnTo>
                    <a:pt x="1219" y="686"/>
                  </a:lnTo>
                  <a:lnTo>
                    <a:pt x="1218" y="685"/>
                  </a:lnTo>
                  <a:lnTo>
                    <a:pt x="1218" y="684"/>
                  </a:lnTo>
                  <a:lnTo>
                    <a:pt x="1209" y="657"/>
                  </a:lnTo>
                  <a:lnTo>
                    <a:pt x="1208" y="656"/>
                  </a:lnTo>
                  <a:lnTo>
                    <a:pt x="1208" y="656"/>
                  </a:lnTo>
                  <a:lnTo>
                    <a:pt x="1196" y="632"/>
                  </a:lnTo>
                  <a:lnTo>
                    <a:pt x="1196" y="631"/>
                  </a:lnTo>
                  <a:lnTo>
                    <a:pt x="1195" y="630"/>
                  </a:lnTo>
                  <a:lnTo>
                    <a:pt x="1180" y="606"/>
                  </a:lnTo>
                  <a:lnTo>
                    <a:pt x="1180" y="605"/>
                  </a:lnTo>
                  <a:lnTo>
                    <a:pt x="1179" y="604"/>
                  </a:lnTo>
                  <a:lnTo>
                    <a:pt x="1163" y="583"/>
                  </a:lnTo>
                  <a:lnTo>
                    <a:pt x="1163" y="582"/>
                  </a:lnTo>
                  <a:lnTo>
                    <a:pt x="1162" y="581"/>
                  </a:lnTo>
                  <a:lnTo>
                    <a:pt x="1144" y="562"/>
                  </a:lnTo>
                  <a:lnTo>
                    <a:pt x="1144" y="561"/>
                  </a:lnTo>
                  <a:lnTo>
                    <a:pt x="1143" y="561"/>
                  </a:lnTo>
                  <a:lnTo>
                    <a:pt x="1122" y="541"/>
                  </a:lnTo>
                  <a:lnTo>
                    <a:pt x="1121" y="540"/>
                  </a:lnTo>
                  <a:lnTo>
                    <a:pt x="1121" y="540"/>
                  </a:lnTo>
                  <a:lnTo>
                    <a:pt x="1099" y="523"/>
                  </a:lnTo>
                  <a:lnTo>
                    <a:pt x="1098" y="523"/>
                  </a:lnTo>
                  <a:lnTo>
                    <a:pt x="1097" y="522"/>
                  </a:lnTo>
                  <a:lnTo>
                    <a:pt x="1074" y="509"/>
                  </a:lnTo>
                  <a:lnTo>
                    <a:pt x="1074" y="509"/>
                  </a:lnTo>
                  <a:lnTo>
                    <a:pt x="1074" y="509"/>
                  </a:lnTo>
                  <a:lnTo>
                    <a:pt x="1050" y="496"/>
                  </a:lnTo>
                  <a:lnTo>
                    <a:pt x="1047" y="495"/>
                  </a:lnTo>
                  <a:lnTo>
                    <a:pt x="1045" y="494"/>
                  </a:lnTo>
                  <a:lnTo>
                    <a:pt x="1019" y="486"/>
                  </a:lnTo>
                  <a:lnTo>
                    <a:pt x="992" y="478"/>
                  </a:lnTo>
                  <a:lnTo>
                    <a:pt x="990" y="477"/>
                  </a:lnTo>
                  <a:lnTo>
                    <a:pt x="989" y="477"/>
                  </a:lnTo>
                  <a:lnTo>
                    <a:pt x="961" y="474"/>
                  </a:lnTo>
                  <a:lnTo>
                    <a:pt x="961" y="474"/>
                  </a:lnTo>
                  <a:lnTo>
                    <a:pt x="960" y="474"/>
                  </a:lnTo>
                  <a:lnTo>
                    <a:pt x="930" y="472"/>
                  </a:lnTo>
                  <a:lnTo>
                    <a:pt x="929" y="472"/>
                  </a:lnTo>
                  <a:lnTo>
                    <a:pt x="928" y="472"/>
                  </a:lnTo>
                  <a:lnTo>
                    <a:pt x="899" y="474"/>
                  </a:lnTo>
                  <a:lnTo>
                    <a:pt x="898" y="474"/>
                  </a:lnTo>
                  <a:lnTo>
                    <a:pt x="898" y="474"/>
                  </a:lnTo>
                  <a:lnTo>
                    <a:pt x="871" y="477"/>
                  </a:lnTo>
                  <a:lnTo>
                    <a:pt x="869" y="477"/>
                  </a:lnTo>
                  <a:lnTo>
                    <a:pt x="866" y="478"/>
                  </a:lnTo>
                  <a:lnTo>
                    <a:pt x="840" y="486"/>
                  </a:lnTo>
                  <a:lnTo>
                    <a:pt x="814" y="494"/>
                  </a:lnTo>
                  <a:lnTo>
                    <a:pt x="813" y="495"/>
                  </a:lnTo>
                  <a:lnTo>
                    <a:pt x="811" y="496"/>
                  </a:lnTo>
                  <a:lnTo>
                    <a:pt x="787" y="509"/>
                  </a:lnTo>
                  <a:lnTo>
                    <a:pt x="762" y="522"/>
                  </a:lnTo>
                  <a:lnTo>
                    <a:pt x="761" y="522"/>
                  </a:lnTo>
                  <a:lnTo>
                    <a:pt x="760" y="523"/>
                  </a:lnTo>
                  <a:lnTo>
                    <a:pt x="738" y="540"/>
                  </a:lnTo>
                  <a:lnTo>
                    <a:pt x="737" y="541"/>
                  </a:lnTo>
                  <a:lnTo>
                    <a:pt x="737" y="541"/>
                  </a:lnTo>
                  <a:lnTo>
                    <a:pt x="717" y="561"/>
                  </a:lnTo>
                  <a:lnTo>
                    <a:pt x="697" y="581"/>
                  </a:lnTo>
                  <a:lnTo>
                    <a:pt x="696" y="581"/>
                  </a:lnTo>
                  <a:lnTo>
                    <a:pt x="695" y="583"/>
                  </a:lnTo>
                  <a:lnTo>
                    <a:pt x="679" y="604"/>
                  </a:lnTo>
                  <a:lnTo>
                    <a:pt x="678" y="605"/>
                  </a:lnTo>
                  <a:lnTo>
                    <a:pt x="677" y="606"/>
                  </a:lnTo>
                  <a:lnTo>
                    <a:pt x="664" y="631"/>
                  </a:lnTo>
                  <a:lnTo>
                    <a:pt x="652" y="655"/>
                  </a:lnTo>
                  <a:lnTo>
                    <a:pt x="651" y="656"/>
                  </a:lnTo>
                  <a:lnTo>
                    <a:pt x="650" y="658"/>
                  </a:lnTo>
                  <a:lnTo>
                    <a:pt x="641" y="685"/>
                  </a:lnTo>
                  <a:lnTo>
                    <a:pt x="634" y="711"/>
                  </a:lnTo>
                  <a:lnTo>
                    <a:pt x="633" y="712"/>
                  </a:lnTo>
                  <a:lnTo>
                    <a:pt x="633" y="714"/>
                  </a:lnTo>
                  <a:lnTo>
                    <a:pt x="630" y="742"/>
                  </a:lnTo>
                  <a:lnTo>
                    <a:pt x="630" y="742"/>
                  </a:lnTo>
                  <a:lnTo>
                    <a:pt x="630" y="743"/>
                  </a:lnTo>
                  <a:lnTo>
                    <a:pt x="628" y="773"/>
                  </a:lnTo>
                  <a:lnTo>
                    <a:pt x="628" y="773"/>
                  </a:lnTo>
                  <a:lnTo>
                    <a:pt x="628" y="774"/>
                  </a:lnTo>
                  <a:lnTo>
                    <a:pt x="628" y="795"/>
                  </a:lnTo>
                  <a:lnTo>
                    <a:pt x="628" y="797"/>
                  </a:lnTo>
                  <a:lnTo>
                    <a:pt x="628" y="798"/>
                  </a:lnTo>
                  <a:lnTo>
                    <a:pt x="631" y="818"/>
                  </a:lnTo>
                  <a:lnTo>
                    <a:pt x="634" y="839"/>
                  </a:lnTo>
                  <a:lnTo>
                    <a:pt x="635" y="840"/>
                  </a:lnTo>
                  <a:lnTo>
                    <a:pt x="635" y="840"/>
                  </a:lnTo>
                  <a:lnTo>
                    <a:pt x="639" y="860"/>
                  </a:lnTo>
                  <a:lnTo>
                    <a:pt x="640" y="861"/>
                  </a:lnTo>
                  <a:lnTo>
                    <a:pt x="640" y="862"/>
                  </a:lnTo>
                  <a:lnTo>
                    <a:pt x="647" y="880"/>
                  </a:lnTo>
                  <a:lnTo>
                    <a:pt x="647" y="881"/>
                  </a:lnTo>
                  <a:lnTo>
                    <a:pt x="648" y="881"/>
                  </a:lnTo>
                  <a:lnTo>
                    <a:pt x="656" y="899"/>
                  </a:lnTo>
                  <a:lnTo>
                    <a:pt x="663" y="916"/>
                  </a:lnTo>
                  <a:lnTo>
                    <a:pt x="664" y="917"/>
                  </a:lnTo>
                  <a:lnTo>
                    <a:pt x="664" y="918"/>
                  </a:lnTo>
                  <a:lnTo>
                    <a:pt x="667" y="922"/>
                  </a:lnTo>
                  <a:lnTo>
                    <a:pt x="133" y="1401"/>
                  </a:lnTo>
                  <a:lnTo>
                    <a:pt x="133" y="133"/>
                  </a:lnTo>
                  <a:lnTo>
                    <a:pt x="4442" y="133"/>
                  </a:lnTo>
                  <a:lnTo>
                    <a:pt x="4442" y="1930"/>
                  </a:lnTo>
                  <a:lnTo>
                    <a:pt x="3433" y="1248"/>
                  </a:lnTo>
                  <a:lnTo>
                    <a:pt x="3439" y="1235"/>
                  </a:lnTo>
                  <a:close/>
                  <a:moveTo>
                    <a:pt x="759" y="1023"/>
                  </a:moveTo>
                  <a:lnTo>
                    <a:pt x="760" y="1024"/>
                  </a:lnTo>
                  <a:lnTo>
                    <a:pt x="762" y="1025"/>
                  </a:lnTo>
                  <a:lnTo>
                    <a:pt x="781" y="1037"/>
                  </a:lnTo>
                  <a:lnTo>
                    <a:pt x="782" y="1037"/>
                  </a:lnTo>
                  <a:lnTo>
                    <a:pt x="782" y="1037"/>
                  </a:lnTo>
                  <a:lnTo>
                    <a:pt x="803" y="1048"/>
                  </a:lnTo>
                  <a:lnTo>
                    <a:pt x="804" y="1048"/>
                  </a:lnTo>
                  <a:lnTo>
                    <a:pt x="806" y="1050"/>
                  </a:lnTo>
                  <a:lnTo>
                    <a:pt x="828" y="1058"/>
                  </a:lnTo>
                  <a:lnTo>
                    <a:pt x="851" y="1065"/>
                  </a:lnTo>
                  <a:lnTo>
                    <a:pt x="852" y="1066"/>
                  </a:lnTo>
                  <a:lnTo>
                    <a:pt x="854" y="1066"/>
                  </a:lnTo>
                  <a:lnTo>
                    <a:pt x="876" y="1072"/>
                  </a:lnTo>
                  <a:lnTo>
                    <a:pt x="877" y="1072"/>
                  </a:lnTo>
                  <a:lnTo>
                    <a:pt x="878" y="1072"/>
                  </a:lnTo>
                  <a:lnTo>
                    <a:pt x="902" y="1075"/>
                  </a:lnTo>
                  <a:lnTo>
                    <a:pt x="903" y="1075"/>
                  </a:lnTo>
                  <a:lnTo>
                    <a:pt x="905" y="1075"/>
                  </a:lnTo>
                  <a:lnTo>
                    <a:pt x="929" y="1075"/>
                  </a:lnTo>
                  <a:lnTo>
                    <a:pt x="952" y="1075"/>
                  </a:lnTo>
                  <a:lnTo>
                    <a:pt x="953" y="1075"/>
                  </a:lnTo>
                  <a:lnTo>
                    <a:pt x="955" y="1075"/>
                  </a:lnTo>
                  <a:lnTo>
                    <a:pt x="977" y="1072"/>
                  </a:lnTo>
                  <a:lnTo>
                    <a:pt x="998" y="1068"/>
                  </a:lnTo>
                  <a:lnTo>
                    <a:pt x="1000" y="1068"/>
                  </a:lnTo>
                  <a:lnTo>
                    <a:pt x="1001" y="1067"/>
                  </a:lnTo>
                  <a:lnTo>
                    <a:pt x="1022" y="1061"/>
                  </a:lnTo>
                  <a:lnTo>
                    <a:pt x="1023" y="1061"/>
                  </a:lnTo>
                  <a:lnTo>
                    <a:pt x="1024" y="1061"/>
                  </a:lnTo>
                  <a:lnTo>
                    <a:pt x="1045" y="1053"/>
                  </a:lnTo>
                  <a:lnTo>
                    <a:pt x="1045" y="1053"/>
                  </a:lnTo>
                  <a:lnTo>
                    <a:pt x="1045" y="1053"/>
                  </a:lnTo>
                  <a:lnTo>
                    <a:pt x="1065" y="1044"/>
                  </a:lnTo>
                  <a:lnTo>
                    <a:pt x="1067" y="1043"/>
                  </a:lnTo>
                  <a:lnTo>
                    <a:pt x="1068" y="1042"/>
                  </a:lnTo>
                  <a:lnTo>
                    <a:pt x="1086" y="1032"/>
                  </a:lnTo>
                  <a:lnTo>
                    <a:pt x="1090" y="1029"/>
                  </a:lnTo>
                  <a:lnTo>
                    <a:pt x="1952" y="1889"/>
                  </a:lnTo>
                  <a:lnTo>
                    <a:pt x="1951" y="1891"/>
                  </a:lnTo>
                  <a:lnTo>
                    <a:pt x="1950" y="1892"/>
                  </a:lnTo>
                  <a:lnTo>
                    <a:pt x="1948" y="1895"/>
                  </a:lnTo>
                  <a:lnTo>
                    <a:pt x="1942" y="1910"/>
                  </a:lnTo>
                  <a:lnTo>
                    <a:pt x="1935" y="1927"/>
                  </a:lnTo>
                  <a:lnTo>
                    <a:pt x="1934" y="1929"/>
                  </a:lnTo>
                  <a:lnTo>
                    <a:pt x="1934" y="1930"/>
                  </a:lnTo>
                  <a:lnTo>
                    <a:pt x="1929" y="1948"/>
                  </a:lnTo>
                  <a:lnTo>
                    <a:pt x="1923" y="1966"/>
                  </a:lnTo>
                  <a:lnTo>
                    <a:pt x="1923" y="1967"/>
                  </a:lnTo>
                  <a:lnTo>
                    <a:pt x="1923" y="1968"/>
                  </a:lnTo>
                  <a:lnTo>
                    <a:pt x="1920" y="1986"/>
                  </a:lnTo>
                  <a:lnTo>
                    <a:pt x="1920" y="1987"/>
                  </a:lnTo>
                  <a:lnTo>
                    <a:pt x="1920" y="1988"/>
                  </a:lnTo>
                  <a:lnTo>
                    <a:pt x="1918" y="2007"/>
                  </a:lnTo>
                  <a:lnTo>
                    <a:pt x="1918" y="2008"/>
                  </a:lnTo>
                  <a:lnTo>
                    <a:pt x="1918" y="2009"/>
                  </a:lnTo>
                  <a:lnTo>
                    <a:pt x="1918" y="2029"/>
                  </a:lnTo>
                  <a:lnTo>
                    <a:pt x="1918" y="2029"/>
                  </a:lnTo>
                  <a:lnTo>
                    <a:pt x="1918" y="2030"/>
                  </a:lnTo>
                  <a:lnTo>
                    <a:pt x="1920" y="2059"/>
                  </a:lnTo>
                  <a:lnTo>
                    <a:pt x="1920" y="2059"/>
                  </a:lnTo>
                  <a:lnTo>
                    <a:pt x="1920" y="2060"/>
                  </a:lnTo>
                  <a:lnTo>
                    <a:pt x="1923" y="2088"/>
                  </a:lnTo>
                  <a:lnTo>
                    <a:pt x="1923" y="2089"/>
                  </a:lnTo>
                  <a:lnTo>
                    <a:pt x="1923" y="2090"/>
                  </a:lnTo>
                  <a:lnTo>
                    <a:pt x="1930" y="2118"/>
                  </a:lnTo>
                  <a:lnTo>
                    <a:pt x="1931" y="2119"/>
                  </a:lnTo>
                  <a:lnTo>
                    <a:pt x="1931" y="2120"/>
                  </a:lnTo>
                  <a:lnTo>
                    <a:pt x="1940" y="2146"/>
                  </a:lnTo>
                  <a:lnTo>
                    <a:pt x="1941" y="2147"/>
                  </a:lnTo>
                  <a:lnTo>
                    <a:pt x="1941" y="2148"/>
                  </a:lnTo>
                  <a:lnTo>
                    <a:pt x="1955" y="2172"/>
                  </a:lnTo>
                  <a:lnTo>
                    <a:pt x="1955" y="2173"/>
                  </a:lnTo>
                  <a:lnTo>
                    <a:pt x="1955" y="2173"/>
                  </a:lnTo>
                  <a:lnTo>
                    <a:pt x="1968" y="2197"/>
                  </a:lnTo>
                  <a:lnTo>
                    <a:pt x="1968" y="2197"/>
                  </a:lnTo>
                  <a:lnTo>
                    <a:pt x="1969" y="2198"/>
                  </a:lnTo>
                  <a:lnTo>
                    <a:pt x="1985" y="2221"/>
                  </a:lnTo>
                  <a:lnTo>
                    <a:pt x="1986" y="2222"/>
                  </a:lnTo>
                  <a:lnTo>
                    <a:pt x="1987" y="2223"/>
                  </a:lnTo>
                  <a:lnTo>
                    <a:pt x="2005" y="2242"/>
                  </a:lnTo>
                  <a:lnTo>
                    <a:pt x="2006" y="2243"/>
                  </a:lnTo>
                  <a:lnTo>
                    <a:pt x="2007" y="2244"/>
                  </a:lnTo>
                  <a:lnTo>
                    <a:pt x="2028" y="2262"/>
                  </a:lnTo>
                  <a:lnTo>
                    <a:pt x="2028" y="2263"/>
                  </a:lnTo>
                  <a:lnTo>
                    <a:pt x="2028" y="2263"/>
                  </a:lnTo>
                  <a:lnTo>
                    <a:pt x="2050" y="2278"/>
                  </a:lnTo>
                  <a:lnTo>
                    <a:pt x="2050" y="2279"/>
                  </a:lnTo>
                  <a:lnTo>
                    <a:pt x="2051" y="2279"/>
                  </a:lnTo>
                  <a:lnTo>
                    <a:pt x="2074" y="2294"/>
                  </a:lnTo>
                  <a:lnTo>
                    <a:pt x="2075" y="2295"/>
                  </a:lnTo>
                  <a:lnTo>
                    <a:pt x="2076" y="2296"/>
                  </a:lnTo>
                  <a:lnTo>
                    <a:pt x="2102" y="2307"/>
                  </a:lnTo>
                  <a:lnTo>
                    <a:pt x="2102" y="2307"/>
                  </a:lnTo>
                  <a:lnTo>
                    <a:pt x="2103" y="2308"/>
                  </a:lnTo>
                  <a:lnTo>
                    <a:pt x="2127" y="2317"/>
                  </a:lnTo>
                  <a:lnTo>
                    <a:pt x="2128" y="2318"/>
                  </a:lnTo>
                  <a:lnTo>
                    <a:pt x="2131" y="2318"/>
                  </a:lnTo>
                  <a:lnTo>
                    <a:pt x="2158" y="2324"/>
                  </a:lnTo>
                  <a:lnTo>
                    <a:pt x="2159" y="2324"/>
                  </a:lnTo>
                  <a:lnTo>
                    <a:pt x="2159" y="2324"/>
                  </a:lnTo>
                  <a:lnTo>
                    <a:pt x="2187" y="2330"/>
                  </a:lnTo>
                  <a:lnTo>
                    <a:pt x="2188" y="2330"/>
                  </a:lnTo>
                  <a:lnTo>
                    <a:pt x="2189" y="2330"/>
                  </a:lnTo>
                  <a:lnTo>
                    <a:pt x="2218" y="2332"/>
                  </a:lnTo>
                  <a:lnTo>
                    <a:pt x="2219" y="2332"/>
                  </a:lnTo>
                  <a:lnTo>
                    <a:pt x="2221" y="2332"/>
                  </a:lnTo>
                  <a:lnTo>
                    <a:pt x="2250" y="2330"/>
                  </a:lnTo>
                  <a:lnTo>
                    <a:pt x="2251" y="2330"/>
                  </a:lnTo>
                  <a:lnTo>
                    <a:pt x="2252" y="2330"/>
                  </a:lnTo>
                  <a:lnTo>
                    <a:pt x="2280" y="2324"/>
                  </a:lnTo>
                  <a:lnTo>
                    <a:pt x="2280" y="2324"/>
                  </a:lnTo>
                  <a:lnTo>
                    <a:pt x="2281" y="2324"/>
                  </a:lnTo>
                  <a:lnTo>
                    <a:pt x="2308" y="2318"/>
                  </a:lnTo>
                  <a:lnTo>
                    <a:pt x="2311" y="2318"/>
                  </a:lnTo>
                  <a:lnTo>
                    <a:pt x="2312" y="2317"/>
                  </a:lnTo>
                  <a:lnTo>
                    <a:pt x="2336" y="2308"/>
                  </a:lnTo>
                  <a:lnTo>
                    <a:pt x="2337" y="2307"/>
                  </a:lnTo>
                  <a:lnTo>
                    <a:pt x="2337" y="2307"/>
                  </a:lnTo>
                  <a:lnTo>
                    <a:pt x="2363" y="2296"/>
                  </a:lnTo>
                  <a:lnTo>
                    <a:pt x="2364" y="2295"/>
                  </a:lnTo>
                  <a:lnTo>
                    <a:pt x="2365" y="2294"/>
                  </a:lnTo>
                  <a:lnTo>
                    <a:pt x="2388" y="2279"/>
                  </a:lnTo>
                  <a:lnTo>
                    <a:pt x="2389" y="2279"/>
                  </a:lnTo>
                  <a:lnTo>
                    <a:pt x="2389" y="2278"/>
                  </a:lnTo>
                  <a:lnTo>
                    <a:pt x="2411" y="2263"/>
                  </a:lnTo>
                  <a:lnTo>
                    <a:pt x="2411" y="2262"/>
                  </a:lnTo>
                  <a:lnTo>
                    <a:pt x="2412" y="2262"/>
                  </a:lnTo>
                  <a:lnTo>
                    <a:pt x="2432" y="2244"/>
                  </a:lnTo>
                  <a:lnTo>
                    <a:pt x="2432" y="2243"/>
                  </a:lnTo>
                  <a:lnTo>
                    <a:pt x="2432" y="2243"/>
                  </a:lnTo>
                  <a:lnTo>
                    <a:pt x="2452" y="2223"/>
                  </a:lnTo>
                  <a:lnTo>
                    <a:pt x="2453" y="2222"/>
                  </a:lnTo>
                  <a:lnTo>
                    <a:pt x="2454" y="2221"/>
                  </a:lnTo>
                  <a:lnTo>
                    <a:pt x="2470" y="2198"/>
                  </a:lnTo>
                  <a:lnTo>
                    <a:pt x="2471" y="2197"/>
                  </a:lnTo>
                  <a:lnTo>
                    <a:pt x="2472" y="2197"/>
                  </a:lnTo>
                  <a:lnTo>
                    <a:pt x="2484" y="2173"/>
                  </a:lnTo>
                  <a:lnTo>
                    <a:pt x="2484" y="2173"/>
                  </a:lnTo>
                  <a:lnTo>
                    <a:pt x="2484" y="2172"/>
                  </a:lnTo>
                  <a:lnTo>
                    <a:pt x="2497" y="2148"/>
                  </a:lnTo>
                  <a:lnTo>
                    <a:pt x="2498" y="2147"/>
                  </a:lnTo>
                  <a:lnTo>
                    <a:pt x="2499" y="2145"/>
                  </a:lnTo>
                  <a:lnTo>
                    <a:pt x="2507" y="2119"/>
                  </a:lnTo>
                  <a:lnTo>
                    <a:pt x="2507" y="2119"/>
                  </a:lnTo>
                  <a:lnTo>
                    <a:pt x="2507" y="2119"/>
                  </a:lnTo>
                  <a:lnTo>
                    <a:pt x="2516" y="2091"/>
                  </a:lnTo>
                  <a:lnTo>
                    <a:pt x="2516" y="2090"/>
                  </a:lnTo>
                  <a:lnTo>
                    <a:pt x="2516" y="2088"/>
                  </a:lnTo>
                  <a:lnTo>
                    <a:pt x="2519" y="2060"/>
                  </a:lnTo>
                  <a:lnTo>
                    <a:pt x="2519" y="2059"/>
                  </a:lnTo>
                  <a:lnTo>
                    <a:pt x="2519" y="2059"/>
                  </a:lnTo>
                  <a:lnTo>
                    <a:pt x="2521" y="2030"/>
                  </a:lnTo>
                  <a:lnTo>
                    <a:pt x="2521" y="2029"/>
                  </a:lnTo>
                  <a:lnTo>
                    <a:pt x="2521" y="2029"/>
                  </a:lnTo>
                  <a:lnTo>
                    <a:pt x="2521" y="2009"/>
                  </a:lnTo>
                  <a:lnTo>
                    <a:pt x="2521" y="2008"/>
                  </a:lnTo>
                  <a:lnTo>
                    <a:pt x="2521" y="2006"/>
                  </a:lnTo>
                  <a:lnTo>
                    <a:pt x="2518" y="1985"/>
                  </a:lnTo>
                  <a:lnTo>
                    <a:pt x="2515" y="1965"/>
                  </a:lnTo>
                  <a:lnTo>
                    <a:pt x="2514" y="1964"/>
                  </a:lnTo>
                  <a:lnTo>
                    <a:pt x="2514" y="1964"/>
                  </a:lnTo>
                  <a:lnTo>
                    <a:pt x="2509" y="1944"/>
                  </a:lnTo>
                  <a:lnTo>
                    <a:pt x="2508" y="1943"/>
                  </a:lnTo>
                  <a:lnTo>
                    <a:pt x="2508" y="1942"/>
                  </a:lnTo>
                  <a:lnTo>
                    <a:pt x="2502" y="1924"/>
                  </a:lnTo>
                  <a:lnTo>
                    <a:pt x="2496" y="1906"/>
                  </a:lnTo>
                  <a:lnTo>
                    <a:pt x="2495" y="1905"/>
                  </a:lnTo>
                  <a:lnTo>
                    <a:pt x="2494" y="1903"/>
                  </a:lnTo>
                  <a:lnTo>
                    <a:pt x="2484" y="1885"/>
                  </a:lnTo>
                  <a:lnTo>
                    <a:pt x="2484" y="1885"/>
                  </a:lnTo>
                  <a:lnTo>
                    <a:pt x="2484" y="1885"/>
                  </a:lnTo>
                  <a:lnTo>
                    <a:pt x="2482" y="1883"/>
                  </a:lnTo>
                  <a:lnTo>
                    <a:pt x="2989" y="1389"/>
                  </a:lnTo>
                  <a:lnTo>
                    <a:pt x="2992" y="1392"/>
                  </a:lnTo>
                  <a:lnTo>
                    <a:pt x="2993" y="1392"/>
                  </a:lnTo>
                  <a:lnTo>
                    <a:pt x="2994" y="1393"/>
                  </a:lnTo>
                  <a:lnTo>
                    <a:pt x="3013" y="1405"/>
                  </a:lnTo>
                  <a:lnTo>
                    <a:pt x="3015" y="1405"/>
                  </a:lnTo>
                  <a:lnTo>
                    <a:pt x="3016" y="1406"/>
                  </a:lnTo>
                  <a:lnTo>
                    <a:pt x="3035" y="1414"/>
                  </a:lnTo>
                  <a:lnTo>
                    <a:pt x="3035" y="1414"/>
                  </a:lnTo>
                  <a:lnTo>
                    <a:pt x="3036" y="1414"/>
                  </a:lnTo>
                  <a:lnTo>
                    <a:pt x="3057" y="1423"/>
                  </a:lnTo>
                  <a:lnTo>
                    <a:pt x="3058" y="1423"/>
                  </a:lnTo>
                  <a:lnTo>
                    <a:pt x="3058" y="1423"/>
                  </a:lnTo>
                  <a:lnTo>
                    <a:pt x="3080" y="1429"/>
                  </a:lnTo>
                  <a:lnTo>
                    <a:pt x="3080" y="1429"/>
                  </a:lnTo>
                  <a:lnTo>
                    <a:pt x="3081" y="1429"/>
                  </a:lnTo>
                  <a:lnTo>
                    <a:pt x="3104" y="1434"/>
                  </a:lnTo>
                  <a:lnTo>
                    <a:pt x="3104" y="1434"/>
                  </a:lnTo>
                  <a:lnTo>
                    <a:pt x="3105" y="1434"/>
                  </a:lnTo>
                  <a:lnTo>
                    <a:pt x="3128" y="1439"/>
                  </a:lnTo>
                  <a:lnTo>
                    <a:pt x="3129" y="1439"/>
                  </a:lnTo>
                  <a:lnTo>
                    <a:pt x="3131" y="1439"/>
                  </a:lnTo>
                  <a:lnTo>
                    <a:pt x="3153" y="1439"/>
                  </a:lnTo>
                  <a:lnTo>
                    <a:pt x="3154" y="1439"/>
                  </a:lnTo>
                  <a:lnTo>
                    <a:pt x="3154" y="1439"/>
                  </a:lnTo>
                  <a:lnTo>
                    <a:pt x="3183" y="1436"/>
                  </a:lnTo>
                  <a:lnTo>
                    <a:pt x="3184" y="1436"/>
                  </a:lnTo>
                  <a:lnTo>
                    <a:pt x="3185" y="1436"/>
                  </a:lnTo>
                  <a:lnTo>
                    <a:pt x="3215" y="1431"/>
                  </a:lnTo>
                  <a:lnTo>
                    <a:pt x="3216" y="1431"/>
                  </a:lnTo>
                  <a:lnTo>
                    <a:pt x="3217" y="1431"/>
                  </a:lnTo>
                  <a:lnTo>
                    <a:pt x="3244" y="1425"/>
                  </a:lnTo>
                  <a:lnTo>
                    <a:pt x="3245" y="1425"/>
                  </a:lnTo>
                  <a:lnTo>
                    <a:pt x="3246" y="1424"/>
                  </a:lnTo>
                  <a:lnTo>
                    <a:pt x="3273" y="1414"/>
                  </a:lnTo>
                  <a:lnTo>
                    <a:pt x="3275" y="1413"/>
                  </a:lnTo>
                  <a:lnTo>
                    <a:pt x="3276" y="1413"/>
                  </a:lnTo>
                  <a:lnTo>
                    <a:pt x="3300" y="1400"/>
                  </a:lnTo>
                  <a:lnTo>
                    <a:pt x="3301" y="1400"/>
                  </a:lnTo>
                  <a:lnTo>
                    <a:pt x="3303" y="1399"/>
                  </a:lnTo>
                  <a:lnTo>
                    <a:pt x="3327" y="1383"/>
                  </a:lnTo>
                  <a:lnTo>
                    <a:pt x="3328" y="1383"/>
                  </a:lnTo>
                  <a:lnTo>
                    <a:pt x="3328" y="1382"/>
                  </a:lnTo>
                  <a:lnTo>
                    <a:pt x="3349" y="1366"/>
                  </a:lnTo>
                  <a:lnTo>
                    <a:pt x="3350" y="1365"/>
                  </a:lnTo>
                  <a:lnTo>
                    <a:pt x="3351" y="1364"/>
                  </a:lnTo>
                  <a:lnTo>
                    <a:pt x="3359" y="1357"/>
                  </a:lnTo>
                  <a:lnTo>
                    <a:pt x="4442" y="2090"/>
                  </a:lnTo>
                  <a:lnTo>
                    <a:pt x="4442" y="2852"/>
                  </a:lnTo>
                  <a:lnTo>
                    <a:pt x="133" y="2852"/>
                  </a:lnTo>
                  <a:lnTo>
                    <a:pt x="133" y="1579"/>
                  </a:lnTo>
                  <a:lnTo>
                    <a:pt x="754" y="1020"/>
                  </a:lnTo>
                  <a:lnTo>
                    <a:pt x="759" y="10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5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Context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4"/>
                </a:solidFill>
              </a:rPr>
              <a:t>SaaS</a:t>
            </a:r>
            <a:endParaRPr lang="en-US" dirty="0">
              <a:solidFill>
                <a:schemeClr val="accent4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System running in the Cloud infrastructure – not self-hosted nor manage hosted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200400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5"/>
                </a:solidFill>
              </a:rPr>
              <a:t>Ultra Experience</a:t>
            </a:r>
            <a:endParaRPr lang="en-US" dirty="0">
              <a:solidFill>
                <a:schemeClr val="accent5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Ultra experience for overall interface</a:t>
            </a: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Instructor choice for courses – co-existence in the classic and Ultra experiences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6088063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6"/>
                </a:solidFill>
              </a:rPr>
              <a:t>Package</a:t>
            </a:r>
            <a:endParaRPr lang="en-US" dirty="0">
              <a:solidFill>
                <a:schemeClr val="accent6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6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SaaS Advantaged – you can build &amp; deploy your own building blocks (B2’s)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50" y="1158875"/>
            <a:ext cx="2743200" cy="137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200400" y="1158875"/>
            <a:ext cx="2743200" cy="137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6088063" y="1158875"/>
            <a:ext cx="2743200" cy="1371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46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&amp; Deployment Points</a:t>
            </a:r>
            <a:endParaRPr lang="en-US" dirty="0"/>
          </a:p>
        </p:txBody>
      </p:sp>
      <p:sp>
        <p:nvSpPr>
          <p:cNvPr id="3" name="Rectangle 2" descr=" " title=" "/>
          <p:cNvSpPr/>
          <p:nvPr/>
        </p:nvSpPr>
        <p:spPr>
          <a:xfrm>
            <a:off x="312616" y="1158875"/>
            <a:ext cx="2875085" cy="35083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Keep these key points in mind when developing and deployment in SaaS and for Ultra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 descr=" " title=" "/>
          <p:cNvSpPr/>
          <p:nvPr/>
        </p:nvSpPr>
        <p:spPr>
          <a:xfrm>
            <a:off x="3462021" y="1158874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Development can be performed on the DVM or 9.1 system but those environments will not have Ultra.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 descr=" " title=" "/>
          <p:cNvSpPr/>
          <p:nvPr/>
        </p:nvSpPr>
        <p:spPr>
          <a:xfrm>
            <a:off x="3462021" y="2070259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The SaaS infrastructure includes JDK 8, Tomcat 8, &amp; Postgres.  Consult the community site for other important points around configuration &amp; logging.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462021" y="2981643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Custom B2 availability depends on the SaaS package you have.  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3462021" y="3893027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SaaS B2 deployment is not self service.  You need to submit installation requests via Support.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 descr=" " title=" "/>
          <p:cNvSpPr/>
          <p:nvPr/>
        </p:nvSpPr>
        <p:spPr>
          <a:xfrm>
            <a:off x="3324860" y="1158874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Rectangle 7" descr=" " title=" "/>
          <p:cNvSpPr/>
          <p:nvPr/>
        </p:nvSpPr>
        <p:spPr>
          <a:xfrm>
            <a:off x="3324860" y="2070259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324860" y="2981643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324860" y="3893027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3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Common Customization Patterns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4046667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4"/>
                </a:solidFill>
              </a:rPr>
              <a:t>System Tools</a:t>
            </a:r>
            <a:endParaRPr lang="en-US" dirty="0">
              <a:solidFill>
                <a:schemeClr val="accent4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Specialized tools outside of the context of a course or user for performing custom or extended processing </a:t>
            </a: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Example: A simple tool for tagging courses with additional metadata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4501975" y="1296035"/>
            <a:ext cx="432941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5"/>
                </a:solidFill>
              </a:rPr>
              <a:t>Course Tools</a:t>
            </a:r>
            <a:endParaRPr lang="en-US" dirty="0">
              <a:solidFill>
                <a:schemeClr val="accent5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Custom workflows or processing inside the context of a course</a:t>
            </a: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Example:  A simple tool to publish grades to an external system</a:t>
            </a: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49" y="1158875"/>
            <a:ext cx="4046667" cy="137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4501975" y="1158875"/>
            <a:ext cx="4329410" cy="137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84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or User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customization need is to add specialized tools outside of the context of a course or user – these tools are often called </a:t>
            </a:r>
            <a:r>
              <a:rPr lang="en-US" dirty="0" smtClean="0"/>
              <a:t>user or system </a:t>
            </a:r>
            <a:r>
              <a:rPr lang="en-US" dirty="0" smtClean="0"/>
              <a:t>tools</a:t>
            </a:r>
          </a:p>
          <a:p>
            <a:r>
              <a:rPr lang="en-US" dirty="0" smtClean="0"/>
              <a:t>In 9.1, these tools are often built as system </a:t>
            </a:r>
            <a:r>
              <a:rPr lang="en-US" dirty="0" smtClean="0"/>
              <a:t>or user tool extensions</a:t>
            </a:r>
            <a:endParaRPr lang="en-US" dirty="0" smtClean="0"/>
          </a:p>
          <a:p>
            <a:r>
              <a:rPr lang="en-US" dirty="0" smtClean="0"/>
              <a:t>Traditional system tools can still be developed as a B2 extension and appear in the System Administration / Tools area</a:t>
            </a:r>
          </a:p>
          <a:p>
            <a:r>
              <a:rPr lang="en-US" dirty="0" smtClean="0"/>
              <a:t>In the Ultra experience, system tools can also be developed as LTI</a:t>
            </a:r>
            <a:endParaRPr lang="en-US" dirty="0"/>
          </a:p>
        </p:txBody>
      </p:sp>
      <p:pic>
        <p:nvPicPr>
          <p:cNvPr id="6" name="Picture Placeholder 10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b="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739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common customization is to add specialized tools in the context of a course</a:t>
            </a:r>
          </a:p>
          <a:p>
            <a:r>
              <a:rPr lang="en-US" dirty="0" smtClean="0"/>
              <a:t>For classic courses, the traditional B2 extension points can be used (i.e. course tools, course panel tools, gradebook extensions, etc.)</a:t>
            </a:r>
          </a:p>
          <a:p>
            <a:r>
              <a:rPr lang="en-US" dirty="0" smtClean="0"/>
              <a:t>For Ultra courses, these tools can be provided via LTI</a:t>
            </a:r>
          </a:p>
          <a:p>
            <a:r>
              <a:rPr lang="en-US" dirty="0" smtClean="0"/>
              <a:t>LTI can run externally and reach back in using public REST API or locally using traditional public Java API’s</a:t>
            </a:r>
            <a:endParaRPr lang="en-US" dirty="0"/>
          </a:p>
        </p:txBody>
      </p:sp>
      <p:pic>
        <p:nvPicPr>
          <p:cNvPr id="6" name="Picture Placeholder 4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352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Con17">
  <a:themeElements>
    <a:clrScheme name="New Blackboard">
      <a:dk1>
        <a:srgbClr val="181B22"/>
      </a:dk1>
      <a:lt1>
        <a:sysClr val="window" lastClr="FFFFFF"/>
      </a:lt1>
      <a:dk2>
        <a:srgbClr val="181B22"/>
      </a:dk2>
      <a:lt2>
        <a:srgbClr val="E0E2ED"/>
      </a:lt2>
      <a:accent1>
        <a:srgbClr val="3399CC"/>
      </a:accent1>
      <a:accent2>
        <a:srgbClr val="07A979"/>
      </a:accent2>
      <a:accent3>
        <a:srgbClr val="FDCE07"/>
      </a:accent3>
      <a:accent4>
        <a:srgbClr val="F07136"/>
      </a:accent4>
      <a:accent5>
        <a:srgbClr val="DF2265"/>
      </a:accent5>
      <a:accent6>
        <a:srgbClr val="C44097"/>
      </a:accent6>
      <a:hlink>
        <a:srgbClr val="3399CC"/>
      </a:hlink>
      <a:folHlink>
        <a:srgbClr val="E2E2E2"/>
      </a:folHlink>
    </a:clrScheme>
    <a:fontScheme name="BbWorld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bg1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37160" tIns="137160" rIns="137160" bIns="13716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vCon17.potx [Read-Only]" id="{A6323191-A30A-4FB3-B5C7-98E923A3F1D1}" vid="{9DE74306-9CE2-4C57-B271-8F5495DBA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DevCon17</Template>
  <TotalTime>338</TotalTime>
  <Words>1977</Words>
  <Application>Microsoft Office PowerPoint</Application>
  <PresentationFormat>On-screen Show (16:9)</PresentationFormat>
  <Paragraphs>354</Paragraphs>
  <Slides>47</Slides>
  <Notes>31</Notes>
  <HiddenSlides>26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Georgia</vt:lpstr>
      <vt:lpstr>DevCon17</vt:lpstr>
      <vt:lpstr>SaaS and Ultra Development Clinic: LTI</vt:lpstr>
      <vt:lpstr>About Me</vt:lpstr>
      <vt:lpstr>PowerPoint Presentation</vt:lpstr>
      <vt:lpstr>Takeaways</vt:lpstr>
      <vt:lpstr>Environment Context</vt:lpstr>
      <vt:lpstr>Development &amp; Deployment Points</vt:lpstr>
      <vt:lpstr>2 Common Customization Patterns</vt:lpstr>
      <vt:lpstr>System or User Tools</vt:lpstr>
      <vt:lpstr>Course Tools</vt:lpstr>
      <vt:lpstr>LTI Overview</vt:lpstr>
      <vt:lpstr>Today -- B2 Extensions</vt:lpstr>
      <vt:lpstr>The Future -- Learning Tools Interoperability  (LTI)</vt:lpstr>
      <vt:lpstr>Learning Tools Interoperability  (LTI)</vt:lpstr>
      <vt:lpstr>LTI Can Be Used to Place Your Building Blocks in SaaS &amp; Ultra </vt:lpstr>
      <vt:lpstr>Solution Demo</vt:lpstr>
      <vt:lpstr>Hands on activity: A system or course tool (LTI)</vt:lpstr>
      <vt:lpstr>Course Tool Activity</vt:lpstr>
      <vt:lpstr>Helpful Resources</vt:lpstr>
      <vt:lpstr>Any Questions?</vt:lpstr>
      <vt:lpstr>Do This Next</vt:lpstr>
      <vt:lpstr>PowerPoint Presentation</vt:lpstr>
      <vt:lpstr>Divider slide, room for a long title Or a subtitle</vt:lpstr>
      <vt:lpstr>Divider slide, room for a long title Or a subtitle</vt:lpstr>
      <vt:lpstr>Divider slide, room for a long title Or a subtitle</vt:lpstr>
      <vt:lpstr>Colors Only colors found in this palette should be used</vt:lpstr>
      <vt:lpstr>Icons</vt:lpstr>
      <vt:lpstr>Accessibility guidelines</vt:lpstr>
      <vt:lpstr>Color usage for accessibility</vt:lpstr>
      <vt:lpstr>Creating accessible presentations and PDFs</vt:lpstr>
      <vt:lpstr>Basic layouts and other slides</vt:lpstr>
      <vt:lpstr>Text with left image</vt:lpstr>
      <vt:lpstr>Text with right image</vt:lpstr>
      <vt:lpstr>Image slide</vt:lpstr>
      <vt:lpstr>Bullet slide</vt:lpstr>
      <vt:lpstr>Table slide</vt:lpstr>
      <vt:lpstr>Column slide</vt:lpstr>
      <vt:lpstr>Bar chart slide</vt:lpstr>
      <vt:lpstr>Statement slide.  Lorem ipsum dolor sit amet, consectetur adipiscing elit, sed  do eiusmod tempor incididunt.</vt:lpstr>
      <vt:lpstr>Statement slide.  Lorem ipsum dolor sit amet, consectetur adipiscing elit, sed  do eiusmod tempor incididunt.</vt:lpstr>
      <vt:lpstr>Statement slide.  Lorem ipsum dolor sit amet, consectetur adipiscing elit, sed  do eiusmod tempor incididunt.</vt:lpstr>
      <vt:lpstr>PowerPoint Presentation</vt:lpstr>
      <vt:lpstr>PowerPoint Presentation</vt:lpstr>
      <vt:lpstr>PowerPoint Presentation</vt:lpstr>
      <vt:lpstr>Sample slides</vt:lpstr>
      <vt:lpstr>Exercitation ullamco laboris</vt:lpstr>
      <vt:lpstr>Si ut aliquip ex ea commodo consequat</vt:lpstr>
      <vt:lpstr>Lorem ipsum  dolor sit amet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John Wiseman</dc:creator>
  <cp:lastModifiedBy>John Wiseman</cp:lastModifiedBy>
  <cp:revision>104</cp:revision>
  <cp:lastPrinted>2015-05-04T20:25:55Z</cp:lastPrinted>
  <dcterms:created xsi:type="dcterms:W3CDTF">2017-06-22T04:00:30Z</dcterms:created>
  <dcterms:modified xsi:type="dcterms:W3CDTF">2017-07-24T14:32:46Z</dcterms:modified>
</cp:coreProperties>
</file>